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2"/>
  </p:notesMasterIdLst>
  <p:sldIdLst>
    <p:sldId id="264" r:id="rId3"/>
    <p:sldId id="495" r:id="rId4"/>
    <p:sldId id="452" r:id="rId5"/>
    <p:sldId id="286" r:id="rId6"/>
    <p:sldId id="513" r:id="rId7"/>
    <p:sldId id="514" r:id="rId8"/>
    <p:sldId id="515" r:id="rId9"/>
    <p:sldId id="516" r:id="rId10"/>
    <p:sldId id="517" r:id="rId11"/>
    <p:sldId id="518" r:id="rId12"/>
    <p:sldId id="519" r:id="rId13"/>
    <p:sldId id="520" r:id="rId14"/>
    <p:sldId id="521" r:id="rId15"/>
    <p:sldId id="522" r:id="rId16"/>
    <p:sldId id="523" r:id="rId17"/>
    <p:sldId id="524" r:id="rId18"/>
    <p:sldId id="525" r:id="rId19"/>
    <p:sldId id="526" r:id="rId20"/>
    <p:sldId id="2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57"/>
    <a:srgbClr val="0021A5"/>
    <a:srgbClr val="FA4616"/>
    <a:srgbClr val="F2A900"/>
    <a:srgbClr val="1B3664"/>
    <a:srgbClr val="1A3663"/>
    <a:srgbClr val="D80A0A"/>
    <a:srgbClr val="8AB4F8"/>
    <a:srgbClr val="FFBC8F"/>
    <a:srgbClr val="EF48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F83304-9891-4FE0-A094-6B328B0F8E4B}" v="83" dt="2023-04-19T01:42:38.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94643"/>
  </p:normalViewPr>
  <p:slideViewPr>
    <p:cSldViewPr snapToGrid="0" snapToObjects="1">
      <p:cViewPr varScale="1">
        <p:scale>
          <a:sx n="105" d="100"/>
          <a:sy n="105" d="100"/>
        </p:scale>
        <p:origin x="2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pson, Christopher" userId="3403776e-6466-4702-9192-53627719edde" providerId="ADAL" clId="{0A12EC09-0EA6-4905-9669-171A8B5CA512}"/>
    <pc:docChg chg="undo custSel addSld delSld modSld sldOrd">
      <pc:chgData name="Hampson, Christopher" userId="3403776e-6466-4702-9192-53627719edde" providerId="ADAL" clId="{0A12EC09-0EA6-4905-9669-171A8B5CA512}" dt="2023-03-01T13:25:00.502" v="368" actId="20577"/>
      <pc:docMkLst>
        <pc:docMk/>
      </pc:docMkLst>
      <pc:sldChg chg="modSp mod">
        <pc:chgData name="Hampson, Christopher" userId="3403776e-6466-4702-9192-53627719edde" providerId="ADAL" clId="{0A12EC09-0EA6-4905-9669-171A8B5CA512}" dt="2023-03-01T13:25:00.502" v="368" actId="20577"/>
        <pc:sldMkLst>
          <pc:docMk/>
          <pc:sldMk cId="1480709259" sldId="364"/>
        </pc:sldMkLst>
        <pc:spChg chg="mod">
          <ac:chgData name="Hampson, Christopher" userId="3403776e-6466-4702-9192-53627719edde" providerId="ADAL" clId="{0A12EC09-0EA6-4905-9669-171A8B5CA512}" dt="2023-03-01T13:25:00.502" v="368" actId="20577"/>
          <ac:spMkLst>
            <pc:docMk/>
            <pc:sldMk cId="1480709259" sldId="364"/>
            <ac:spMk id="8" creationId="{754B29C7-D7D1-D248-93D7-CFED5AABAEE1}"/>
          </ac:spMkLst>
        </pc:spChg>
      </pc:sldChg>
      <pc:sldChg chg="modSp mod">
        <pc:chgData name="Hampson, Christopher" userId="3403776e-6466-4702-9192-53627719edde" providerId="ADAL" clId="{0A12EC09-0EA6-4905-9669-171A8B5CA512}" dt="2023-03-01T13:00:54.176" v="19" actId="20577"/>
        <pc:sldMkLst>
          <pc:docMk/>
          <pc:sldMk cId="542765719" sldId="410"/>
        </pc:sldMkLst>
        <pc:spChg chg="mod">
          <ac:chgData name="Hampson, Christopher" userId="3403776e-6466-4702-9192-53627719edde" providerId="ADAL" clId="{0A12EC09-0EA6-4905-9669-171A8B5CA512}" dt="2023-03-01T13:00:54.176" v="19" actId="20577"/>
          <ac:spMkLst>
            <pc:docMk/>
            <pc:sldMk cId="542765719" sldId="410"/>
            <ac:spMk id="2" creationId="{47379BF0-0209-46DF-7D40-710D1671C6A0}"/>
          </ac:spMkLst>
        </pc:spChg>
      </pc:sldChg>
      <pc:sldChg chg="del">
        <pc:chgData name="Hampson, Christopher" userId="3403776e-6466-4702-9192-53627719edde" providerId="ADAL" clId="{0A12EC09-0EA6-4905-9669-171A8B5CA512}" dt="2023-03-01T13:07:44.878" v="75" actId="47"/>
        <pc:sldMkLst>
          <pc:docMk/>
          <pc:sldMk cId="424730037" sldId="416"/>
        </pc:sldMkLst>
      </pc:sldChg>
      <pc:sldChg chg="del">
        <pc:chgData name="Hampson, Christopher" userId="3403776e-6466-4702-9192-53627719edde" providerId="ADAL" clId="{0A12EC09-0EA6-4905-9669-171A8B5CA512}" dt="2023-03-01T13:07:43.574" v="74" actId="47"/>
        <pc:sldMkLst>
          <pc:docMk/>
          <pc:sldMk cId="2433131755" sldId="417"/>
        </pc:sldMkLst>
      </pc:sldChg>
      <pc:sldChg chg="del">
        <pc:chgData name="Hampson, Christopher" userId="3403776e-6466-4702-9192-53627719edde" providerId="ADAL" clId="{0A12EC09-0EA6-4905-9669-171A8B5CA512}" dt="2023-03-01T13:07:45.533" v="76" actId="47"/>
        <pc:sldMkLst>
          <pc:docMk/>
          <pc:sldMk cId="2093632070" sldId="418"/>
        </pc:sldMkLst>
      </pc:sldChg>
      <pc:sldChg chg="del">
        <pc:chgData name="Hampson, Christopher" userId="3403776e-6466-4702-9192-53627719edde" providerId="ADAL" clId="{0A12EC09-0EA6-4905-9669-171A8B5CA512}" dt="2023-03-01T13:07:32.175" v="68" actId="47"/>
        <pc:sldMkLst>
          <pc:docMk/>
          <pc:sldMk cId="1757902160" sldId="419"/>
        </pc:sldMkLst>
      </pc:sldChg>
      <pc:sldChg chg="del">
        <pc:chgData name="Hampson, Christopher" userId="3403776e-6466-4702-9192-53627719edde" providerId="ADAL" clId="{0A12EC09-0EA6-4905-9669-171A8B5CA512}" dt="2023-03-01T13:07:35.892" v="71" actId="47"/>
        <pc:sldMkLst>
          <pc:docMk/>
          <pc:sldMk cId="877892597" sldId="420"/>
        </pc:sldMkLst>
      </pc:sldChg>
      <pc:sldChg chg="del">
        <pc:chgData name="Hampson, Christopher" userId="3403776e-6466-4702-9192-53627719edde" providerId="ADAL" clId="{0A12EC09-0EA6-4905-9669-171A8B5CA512}" dt="2023-03-01T13:07:36.834" v="72" actId="47"/>
        <pc:sldMkLst>
          <pc:docMk/>
          <pc:sldMk cId="758644189" sldId="421"/>
        </pc:sldMkLst>
      </pc:sldChg>
      <pc:sldChg chg="del">
        <pc:chgData name="Hampson, Christopher" userId="3403776e-6466-4702-9192-53627719edde" providerId="ADAL" clId="{0A12EC09-0EA6-4905-9669-171A8B5CA512}" dt="2023-03-01T13:07:33.795" v="69" actId="47"/>
        <pc:sldMkLst>
          <pc:docMk/>
          <pc:sldMk cId="2844998596" sldId="422"/>
        </pc:sldMkLst>
      </pc:sldChg>
      <pc:sldChg chg="del">
        <pc:chgData name="Hampson, Christopher" userId="3403776e-6466-4702-9192-53627719edde" providerId="ADAL" clId="{0A12EC09-0EA6-4905-9669-171A8B5CA512}" dt="2023-03-01T13:07:46.324" v="77" actId="47"/>
        <pc:sldMkLst>
          <pc:docMk/>
          <pc:sldMk cId="3405371084" sldId="423"/>
        </pc:sldMkLst>
      </pc:sldChg>
      <pc:sldChg chg="del">
        <pc:chgData name="Hampson, Christopher" userId="3403776e-6466-4702-9192-53627719edde" providerId="ADAL" clId="{0A12EC09-0EA6-4905-9669-171A8B5CA512}" dt="2023-03-01T13:07:34.594" v="70" actId="47"/>
        <pc:sldMkLst>
          <pc:docMk/>
          <pc:sldMk cId="2556622495" sldId="424"/>
        </pc:sldMkLst>
      </pc:sldChg>
      <pc:sldChg chg="del">
        <pc:chgData name="Hampson, Christopher" userId="3403776e-6466-4702-9192-53627719edde" providerId="ADAL" clId="{0A12EC09-0EA6-4905-9669-171A8B5CA512}" dt="2023-03-01T13:07:37.758" v="73" actId="47"/>
        <pc:sldMkLst>
          <pc:docMk/>
          <pc:sldMk cId="3799628451" sldId="425"/>
        </pc:sldMkLst>
      </pc:sldChg>
      <pc:sldChg chg="del">
        <pc:chgData name="Hampson, Christopher" userId="3403776e-6466-4702-9192-53627719edde" providerId="ADAL" clId="{0A12EC09-0EA6-4905-9669-171A8B5CA512}" dt="2023-03-01T13:07:47.107" v="78" actId="47"/>
        <pc:sldMkLst>
          <pc:docMk/>
          <pc:sldMk cId="183001675" sldId="426"/>
        </pc:sldMkLst>
      </pc:sldChg>
      <pc:sldChg chg="ord">
        <pc:chgData name="Hampson, Christopher" userId="3403776e-6466-4702-9192-53627719edde" providerId="ADAL" clId="{0A12EC09-0EA6-4905-9669-171A8B5CA512}" dt="2023-03-01T13:06:43.393" v="64"/>
        <pc:sldMkLst>
          <pc:docMk/>
          <pc:sldMk cId="3940751967" sldId="427"/>
        </pc:sldMkLst>
      </pc:sldChg>
      <pc:sldChg chg="ord">
        <pc:chgData name="Hampson, Christopher" userId="3403776e-6466-4702-9192-53627719edde" providerId="ADAL" clId="{0A12EC09-0EA6-4905-9669-171A8B5CA512}" dt="2023-03-01T13:06:45.490" v="66"/>
        <pc:sldMkLst>
          <pc:docMk/>
          <pc:sldMk cId="2193141527" sldId="428"/>
        </pc:sldMkLst>
      </pc:sldChg>
      <pc:sldChg chg="delSp new del mod">
        <pc:chgData name="Hampson, Christopher" userId="3403776e-6466-4702-9192-53627719edde" providerId="ADAL" clId="{0A12EC09-0EA6-4905-9669-171A8B5CA512}" dt="2023-03-01T13:07:31.243" v="67" actId="47"/>
        <pc:sldMkLst>
          <pc:docMk/>
          <pc:sldMk cId="1124749628" sldId="429"/>
        </pc:sldMkLst>
        <pc:spChg chg="del">
          <ac:chgData name="Hampson, Christopher" userId="3403776e-6466-4702-9192-53627719edde" providerId="ADAL" clId="{0A12EC09-0EA6-4905-9669-171A8B5CA512}" dt="2023-03-01T13:02:46.961" v="21" actId="478"/>
          <ac:spMkLst>
            <pc:docMk/>
            <pc:sldMk cId="1124749628" sldId="429"/>
            <ac:spMk id="2" creationId="{15C7A809-91A6-E525-A5DD-7024F9CDFE30}"/>
          </ac:spMkLst>
        </pc:spChg>
        <pc:spChg chg="del">
          <ac:chgData name="Hampson, Christopher" userId="3403776e-6466-4702-9192-53627719edde" providerId="ADAL" clId="{0A12EC09-0EA6-4905-9669-171A8B5CA512}" dt="2023-03-01T13:02:48.504" v="22" actId="478"/>
          <ac:spMkLst>
            <pc:docMk/>
            <pc:sldMk cId="1124749628" sldId="429"/>
            <ac:spMk id="3" creationId="{8F947323-A216-4327-7AFF-A21A3162A2C4}"/>
          </ac:spMkLst>
        </pc:spChg>
      </pc:sldChg>
      <pc:sldChg chg="addSp delSp modSp add mod ord">
        <pc:chgData name="Hampson, Christopher" userId="3403776e-6466-4702-9192-53627719edde" providerId="ADAL" clId="{0A12EC09-0EA6-4905-9669-171A8B5CA512}" dt="2023-03-01T13:06:03.468" v="62" actId="20577"/>
        <pc:sldMkLst>
          <pc:docMk/>
          <pc:sldMk cId="3567912757" sldId="430"/>
        </pc:sldMkLst>
        <pc:spChg chg="del">
          <ac:chgData name="Hampson, Christopher" userId="3403776e-6466-4702-9192-53627719edde" providerId="ADAL" clId="{0A12EC09-0EA6-4905-9669-171A8B5CA512}" dt="2023-03-01T13:03:00.952" v="28" actId="478"/>
          <ac:spMkLst>
            <pc:docMk/>
            <pc:sldMk cId="3567912757" sldId="430"/>
            <ac:spMk id="4" creationId="{855A08A9-7414-B217-44EE-8FEF8B110232}"/>
          </ac:spMkLst>
        </pc:spChg>
        <pc:graphicFrameChg chg="add del mod modGraphic">
          <ac:chgData name="Hampson, Christopher" userId="3403776e-6466-4702-9192-53627719edde" providerId="ADAL" clId="{0A12EC09-0EA6-4905-9669-171A8B5CA512}" dt="2023-03-01T13:03:24.017" v="38"/>
          <ac:graphicFrameMkLst>
            <pc:docMk/>
            <pc:sldMk cId="3567912757" sldId="430"/>
            <ac:graphicFrameMk id="2" creationId="{23698B9B-AE49-E821-83E7-0049104D9FB4}"/>
          </ac:graphicFrameMkLst>
        </pc:graphicFrameChg>
        <pc:graphicFrameChg chg="add del mod modGraphic">
          <ac:chgData name="Hampson, Christopher" userId="3403776e-6466-4702-9192-53627719edde" providerId="ADAL" clId="{0A12EC09-0EA6-4905-9669-171A8B5CA512}" dt="2023-03-01T13:03:46.222" v="44" actId="478"/>
          <ac:graphicFrameMkLst>
            <pc:docMk/>
            <pc:sldMk cId="3567912757" sldId="430"/>
            <ac:graphicFrameMk id="3" creationId="{ECE62BBB-6668-8A7C-85FC-4BAF98D8E958}"/>
          </ac:graphicFrameMkLst>
        </pc:graphicFrameChg>
        <pc:graphicFrameChg chg="add mod modGraphic">
          <ac:chgData name="Hampson, Christopher" userId="3403776e-6466-4702-9192-53627719edde" providerId="ADAL" clId="{0A12EC09-0EA6-4905-9669-171A8B5CA512}" dt="2023-03-01T13:06:03.468" v="62" actId="20577"/>
          <ac:graphicFrameMkLst>
            <pc:docMk/>
            <pc:sldMk cId="3567912757" sldId="430"/>
            <ac:graphicFrameMk id="5" creationId="{7D781228-9C91-BF1A-E1B2-F636C4A88C61}"/>
          </ac:graphicFrameMkLst>
        </pc:graphicFrameChg>
      </pc:sldChg>
      <pc:sldChg chg="modSp add mod ord">
        <pc:chgData name="Hampson, Christopher" userId="3403776e-6466-4702-9192-53627719edde" providerId="ADAL" clId="{0A12EC09-0EA6-4905-9669-171A8B5CA512}" dt="2023-03-01T13:08:01.047" v="101" actId="20577"/>
        <pc:sldMkLst>
          <pc:docMk/>
          <pc:sldMk cId="781362236" sldId="431"/>
        </pc:sldMkLst>
        <pc:spChg chg="mod">
          <ac:chgData name="Hampson, Christopher" userId="3403776e-6466-4702-9192-53627719edde" providerId="ADAL" clId="{0A12EC09-0EA6-4905-9669-171A8B5CA512}" dt="2023-03-01T13:08:01.047" v="101" actId="20577"/>
          <ac:spMkLst>
            <pc:docMk/>
            <pc:sldMk cId="781362236" sldId="431"/>
            <ac:spMk id="2" creationId="{47379BF0-0209-46DF-7D40-710D1671C6A0}"/>
          </ac:spMkLst>
        </pc:spChg>
      </pc:sldChg>
      <pc:sldChg chg="modSp add mod">
        <pc:chgData name="Hampson, Christopher" userId="3403776e-6466-4702-9192-53627719edde" providerId="ADAL" clId="{0A12EC09-0EA6-4905-9669-171A8B5CA512}" dt="2023-03-01T13:08:15.831" v="133" actId="20577"/>
        <pc:sldMkLst>
          <pc:docMk/>
          <pc:sldMk cId="2502498723" sldId="432"/>
        </pc:sldMkLst>
        <pc:spChg chg="mod">
          <ac:chgData name="Hampson, Christopher" userId="3403776e-6466-4702-9192-53627719edde" providerId="ADAL" clId="{0A12EC09-0EA6-4905-9669-171A8B5CA512}" dt="2023-03-01T13:08:15.831" v="133" actId="20577"/>
          <ac:spMkLst>
            <pc:docMk/>
            <pc:sldMk cId="2502498723" sldId="432"/>
            <ac:spMk id="2" creationId="{47379BF0-0209-46DF-7D40-710D1671C6A0}"/>
          </ac:spMkLst>
        </pc:spChg>
      </pc:sldChg>
    </pc:docChg>
  </pc:docChgLst>
  <pc:docChgLst>
    <pc:chgData name="Hampson, Christopher" userId="3403776e-6466-4702-9192-53627719edde" providerId="ADAL" clId="{88A1D7B3-E876-49A2-88F2-021E0EB720C7}"/>
    <pc:docChg chg="undo custSel addSld delSld modSld sldOrd">
      <pc:chgData name="Hampson, Christopher" userId="3403776e-6466-4702-9192-53627719edde" providerId="ADAL" clId="{88A1D7B3-E876-49A2-88F2-021E0EB720C7}" dt="2023-03-31T12:01:57.380" v="1296" actId="114"/>
      <pc:docMkLst>
        <pc:docMk/>
      </pc:docMkLst>
      <pc:sldChg chg="modSp mod">
        <pc:chgData name="Hampson, Christopher" userId="3403776e-6466-4702-9192-53627719edde" providerId="ADAL" clId="{88A1D7B3-E876-49A2-88F2-021E0EB720C7}" dt="2023-03-31T11:24:18.939" v="344" actId="20577"/>
        <pc:sldMkLst>
          <pc:docMk/>
          <pc:sldMk cId="1068590732" sldId="452"/>
        </pc:sldMkLst>
        <pc:spChg chg="mod">
          <ac:chgData name="Hampson, Christopher" userId="3403776e-6466-4702-9192-53627719edde" providerId="ADAL" clId="{88A1D7B3-E876-49A2-88F2-021E0EB720C7}" dt="2023-03-31T11:24:18.939" v="344" actId="20577"/>
          <ac:spMkLst>
            <pc:docMk/>
            <pc:sldMk cId="1068590732" sldId="452"/>
            <ac:spMk id="2" creationId="{47379BF0-0209-46DF-7D40-710D1671C6A0}"/>
          </ac:spMkLst>
        </pc:spChg>
      </pc:sldChg>
      <pc:sldChg chg="modSp mod">
        <pc:chgData name="Hampson, Christopher" userId="3403776e-6466-4702-9192-53627719edde" providerId="ADAL" clId="{88A1D7B3-E876-49A2-88F2-021E0EB720C7}" dt="2023-03-31T11:24:02.301" v="328" actId="20577"/>
        <pc:sldMkLst>
          <pc:docMk/>
          <pc:sldMk cId="39958919" sldId="453"/>
        </pc:sldMkLst>
        <pc:spChg chg="mod">
          <ac:chgData name="Hampson, Christopher" userId="3403776e-6466-4702-9192-53627719edde" providerId="ADAL" clId="{88A1D7B3-E876-49A2-88F2-021E0EB720C7}" dt="2023-03-31T11:24:02.301" v="328" actId="20577"/>
          <ac:spMkLst>
            <pc:docMk/>
            <pc:sldMk cId="39958919" sldId="453"/>
            <ac:spMk id="8" creationId="{754B29C7-D7D1-D248-93D7-CFED5AABAEE1}"/>
          </ac:spMkLst>
        </pc:spChg>
      </pc:sldChg>
      <pc:sldChg chg="del">
        <pc:chgData name="Hampson, Christopher" userId="3403776e-6466-4702-9192-53627719edde" providerId="ADAL" clId="{88A1D7B3-E876-49A2-88F2-021E0EB720C7}" dt="2023-03-31T11:39:43.142" v="1257" actId="47"/>
        <pc:sldMkLst>
          <pc:docMk/>
          <pc:sldMk cId="1765408048" sldId="480"/>
        </pc:sldMkLst>
      </pc:sldChg>
      <pc:sldChg chg="ord">
        <pc:chgData name="Hampson, Christopher" userId="3403776e-6466-4702-9192-53627719edde" providerId="ADAL" clId="{88A1D7B3-E876-49A2-88F2-021E0EB720C7}" dt="2023-03-31T11:39:18.414" v="1250"/>
        <pc:sldMkLst>
          <pc:docMk/>
          <pc:sldMk cId="2378827088" sldId="483"/>
        </pc:sldMkLst>
      </pc:sldChg>
      <pc:sldChg chg="del">
        <pc:chgData name="Hampson, Christopher" userId="3403776e-6466-4702-9192-53627719edde" providerId="ADAL" clId="{88A1D7B3-E876-49A2-88F2-021E0EB720C7}" dt="2023-03-31T11:39:46.700" v="1258" actId="47"/>
        <pc:sldMkLst>
          <pc:docMk/>
          <pc:sldMk cId="3233424230" sldId="485"/>
        </pc:sldMkLst>
      </pc:sldChg>
      <pc:sldChg chg="modSp mod ord">
        <pc:chgData name="Hampson, Christopher" userId="3403776e-6466-4702-9192-53627719edde" providerId="ADAL" clId="{88A1D7B3-E876-49A2-88F2-021E0EB720C7}" dt="2023-03-31T11:25:55.122" v="403" actId="20577"/>
        <pc:sldMkLst>
          <pc:docMk/>
          <pc:sldMk cId="3522201499" sldId="486"/>
        </pc:sldMkLst>
        <pc:spChg chg="mod">
          <ac:chgData name="Hampson, Christopher" userId="3403776e-6466-4702-9192-53627719edde" providerId="ADAL" clId="{88A1D7B3-E876-49A2-88F2-021E0EB720C7}" dt="2023-03-31T11:25:55.122" v="403" actId="20577"/>
          <ac:spMkLst>
            <pc:docMk/>
            <pc:sldMk cId="3522201499" sldId="486"/>
            <ac:spMk id="7" creationId="{F85F72FE-FB30-0E4F-B173-89589AD00734}"/>
          </ac:spMkLst>
        </pc:spChg>
      </pc:sldChg>
      <pc:sldChg chg="modSp mod ord">
        <pc:chgData name="Hampson, Christopher" userId="3403776e-6466-4702-9192-53627719edde" providerId="ADAL" clId="{88A1D7B3-E876-49A2-88F2-021E0EB720C7}" dt="2023-03-31T11:38:54.060" v="1248"/>
        <pc:sldMkLst>
          <pc:docMk/>
          <pc:sldMk cId="3762565236" sldId="487"/>
        </pc:sldMkLst>
        <pc:spChg chg="mod">
          <ac:chgData name="Hampson, Christopher" userId="3403776e-6466-4702-9192-53627719edde" providerId="ADAL" clId="{88A1D7B3-E876-49A2-88F2-021E0EB720C7}" dt="2023-03-31T11:38:30.001" v="1237" actId="20577"/>
          <ac:spMkLst>
            <pc:docMk/>
            <pc:sldMk cId="3762565236" sldId="487"/>
            <ac:spMk id="2" creationId="{4DB0F50A-7DDD-7618-0FA1-D6B89F44B72C}"/>
          </ac:spMkLst>
        </pc:spChg>
      </pc:sldChg>
      <pc:sldChg chg="modSp mod ord">
        <pc:chgData name="Hampson, Christopher" userId="3403776e-6466-4702-9192-53627719edde" providerId="ADAL" clId="{88A1D7B3-E876-49A2-88F2-021E0EB720C7}" dt="2023-03-31T11:39:33.805" v="1256"/>
        <pc:sldMkLst>
          <pc:docMk/>
          <pc:sldMk cId="2546334171" sldId="488"/>
        </pc:sldMkLst>
        <pc:spChg chg="mod">
          <ac:chgData name="Hampson, Christopher" userId="3403776e-6466-4702-9192-53627719edde" providerId="ADAL" clId="{88A1D7B3-E876-49A2-88F2-021E0EB720C7}" dt="2023-03-31T11:38:36.425" v="1240" actId="20577"/>
          <ac:spMkLst>
            <pc:docMk/>
            <pc:sldMk cId="2546334171" sldId="488"/>
            <ac:spMk id="2" creationId="{4DB0F50A-7DDD-7618-0FA1-D6B89F44B72C}"/>
          </ac:spMkLst>
        </pc:spChg>
      </pc:sldChg>
      <pc:sldChg chg="modSp add mod">
        <pc:chgData name="Hampson, Christopher" userId="3403776e-6466-4702-9192-53627719edde" providerId="ADAL" clId="{88A1D7B3-E876-49A2-88F2-021E0EB720C7}" dt="2023-03-31T11:26:21.843" v="436" actId="20577"/>
        <pc:sldMkLst>
          <pc:docMk/>
          <pc:sldMk cId="2277675906" sldId="490"/>
        </pc:sldMkLst>
        <pc:spChg chg="mod">
          <ac:chgData name="Hampson, Christopher" userId="3403776e-6466-4702-9192-53627719edde" providerId="ADAL" clId="{88A1D7B3-E876-49A2-88F2-021E0EB720C7}" dt="2023-03-31T11:26:21.843" v="436" actId="20577"/>
          <ac:spMkLst>
            <pc:docMk/>
            <pc:sldMk cId="2277675906" sldId="490"/>
            <ac:spMk id="7" creationId="{F85F72FE-FB30-0E4F-B173-89589AD00734}"/>
          </ac:spMkLst>
        </pc:spChg>
      </pc:sldChg>
      <pc:sldChg chg="modSp add mod">
        <pc:chgData name="Hampson, Christopher" userId="3403776e-6466-4702-9192-53627719edde" providerId="ADAL" clId="{88A1D7B3-E876-49A2-88F2-021E0EB720C7}" dt="2023-03-31T11:29:06.036" v="844" actId="947"/>
        <pc:sldMkLst>
          <pc:docMk/>
          <pc:sldMk cId="3636753472" sldId="491"/>
        </pc:sldMkLst>
        <pc:spChg chg="mod">
          <ac:chgData name="Hampson, Christopher" userId="3403776e-6466-4702-9192-53627719edde" providerId="ADAL" clId="{88A1D7B3-E876-49A2-88F2-021E0EB720C7}" dt="2023-03-31T11:27:02.570" v="449" actId="20577"/>
          <ac:spMkLst>
            <pc:docMk/>
            <pc:sldMk cId="3636753472" sldId="491"/>
            <ac:spMk id="7" creationId="{F85F72FE-FB30-0E4F-B173-89589AD00734}"/>
          </ac:spMkLst>
        </pc:spChg>
        <pc:spChg chg="mod">
          <ac:chgData name="Hampson, Christopher" userId="3403776e-6466-4702-9192-53627719edde" providerId="ADAL" clId="{88A1D7B3-E876-49A2-88F2-021E0EB720C7}" dt="2023-03-31T11:29:06.036" v="844" actId="947"/>
          <ac:spMkLst>
            <pc:docMk/>
            <pc:sldMk cId="3636753472" sldId="491"/>
            <ac:spMk id="8" creationId="{754B29C7-D7D1-D248-93D7-CFED5AABAEE1}"/>
          </ac:spMkLst>
        </pc:spChg>
      </pc:sldChg>
      <pc:sldChg chg="modSp add mod">
        <pc:chgData name="Hampson, Christopher" userId="3403776e-6466-4702-9192-53627719edde" providerId="ADAL" clId="{88A1D7B3-E876-49A2-88F2-021E0EB720C7}" dt="2023-03-31T11:31:09.244" v="1174" actId="20577"/>
        <pc:sldMkLst>
          <pc:docMk/>
          <pc:sldMk cId="145906322" sldId="492"/>
        </pc:sldMkLst>
        <pc:spChg chg="mod">
          <ac:chgData name="Hampson, Christopher" userId="3403776e-6466-4702-9192-53627719edde" providerId="ADAL" clId="{88A1D7B3-E876-49A2-88F2-021E0EB720C7}" dt="2023-03-31T11:29:48.682" v="918" actId="20577"/>
          <ac:spMkLst>
            <pc:docMk/>
            <pc:sldMk cId="145906322" sldId="492"/>
            <ac:spMk id="7" creationId="{F85F72FE-FB30-0E4F-B173-89589AD00734}"/>
          </ac:spMkLst>
        </pc:spChg>
        <pc:spChg chg="mod">
          <ac:chgData name="Hampson, Christopher" userId="3403776e-6466-4702-9192-53627719edde" providerId="ADAL" clId="{88A1D7B3-E876-49A2-88F2-021E0EB720C7}" dt="2023-03-31T11:31:09.244" v="1174" actId="20577"/>
          <ac:spMkLst>
            <pc:docMk/>
            <pc:sldMk cId="145906322" sldId="492"/>
            <ac:spMk id="8" creationId="{754B29C7-D7D1-D248-93D7-CFED5AABAEE1}"/>
          </ac:spMkLst>
        </pc:spChg>
      </pc:sldChg>
      <pc:sldChg chg="modSp add mod ord">
        <pc:chgData name="Hampson, Christopher" userId="3403776e-6466-4702-9192-53627719edde" providerId="ADAL" clId="{88A1D7B3-E876-49A2-88F2-021E0EB720C7}" dt="2023-03-31T11:34:28.394" v="1192" actId="20577"/>
        <pc:sldMkLst>
          <pc:docMk/>
          <pc:sldMk cId="4023010528" sldId="493"/>
        </pc:sldMkLst>
        <pc:spChg chg="mod">
          <ac:chgData name="Hampson, Christopher" userId="3403776e-6466-4702-9192-53627719edde" providerId="ADAL" clId="{88A1D7B3-E876-49A2-88F2-021E0EB720C7}" dt="2023-03-31T11:34:28.394" v="1192" actId="20577"/>
          <ac:spMkLst>
            <pc:docMk/>
            <pc:sldMk cId="4023010528" sldId="493"/>
            <ac:spMk id="2" creationId="{47379BF0-0209-46DF-7D40-710D1671C6A0}"/>
          </ac:spMkLst>
        </pc:spChg>
      </pc:sldChg>
      <pc:sldChg chg="modSp add mod ord">
        <pc:chgData name="Hampson, Christopher" userId="3403776e-6466-4702-9192-53627719edde" providerId="ADAL" clId="{88A1D7B3-E876-49A2-88F2-021E0EB720C7}" dt="2023-03-31T12:01:57.380" v="1296" actId="114"/>
        <pc:sldMkLst>
          <pc:docMk/>
          <pc:sldMk cId="948372961" sldId="494"/>
        </pc:sldMkLst>
        <pc:spChg chg="mod">
          <ac:chgData name="Hampson, Christopher" userId="3403776e-6466-4702-9192-53627719edde" providerId="ADAL" clId="{88A1D7B3-E876-49A2-88F2-021E0EB720C7}" dt="2023-03-31T12:01:57.380" v="1296" actId="114"/>
          <ac:spMkLst>
            <pc:docMk/>
            <pc:sldMk cId="948372961" sldId="494"/>
            <ac:spMk id="2" creationId="{47379BF0-0209-46DF-7D40-710D1671C6A0}"/>
          </ac:spMkLst>
        </pc:spChg>
      </pc:sldChg>
    </pc:docChg>
  </pc:docChgLst>
  <pc:docChgLst>
    <pc:chgData name="Hampson, Christopher" userId="3403776e-6466-4702-9192-53627719edde" providerId="ADAL" clId="{C8B9828A-0091-444E-B556-A816BA465BDD}"/>
    <pc:docChg chg="undo custSel addSld delSld modSld sldOrd">
      <pc:chgData name="Hampson, Christopher" userId="3403776e-6466-4702-9192-53627719edde" providerId="ADAL" clId="{C8B9828A-0091-444E-B556-A816BA465BDD}" dt="2023-02-06T13:46:23.987" v="1604" actId="1076"/>
      <pc:docMkLst>
        <pc:docMk/>
      </pc:docMkLst>
      <pc:sldChg chg="modSp add mod setBg">
        <pc:chgData name="Hampson, Christopher" userId="3403776e-6466-4702-9192-53627719edde" providerId="ADAL" clId="{C8B9828A-0091-444E-B556-A816BA465BDD}" dt="2023-02-06T13:20:15.986" v="818" actId="20577"/>
        <pc:sldMkLst>
          <pc:docMk/>
          <pc:sldMk cId="1371047484" sldId="347"/>
        </pc:sldMkLst>
        <pc:spChg chg="mod">
          <ac:chgData name="Hampson, Christopher" userId="3403776e-6466-4702-9192-53627719edde" providerId="ADAL" clId="{C8B9828A-0091-444E-B556-A816BA465BDD}" dt="2023-02-06T13:20:15.986" v="818" actId="20577"/>
          <ac:spMkLst>
            <pc:docMk/>
            <pc:sldMk cId="1371047484" sldId="347"/>
            <ac:spMk id="2" creationId="{D2A5B117-456A-ACC9-C4C1-EBE19D3D7C04}"/>
          </ac:spMkLst>
        </pc:spChg>
        <pc:spChg chg="mod">
          <ac:chgData name="Hampson, Christopher" userId="3403776e-6466-4702-9192-53627719edde" providerId="ADAL" clId="{C8B9828A-0091-444E-B556-A816BA465BDD}" dt="2023-02-06T13:20:04.703" v="801" actId="13926"/>
          <ac:spMkLst>
            <pc:docMk/>
            <pc:sldMk cId="1371047484" sldId="347"/>
            <ac:spMk id="8" creationId="{1E70F85D-5842-8243-BF76-32FC65E4750F}"/>
          </ac:spMkLst>
        </pc:spChg>
      </pc:sldChg>
      <pc:sldChg chg="modSp mod ord">
        <pc:chgData name="Hampson, Christopher" userId="3403776e-6466-4702-9192-53627719edde" providerId="ADAL" clId="{C8B9828A-0091-444E-B556-A816BA465BDD}" dt="2023-02-06T13:14:50.087" v="484" actId="5793"/>
        <pc:sldMkLst>
          <pc:docMk/>
          <pc:sldMk cId="4124052742" sldId="353"/>
        </pc:sldMkLst>
        <pc:spChg chg="mod">
          <ac:chgData name="Hampson, Christopher" userId="3403776e-6466-4702-9192-53627719edde" providerId="ADAL" clId="{C8B9828A-0091-444E-B556-A816BA465BDD}" dt="2023-02-06T13:11:53.466" v="14" actId="20577"/>
          <ac:spMkLst>
            <pc:docMk/>
            <pc:sldMk cId="4124052742" sldId="353"/>
            <ac:spMk id="7" creationId="{F85F72FE-FB30-0E4F-B173-89589AD00734}"/>
          </ac:spMkLst>
        </pc:spChg>
        <pc:spChg chg="mod">
          <ac:chgData name="Hampson, Christopher" userId="3403776e-6466-4702-9192-53627719edde" providerId="ADAL" clId="{C8B9828A-0091-444E-B556-A816BA465BDD}" dt="2023-02-06T13:14:50.087" v="484" actId="5793"/>
          <ac:spMkLst>
            <pc:docMk/>
            <pc:sldMk cId="4124052742" sldId="353"/>
            <ac:spMk id="8" creationId="{754B29C7-D7D1-D248-93D7-CFED5AABAEE1}"/>
          </ac:spMkLst>
        </pc:spChg>
        <pc:picChg chg="mod">
          <ac:chgData name="Hampson, Christopher" userId="3403776e-6466-4702-9192-53627719edde" providerId="ADAL" clId="{C8B9828A-0091-444E-B556-A816BA465BDD}" dt="2023-02-06T13:14:43.261" v="482" actId="962"/>
          <ac:picMkLst>
            <pc:docMk/>
            <pc:sldMk cId="4124052742" sldId="353"/>
            <ac:picMk id="6" creationId="{2341ACAE-06F4-2946-B82B-DC77E9048C23}"/>
          </ac:picMkLst>
        </pc:picChg>
      </pc:sldChg>
      <pc:sldChg chg="modSp mod ord">
        <pc:chgData name="Hampson, Christopher" userId="3403776e-6466-4702-9192-53627719edde" providerId="ADAL" clId="{C8B9828A-0091-444E-B556-A816BA465BDD}" dt="2023-02-06T13:17:18.627" v="532" actId="20577"/>
        <pc:sldMkLst>
          <pc:docMk/>
          <pc:sldMk cId="1104952109" sldId="356"/>
        </pc:sldMkLst>
        <pc:spChg chg="mod">
          <ac:chgData name="Hampson, Christopher" userId="3403776e-6466-4702-9192-53627719edde" providerId="ADAL" clId="{C8B9828A-0091-444E-B556-A816BA465BDD}" dt="2023-02-06T13:17:18.627" v="532" actId="20577"/>
          <ac:spMkLst>
            <pc:docMk/>
            <pc:sldMk cId="1104952109" sldId="356"/>
            <ac:spMk id="7" creationId="{F85F72FE-FB30-0E4F-B173-89589AD00734}"/>
          </ac:spMkLst>
        </pc:spChg>
      </pc:sldChg>
      <pc:sldChg chg="del">
        <pc:chgData name="Hampson, Christopher" userId="3403776e-6466-4702-9192-53627719edde" providerId="ADAL" clId="{C8B9828A-0091-444E-B556-A816BA465BDD}" dt="2023-02-06T13:14:27.823" v="479" actId="47"/>
        <pc:sldMkLst>
          <pc:docMk/>
          <pc:sldMk cId="951522044" sldId="359"/>
        </pc:sldMkLst>
      </pc:sldChg>
      <pc:sldChg chg="modSp mod ord">
        <pc:chgData name="Hampson, Christopher" userId="3403776e-6466-4702-9192-53627719edde" providerId="ADAL" clId="{C8B9828A-0091-444E-B556-A816BA465BDD}" dt="2023-02-06T13:32:01.566" v="1146"/>
        <pc:sldMkLst>
          <pc:docMk/>
          <pc:sldMk cId="3379283826" sldId="361"/>
        </pc:sldMkLst>
        <pc:spChg chg="mod">
          <ac:chgData name="Hampson, Christopher" userId="3403776e-6466-4702-9192-53627719edde" providerId="ADAL" clId="{C8B9828A-0091-444E-B556-A816BA465BDD}" dt="2023-02-06T13:28:05.475" v="1026" actId="20577"/>
          <ac:spMkLst>
            <pc:docMk/>
            <pc:sldMk cId="3379283826" sldId="361"/>
            <ac:spMk id="7" creationId="{F85F72FE-FB30-0E4F-B173-89589AD00734}"/>
          </ac:spMkLst>
        </pc:spChg>
        <pc:spChg chg="mod">
          <ac:chgData name="Hampson, Christopher" userId="3403776e-6466-4702-9192-53627719edde" providerId="ADAL" clId="{C8B9828A-0091-444E-B556-A816BA465BDD}" dt="2023-02-06T13:31:08.811" v="1144" actId="20577"/>
          <ac:spMkLst>
            <pc:docMk/>
            <pc:sldMk cId="3379283826" sldId="361"/>
            <ac:spMk id="8" creationId="{754B29C7-D7D1-D248-93D7-CFED5AABAEE1}"/>
          </ac:spMkLst>
        </pc:spChg>
      </pc:sldChg>
      <pc:sldChg chg="del">
        <pc:chgData name="Hampson, Christopher" userId="3403776e-6466-4702-9192-53627719edde" providerId="ADAL" clId="{C8B9828A-0091-444E-B556-A816BA465BDD}" dt="2023-02-06T13:45:46.272" v="1451" actId="47"/>
        <pc:sldMkLst>
          <pc:docMk/>
          <pc:sldMk cId="2701615905" sldId="362"/>
        </pc:sldMkLst>
      </pc:sldChg>
      <pc:sldChg chg="del">
        <pc:chgData name="Hampson, Christopher" userId="3403776e-6466-4702-9192-53627719edde" providerId="ADAL" clId="{C8B9828A-0091-444E-B556-A816BA465BDD}" dt="2023-02-06T13:45:47.775" v="1452" actId="47"/>
        <pc:sldMkLst>
          <pc:docMk/>
          <pc:sldMk cId="746592560" sldId="363"/>
        </pc:sldMkLst>
      </pc:sldChg>
      <pc:sldChg chg="modSp mod">
        <pc:chgData name="Hampson, Christopher" userId="3403776e-6466-4702-9192-53627719edde" providerId="ADAL" clId="{C8B9828A-0091-444E-B556-A816BA465BDD}" dt="2023-02-06T13:46:23.987" v="1604" actId="1076"/>
        <pc:sldMkLst>
          <pc:docMk/>
          <pc:sldMk cId="1480709259" sldId="364"/>
        </pc:sldMkLst>
        <pc:spChg chg="mod">
          <ac:chgData name="Hampson, Christopher" userId="3403776e-6466-4702-9192-53627719edde" providerId="ADAL" clId="{C8B9828A-0091-444E-B556-A816BA465BDD}" dt="2023-02-06T13:46:23.987" v="1604" actId="1076"/>
          <ac:spMkLst>
            <pc:docMk/>
            <pc:sldMk cId="1480709259" sldId="364"/>
            <ac:spMk id="8" creationId="{754B29C7-D7D1-D248-93D7-CFED5AABAEE1}"/>
          </ac:spMkLst>
        </pc:spChg>
      </pc:sldChg>
      <pc:sldChg chg="del">
        <pc:chgData name="Hampson, Christopher" userId="3403776e-6466-4702-9192-53627719edde" providerId="ADAL" clId="{C8B9828A-0091-444E-B556-A816BA465BDD}" dt="2023-02-06T13:45:49.214" v="1453" actId="47"/>
        <pc:sldMkLst>
          <pc:docMk/>
          <pc:sldMk cId="2007223185" sldId="365"/>
        </pc:sldMkLst>
      </pc:sldChg>
      <pc:sldChg chg="modSp add del mod">
        <pc:chgData name="Hampson, Christopher" userId="3403776e-6466-4702-9192-53627719edde" providerId="ADAL" clId="{C8B9828A-0091-444E-B556-A816BA465BDD}" dt="2023-02-06T13:32:48.550" v="1149" actId="47"/>
        <pc:sldMkLst>
          <pc:docMk/>
          <pc:sldMk cId="1892598618" sldId="366"/>
        </pc:sldMkLst>
        <pc:spChg chg="mod">
          <ac:chgData name="Hampson, Christopher" userId="3403776e-6466-4702-9192-53627719edde" providerId="ADAL" clId="{C8B9828A-0091-444E-B556-A816BA465BDD}" dt="2023-02-06T13:17:12.500" v="524" actId="20577"/>
          <ac:spMkLst>
            <pc:docMk/>
            <pc:sldMk cId="1892598618" sldId="366"/>
            <ac:spMk id="7" creationId="{F85F72FE-FB30-0E4F-B173-89589AD00734}"/>
          </ac:spMkLst>
        </pc:spChg>
      </pc:sldChg>
      <pc:sldChg chg="addSp modSp add mod">
        <pc:chgData name="Hampson, Christopher" userId="3403776e-6466-4702-9192-53627719edde" providerId="ADAL" clId="{C8B9828A-0091-444E-B556-A816BA465BDD}" dt="2023-02-06T13:41:08.107" v="1450" actId="1076"/>
        <pc:sldMkLst>
          <pc:docMk/>
          <pc:sldMk cId="3186630143" sldId="367"/>
        </pc:sldMkLst>
        <pc:spChg chg="mod">
          <ac:chgData name="Hampson, Christopher" userId="3403776e-6466-4702-9192-53627719edde" providerId="ADAL" clId="{C8B9828A-0091-444E-B556-A816BA465BDD}" dt="2023-02-06T13:21:47.242" v="856" actId="20577"/>
          <ac:spMkLst>
            <pc:docMk/>
            <pc:sldMk cId="3186630143" sldId="367"/>
            <ac:spMk id="2" creationId="{D2A5B117-456A-ACC9-C4C1-EBE19D3D7C04}"/>
          </ac:spMkLst>
        </pc:spChg>
        <pc:spChg chg="add mod">
          <ac:chgData name="Hampson, Christopher" userId="3403776e-6466-4702-9192-53627719edde" providerId="ADAL" clId="{C8B9828A-0091-444E-B556-A816BA465BDD}" dt="2023-02-06T13:41:08.107" v="1450" actId="1076"/>
          <ac:spMkLst>
            <pc:docMk/>
            <pc:sldMk cId="3186630143" sldId="367"/>
            <ac:spMk id="3" creationId="{269D7BA9-AD24-B66B-3BA5-5424736424D4}"/>
          </ac:spMkLst>
        </pc:spChg>
        <pc:spChg chg="mod">
          <ac:chgData name="Hampson, Christopher" userId="3403776e-6466-4702-9192-53627719edde" providerId="ADAL" clId="{C8B9828A-0091-444E-B556-A816BA465BDD}" dt="2023-02-06T13:35:13.008" v="1186" actId="13926"/>
          <ac:spMkLst>
            <pc:docMk/>
            <pc:sldMk cId="3186630143" sldId="367"/>
            <ac:spMk id="8" creationId="{1E70F85D-5842-8243-BF76-32FC65E4750F}"/>
          </ac:spMkLst>
        </pc:spChg>
      </pc:sldChg>
      <pc:sldChg chg="modSp add mod">
        <pc:chgData name="Hampson, Christopher" userId="3403776e-6466-4702-9192-53627719edde" providerId="ADAL" clId="{C8B9828A-0091-444E-B556-A816BA465BDD}" dt="2023-02-06T13:22:10.555" v="1005" actId="20577"/>
        <pc:sldMkLst>
          <pc:docMk/>
          <pc:sldMk cId="530741473" sldId="368"/>
        </pc:sldMkLst>
        <pc:spChg chg="mod">
          <ac:chgData name="Hampson, Christopher" userId="3403776e-6466-4702-9192-53627719edde" providerId="ADAL" clId="{C8B9828A-0091-444E-B556-A816BA465BDD}" dt="2023-02-06T13:21:51.298" v="859" actId="20577"/>
          <ac:spMkLst>
            <pc:docMk/>
            <pc:sldMk cId="530741473" sldId="368"/>
            <ac:spMk id="2" creationId="{D2A5B117-456A-ACC9-C4C1-EBE19D3D7C04}"/>
          </ac:spMkLst>
        </pc:spChg>
        <pc:spChg chg="mod">
          <ac:chgData name="Hampson, Christopher" userId="3403776e-6466-4702-9192-53627719edde" providerId="ADAL" clId="{C8B9828A-0091-444E-B556-A816BA465BDD}" dt="2023-02-06T13:22:10.555" v="1005" actId="20577"/>
          <ac:spMkLst>
            <pc:docMk/>
            <pc:sldMk cId="530741473" sldId="368"/>
            <ac:spMk id="8" creationId="{1E70F85D-5842-8243-BF76-32FC65E4750F}"/>
          </ac:spMkLst>
        </pc:spChg>
      </pc:sldChg>
      <pc:sldChg chg="add ord">
        <pc:chgData name="Hampson, Christopher" userId="3403776e-6466-4702-9192-53627719edde" providerId="ADAL" clId="{C8B9828A-0091-444E-B556-A816BA465BDD}" dt="2023-02-06T13:32:37.468" v="1148"/>
        <pc:sldMkLst>
          <pc:docMk/>
          <pc:sldMk cId="2422642624" sldId="369"/>
        </pc:sldMkLst>
      </pc:sldChg>
      <pc:sldChg chg="modSp add mod ord">
        <pc:chgData name="Hampson, Christopher" userId="3403776e-6466-4702-9192-53627719edde" providerId="ADAL" clId="{C8B9828A-0091-444E-B556-A816BA465BDD}" dt="2023-02-06T13:37:24.450" v="1415" actId="20577"/>
        <pc:sldMkLst>
          <pc:docMk/>
          <pc:sldMk cId="950435249" sldId="370"/>
        </pc:sldMkLst>
        <pc:spChg chg="mod">
          <ac:chgData name="Hampson, Christopher" userId="3403776e-6466-4702-9192-53627719edde" providerId="ADAL" clId="{C8B9828A-0091-444E-B556-A816BA465BDD}" dt="2023-02-06T13:37:24.450" v="1415" actId="20577"/>
          <ac:spMkLst>
            <pc:docMk/>
            <pc:sldMk cId="950435249" sldId="370"/>
            <ac:spMk id="7" creationId="{F85F72FE-FB30-0E4F-B173-89589AD00734}"/>
          </ac:spMkLst>
        </pc:spChg>
        <pc:spChg chg="mod">
          <ac:chgData name="Hampson, Christopher" userId="3403776e-6466-4702-9192-53627719edde" providerId="ADAL" clId="{C8B9828A-0091-444E-B556-A816BA465BDD}" dt="2023-02-06T13:37:09.010" v="1395" actId="20577"/>
          <ac:spMkLst>
            <pc:docMk/>
            <pc:sldMk cId="950435249" sldId="370"/>
            <ac:spMk id="8" creationId="{754B29C7-D7D1-D248-93D7-CFED5AABAEE1}"/>
          </ac:spMkLst>
        </pc:spChg>
      </pc:sldChg>
      <pc:sldChg chg="modSp add mod">
        <pc:chgData name="Hampson, Christopher" userId="3403776e-6466-4702-9192-53627719edde" providerId="ADAL" clId="{C8B9828A-0091-444E-B556-A816BA465BDD}" dt="2023-02-06T13:34:20.509" v="1181" actId="13926"/>
        <pc:sldMkLst>
          <pc:docMk/>
          <pc:sldMk cId="3293309319" sldId="371"/>
        </pc:sldMkLst>
        <pc:spChg chg="mod">
          <ac:chgData name="Hampson, Christopher" userId="3403776e-6466-4702-9192-53627719edde" providerId="ADAL" clId="{C8B9828A-0091-444E-B556-A816BA465BDD}" dt="2023-02-06T13:33:24.465" v="1174" actId="14100"/>
          <ac:spMkLst>
            <pc:docMk/>
            <pc:sldMk cId="3293309319" sldId="371"/>
            <ac:spMk id="2" creationId="{D2A5B117-456A-ACC9-C4C1-EBE19D3D7C04}"/>
          </ac:spMkLst>
        </pc:spChg>
        <pc:spChg chg="mod">
          <ac:chgData name="Hampson, Christopher" userId="3403776e-6466-4702-9192-53627719edde" providerId="ADAL" clId="{C8B9828A-0091-444E-B556-A816BA465BDD}" dt="2023-02-06T13:34:20.509" v="1181" actId="13926"/>
          <ac:spMkLst>
            <pc:docMk/>
            <pc:sldMk cId="3293309319" sldId="371"/>
            <ac:spMk id="8" creationId="{1E70F85D-5842-8243-BF76-32FC65E4750F}"/>
          </ac:spMkLst>
        </pc:spChg>
      </pc:sldChg>
    </pc:docChg>
  </pc:docChgLst>
  <pc:docChgLst>
    <pc:chgData name="Hampson, Christopher" userId="3403776e-6466-4702-9192-53627719edde" providerId="ADAL" clId="{F1281176-D3A0-4814-A4B1-953A7CC6D1BB}"/>
    <pc:docChg chg="modSld">
      <pc:chgData name="Hampson, Christopher" userId="3403776e-6466-4702-9192-53627719edde" providerId="ADAL" clId="{F1281176-D3A0-4814-A4B1-953A7CC6D1BB}" dt="2023-01-20T14:58:16.725" v="40" actId="20577"/>
      <pc:docMkLst>
        <pc:docMk/>
      </pc:docMkLst>
      <pc:sldChg chg="modSp mod">
        <pc:chgData name="Hampson, Christopher" userId="3403776e-6466-4702-9192-53627719edde" providerId="ADAL" clId="{F1281176-D3A0-4814-A4B1-953A7CC6D1BB}" dt="2023-01-20T14:55:59.044" v="1" actId="20577"/>
        <pc:sldMkLst>
          <pc:docMk/>
          <pc:sldMk cId="2538652679" sldId="287"/>
        </pc:sldMkLst>
        <pc:spChg chg="mod">
          <ac:chgData name="Hampson, Christopher" userId="3403776e-6466-4702-9192-53627719edde" providerId="ADAL" clId="{F1281176-D3A0-4814-A4B1-953A7CC6D1BB}" dt="2023-01-20T14:55:59.044" v="1" actId="20577"/>
          <ac:spMkLst>
            <pc:docMk/>
            <pc:sldMk cId="2538652679" sldId="287"/>
            <ac:spMk id="2" creationId="{D2A5B117-456A-ACC9-C4C1-EBE19D3D7C04}"/>
          </ac:spMkLst>
        </pc:spChg>
      </pc:sldChg>
      <pc:sldChg chg="modSp mod">
        <pc:chgData name="Hampson, Christopher" userId="3403776e-6466-4702-9192-53627719edde" providerId="ADAL" clId="{F1281176-D3A0-4814-A4B1-953A7CC6D1BB}" dt="2023-01-20T14:58:16.725" v="40" actId="20577"/>
        <pc:sldMkLst>
          <pc:docMk/>
          <pc:sldMk cId="1474851121" sldId="291"/>
        </pc:sldMkLst>
        <pc:spChg chg="mod">
          <ac:chgData name="Hampson, Christopher" userId="3403776e-6466-4702-9192-53627719edde" providerId="ADAL" clId="{F1281176-D3A0-4814-A4B1-953A7CC6D1BB}" dt="2023-01-20T14:58:16.725" v="40" actId="20577"/>
          <ac:spMkLst>
            <pc:docMk/>
            <pc:sldMk cId="1474851121" sldId="291"/>
            <ac:spMk id="8" creationId="{754B29C7-D7D1-D248-93D7-CFED5AABAEE1}"/>
          </ac:spMkLst>
        </pc:spChg>
      </pc:sldChg>
      <pc:sldChg chg="modSp">
        <pc:chgData name="Hampson, Christopher" userId="3403776e-6466-4702-9192-53627719edde" providerId="ADAL" clId="{F1281176-D3A0-4814-A4B1-953A7CC6D1BB}" dt="2023-01-20T14:50:14.370" v="0"/>
        <pc:sldMkLst>
          <pc:docMk/>
          <pc:sldMk cId="3916121668" sldId="296"/>
        </pc:sldMkLst>
        <pc:picChg chg="mod">
          <ac:chgData name="Hampson, Christopher" userId="3403776e-6466-4702-9192-53627719edde" providerId="ADAL" clId="{F1281176-D3A0-4814-A4B1-953A7CC6D1BB}" dt="2023-01-20T14:50:14.370" v="0"/>
          <ac:picMkLst>
            <pc:docMk/>
            <pc:sldMk cId="3916121668" sldId="296"/>
            <ac:picMk id="5" creationId="{B3F1DBB4-F9AC-68C0-9113-09A83E9AE7C0}"/>
          </ac:picMkLst>
        </pc:picChg>
      </pc:sldChg>
    </pc:docChg>
  </pc:docChgLst>
  <pc:docChgLst>
    <pc:chgData name="Hampson, Christopher" userId="3403776e-6466-4702-9192-53627719edde" providerId="ADAL" clId="{869C5551-88E5-4ACF-B4CF-1AF479A03AFF}"/>
    <pc:docChg chg="undo custSel modSld">
      <pc:chgData name="Hampson, Christopher" userId="3403776e-6466-4702-9192-53627719edde" providerId="ADAL" clId="{869C5551-88E5-4ACF-B4CF-1AF479A03AFF}" dt="2023-02-15T20:23:10.964" v="116" actId="13926"/>
      <pc:docMkLst>
        <pc:docMk/>
      </pc:docMkLst>
      <pc:sldChg chg="modSp mod">
        <pc:chgData name="Hampson, Christopher" userId="3403776e-6466-4702-9192-53627719edde" providerId="ADAL" clId="{869C5551-88E5-4ACF-B4CF-1AF479A03AFF}" dt="2023-02-15T20:23:10.964" v="116" actId="13926"/>
        <pc:sldMkLst>
          <pc:docMk/>
          <pc:sldMk cId="3357069195" sldId="388"/>
        </pc:sldMkLst>
        <pc:spChg chg="mod">
          <ac:chgData name="Hampson, Christopher" userId="3403776e-6466-4702-9192-53627719edde" providerId="ADAL" clId="{869C5551-88E5-4ACF-B4CF-1AF479A03AFF}" dt="2023-02-15T20:23:10.964" v="116" actId="13926"/>
          <ac:spMkLst>
            <pc:docMk/>
            <pc:sldMk cId="3357069195" sldId="388"/>
            <ac:spMk id="2" creationId="{F9A88DF4-75EA-D1AF-9FC8-FFCA7ACE507F}"/>
          </ac:spMkLst>
        </pc:spChg>
      </pc:sldChg>
    </pc:docChg>
  </pc:docChgLst>
  <pc:docChgLst>
    <pc:chgData name="Hampson, Christopher" userId="3403776e-6466-4702-9192-53627719edde" providerId="ADAL" clId="{4A9E06B1-5057-4E02-99BB-D73AD3ED6964}"/>
    <pc:docChg chg="undo custSel addSld delSld modSld sldOrd">
      <pc:chgData name="Hampson, Christopher" userId="3403776e-6466-4702-9192-53627719edde" providerId="ADAL" clId="{4A9E06B1-5057-4E02-99BB-D73AD3ED6964}" dt="2023-03-08T14:09:06.391" v="1410" actId="20577"/>
      <pc:docMkLst>
        <pc:docMk/>
      </pc:docMkLst>
      <pc:sldChg chg="modSp mod">
        <pc:chgData name="Hampson, Christopher" userId="3403776e-6466-4702-9192-53627719edde" providerId="ADAL" clId="{4A9E06B1-5057-4E02-99BB-D73AD3ED6964}" dt="2023-03-08T14:08:03.535" v="1025" actId="20577"/>
        <pc:sldMkLst>
          <pc:docMk/>
          <pc:sldMk cId="1480709259" sldId="364"/>
        </pc:sldMkLst>
        <pc:spChg chg="mod">
          <ac:chgData name="Hampson, Christopher" userId="3403776e-6466-4702-9192-53627719edde" providerId="ADAL" clId="{4A9E06B1-5057-4E02-99BB-D73AD3ED6964}" dt="2023-03-08T14:08:03.535" v="1025" actId="20577"/>
          <ac:spMkLst>
            <pc:docMk/>
            <pc:sldMk cId="1480709259" sldId="364"/>
            <ac:spMk id="7" creationId="{F85F72FE-FB30-0E4F-B173-89589AD00734}"/>
          </ac:spMkLst>
        </pc:spChg>
        <pc:spChg chg="mod">
          <ac:chgData name="Hampson, Christopher" userId="3403776e-6466-4702-9192-53627719edde" providerId="ADAL" clId="{4A9E06B1-5057-4E02-99BB-D73AD3ED6964}" dt="2023-03-08T14:07:54.631" v="1011" actId="20577"/>
          <ac:spMkLst>
            <pc:docMk/>
            <pc:sldMk cId="1480709259" sldId="364"/>
            <ac:spMk id="8" creationId="{754B29C7-D7D1-D248-93D7-CFED5AABAEE1}"/>
          </ac:spMkLst>
        </pc:spChg>
      </pc:sldChg>
      <pc:sldChg chg="del">
        <pc:chgData name="Hampson, Christopher" userId="3403776e-6466-4702-9192-53627719edde" providerId="ADAL" clId="{4A9E06B1-5057-4E02-99BB-D73AD3ED6964}" dt="2023-03-08T13:55:44.221" v="17" actId="47"/>
        <pc:sldMkLst>
          <pc:docMk/>
          <pc:sldMk cId="3823018891" sldId="393"/>
        </pc:sldMkLst>
      </pc:sldChg>
      <pc:sldChg chg="addSp modSp mod">
        <pc:chgData name="Hampson, Christopher" userId="3403776e-6466-4702-9192-53627719edde" providerId="ADAL" clId="{4A9E06B1-5057-4E02-99BB-D73AD3ED6964}" dt="2023-03-08T13:56:11.054" v="26" actId="1076"/>
        <pc:sldMkLst>
          <pc:docMk/>
          <pc:sldMk cId="542765719" sldId="410"/>
        </pc:sldMkLst>
        <pc:spChg chg="mod">
          <ac:chgData name="Hampson, Christopher" userId="3403776e-6466-4702-9192-53627719edde" providerId="ADAL" clId="{4A9E06B1-5057-4E02-99BB-D73AD3ED6964}" dt="2023-03-08T13:55:39.343" v="16" actId="20577"/>
          <ac:spMkLst>
            <pc:docMk/>
            <pc:sldMk cId="542765719" sldId="410"/>
            <ac:spMk id="2" creationId="{47379BF0-0209-46DF-7D40-710D1671C6A0}"/>
          </ac:spMkLst>
        </pc:spChg>
        <pc:picChg chg="add mod ord">
          <ac:chgData name="Hampson, Christopher" userId="3403776e-6466-4702-9192-53627719edde" providerId="ADAL" clId="{4A9E06B1-5057-4E02-99BB-D73AD3ED6964}" dt="2023-03-08T13:56:11.054" v="26" actId="1076"/>
          <ac:picMkLst>
            <pc:docMk/>
            <pc:sldMk cId="542765719" sldId="410"/>
            <ac:picMk id="3" creationId="{4BD4A46F-FCE5-C159-5F76-9340B8D0413B}"/>
          </ac:picMkLst>
        </pc:picChg>
      </pc:sldChg>
      <pc:sldChg chg="del">
        <pc:chgData name="Hampson, Christopher" userId="3403776e-6466-4702-9192-53627719edde" providerId="ADAL" clId="{4A9E06B1-5057-4E02-99BB-D73AD3ED6964}" dt="2023-03-08T14:05:23.490" v="893" actId="47"/>
        <pc:sldMkLst>
          <pc:docMk/>
          <pc:sldMk cId="2093632070" sldId="418"/>
        </pc:sldMkLst>
      </pc:sldChg>
      <pc:sldChg chg="del">
        <pc:chgData name="Hampson, Christopher" userId="3403776e-6466-4702-9192-53627719edde" providerId="ADAL" clId="{4A9E06B1-5057-4E02-99BB-D73AD3ED6964}" dt="2023-03-08T13:56:13.341" v="27" actId="47"/>
        <pc:sldMkLst>
          <pc:docMk/>
          <pc:sldMk cId="4009660888" sldId="433"/>
        </pc:sldMkLst>
      </pc:sldChg>
      <pc:sldChg chg="del">
        <pc:chgData name="Hampson, Christopher" userId="3403776e-6466-4702-9192-53627719edde" providerId="ADAL" clId="{4A9E06B1-5057-4E02-99BB-D73AD3ED6964}" dt="2023-03-08T14:06:44.026" v="934" actId="47"/>
        <pc:sldMkLst>
          <pc:docMk/>
          <pc:sldMk cId="2358083553" sldId="434"/>
        </pc:sldMkLst>
      </pc:sldChg>
      <pc:sldChg chg="del">
        <pc:chgData name="Hampson, Christopher" userId="3403776e-6466-4702-9192-53627719edde" providerId="ADAL" clId="{4A9E06B1-5057-4E02-99BB-D73AD3ED6964}" dt="2023-03-08T13:55:44.221" v="17" actId="47"/>
        <pc:sldMkLst>
          <pc:docMk/>
          <pc:sldMk cId="2499534366" sldId="435"/>
        </pc:sldMkLst>
      </pc:sldChg>
      <pc:sldChg chg="del">
        <pc:chgData name="Hampson, Christopher" userId="3403776e-6466-4702-9192-53627719edde" providerId="ADAL" clId="{4A9E06B1-5057-4E02-99BB-D73AD3ED6964}" dt="2023-03-08T13:55:44.221" v="17" actId="47"/>
        <pc:sldMkLst>
          <pc:docMk/>
          <pc:sldMk cId="891314821" sldId="436"/>
        </pc:sldMkLst>
      </pc:sldChg>
      <pc:sldChg chg="del">
        <pc:chgData name="Hampson, Christopher" userId="3403776e-6466-4702-9192-53627719edde" providerId="ADAL" clId="{4A9E06B1-5057-4E02-99BB-D73AD3ED6964}" dt="2023-03-08T13:55:44.221" v="17" actId="47"/>
        <pc:sldMkLst>
          <pc:docMk/>
          <pc:sldMk cId="3855292365" sldId="437"/>
        </pc:sldMkLst>
      </pc:sldChg>
      <pc:sldChg chg="del">
        <pc:chgData name="Hampson, Christopher" userId="3403776e-6466-4702-9192-53627719edde" providerId="ADAL" clId="{4A9E06B1-5057-4E02-99BB-D73AD3ED6964}" dt="2023-03-08T13:55:44.221" v="17" actId="47"/>
        <pc:sldMkLst>
          <pc:docMk/>
          <pc:sldMk cId="2440964953" sldId="438"/>
        </pc:sldMkLst>
      </pc:sldChg>
      <pc:sldChg chg="del">
        <pc:chgData name="Hampson, Christopher" userId="3403776e-6466-4702-9192-53627719edde" providerId="ADAL" clId="{4A9E06B1-5057-4E02-99BB-D73AD3ED6964}" dt="2023-03-08T13:55:45.594" v="18" actId="47"/>
        <pc:sldMkLst>
          <pc:docMk/>
          <pc:sldMk cId="3145493002" sldId="439"/>
        </pc:sldMkLst>
      </pc:sldChg>
      <pc:sldChg chg="addSp delSp modSp mod">
        <pc:chgData name="Hampson, Christopher" userId="3403776e-6466-4702-9192-53627719edde" providerId="ADAL" clId="{4A9E06B1-5057-4E02-99BB-D73AD3ED6964}" dt="2023-03-08T14:06:00.315" v="904" actId="20577"/>
        <pc:sldMkLst>
          <pc:docMk/>
          <pc:sldMk cId="1221650844" sldId="440"/>
        </pc:sldMkLst>
        <pc:spChg chg="mod">
          <ac:chgData name="Hampson, Christopher" userId="3403776e-6466-4702-9192-53627719edde" providerId="ADAL" clId="{4A9E06B1-5057-4E02-99BB-D73AD3ED6964}" dt="2023-03-08T13:56:18.751" v="45" actId="20577"/>
          <ac:spMkLst>
            <pc:docMk/>
            <pc:sldMk cId="1221650844" sldId="440"/>
            <ac:spMk id="7" creationId="{F85F72FE-FB30-0E4F-B173-89589AD00734}"/>
          </ac:spMkLst>
        </pc:spChg>
        <pc:spChg chg="add del mod">
          <ac:chgData name="Hampson, Christopher" userId="3403776e-6466-4702-9192-53627719edde" providerId="ADAL" clId="{4A9E06B1-5057-4E02-99BB-D73AD3ED6964}" dt="2023-03-08T14:06:00.315" v="904" actId="20577"/>
          <ac:spMkLst>
            <pc:docMk/>
            <pc:sldMk cId="1221650844" sldId="440"/>
            <ac:spMk id="8" creationId="{754B29C7-D7D1-D248-93D7-CFED5AABAEE1}"/>
          </ac:spMkLst>
        </pc:spChg>
      </pc:sldChg>
      <pc:sldChg chg="del">
        <pc:chgData name="Hampson, Christopher" userId="3403776e-6466-4702-9192-53627719edde" providerId="ADAL" clId="{4A9E06B1-5057-4E02-99BB-D73AD3ED6964}" dt="2023-03-08T14:05:20.554" v="891" actId="47"/>
        <pc:sldMkLst>
          <pc:docMk/>
          <pc:sldMk cId="1030097026" sldId="441"/>
        </pc:sldMkLst>
      </pc:sldChg>
      <pc:sldChg chg="del">
        <pc:chgData name="Hampson, Christopher" userId="3403776e-6466-4702-9192-53627719edde" providerId="ADAL" clId="{4A9E06B1-5057-4E02-99BB-D73AD3ED6964}" dt="2023-03-08T14:05:21.546" v="892" actId="47"/>
        <pc:sldMkLst>
          <pc:docMk/>
          <pc:sldMk cId="2138736603" sldId="442"/>
        </pc:sldMkLst>
      </pc:sldChg>
      <pc:sldChg chg="ord">
        <pc:chgData name="Hampson, Christopher" userId="3403776e-6466-4702-9192-53627719edde" providerId="ADAL" clId="{4A9E06B1-5057-4E02-99BB-D73AD3ED6964}" dt="2023-03-08T13:57:09.832" v="170"/>
        <pc:sldMkLst>
          <pc:docMk/>
          <pc:sldMk cId="1276667374" sldId="443"/>
        </pc:sldMkLst>
      </pc:sldChg>
      <pc:sldChg chg="ord">
        <pc:chgData name="Hampson, Christopher" userId="3403776e-6466-4702-9192-53627719edde" providerId="ADAL" clId="{4A9E06B1-5057-4E02-99BB-D73AD3ED6964}" dt="2023-03-08T14:05:35.018" v="896"/>
        <pc:sldMkLst>
          <pc:docMk/>
          <pc:sldMk cId="251384152" sldId="444"/>
        </pc:sldMkLst>
      </pc:sldChg>
      <pc:sldChg chg="del">
        <pc:chgData name="Hampson, Christopher" userId="3403776e-6466-4702-9192-53627719edde" providerId="ADAL" clId="{4A9E06B1-5057-4E02-99BB-D73AD3ED6964}" dt="2023-03-08T14:05:28.866" v="894" actId="47"/>
        <pc:sldMkLst>
          <pc:docMk/>
          <pc:sldMk cId="3992399952" sldId="449"/>
        </pc:sldMkLst>
      </pc:sldChg>
      <pc:sldChg chg="modSp add del mod">
        <pc:chgData name="Hampson, Christopher" userId="3403776e-6466-4702-9192-53627719edde" providerId="ADAL" clId="{4A9E06B1-5057-4E02-99BB-D73AD3ED6964}" dt="2023-03-08T14:05:19.386" v="890" actId="47"/>
        <pc:sldMkLst>
          <pc:docMk/>
          <pc:sldMk cId="4055299288" sldId="450"/>
        </pc:sldMkLst>
        <pc:spChg chg="mod">
          <ac:chgData name="Hampson, Christopher" userId="3403776e-6466-4702-9192-53627719edde" providerId="ADAL" clId="{4A9E06B1-5057-4E02-99BB-D73AD3ED6964}" dt="2023-03-08T13:56:40.391" v="79" actId="20577"/>
          <ac:spMkLst>
            <pc:docMk/>
            <pc:sldMk cId="4055299288" sldId="450"/>
            <ac:spMk id="7" creationId="{F85F72FE-FB30-0E4F-B173-89589AD00734}"/>
          </ac:spMkLst>
        </pc:spChg>
        <pc:spChg chg="mod">
          <ac:chgData name="Hampson, Christopher" userId="3403776e-6466-4702-9192-53627719edde" providerId="ADAL" clId="{4A9E06B1-5057-4E02-99BB-D73AD3ED6964}" dt="2023-03-08T13:57:02.576" v="168" actId="20577"/>
          <ac:spMkLst>
            <pc:docMk/>
            <pc:sldMk cId="4055299288" sldId="450"/>
            <ac:spMk id="8" creationId="{754B29C7-D7D1-D248-93D7-CFED5AABAEE1}"/>
          </ac:spMkLst>
        </pc:spChg>
      </pc:sldChg>
      <pc:sldChg chg="modSp add mod">
        <pc:chgData name="Hampson, Christopher" userId="3403776e-6466-4702-9192-53627719edde" providerId="ADAL" clId="{4A9E06B1-5057-4E02-99BB-D73AD3ED6964}" dt="2023-03-08T14:05:06.223" v="889" actId="20577"/>
        <pc:sldMkLst>
          <pc:docMk/>
          <pc:sldMk cId="3111866588" sldId="451"/>
        </pc:sldMkLst>
        <pc:spChg chg="mod">
          <ac:chgData name="Hampson, Christopher" userId="3403776e-6466-4702-9192-53627719edde" providerId="ADAL" clId="{4A9E06B1-5057-4E02-99BB-D73AD3ED6964}" dt="2023-03-08T13:57:31.047" v="197" actId="20577"/>
          <ac:spMkLst>
            <pc:docMk/>
            <pc:sldMk cId="3111866588" sldId="451"/>
            <ac:spMk id="7" creationId="{F85F72FE-FB30-0E4F-B173-89589AD00734}"/>
          </ac:spMkLst>
        </pc:spChg>
        <pc:spChg chg="mod">
          <ac:chgData name="Hampson, Christopher" userId="3403776e-6466-4702-9192-53627719edde" providerId="ADAL" clId="{4A9E06B1-5057-4E02-99BB-D73AD3ED6964}" dt="2023-03-08T14:05:06.223" v="889" actId="20577"/>
          <ac:spMkLst>
            <pc:docMk/>
            <pc:sldMk cId="3111866588" sldId="451"/>
            <ac:spMk id="8" creationId="{754B29C7-D7D1-D248-93D7-CFED5AABAEE1}"/>
          </ac:spMkLst>
        </pc:spChg>
      </pc:sldChg>
      <pc:sldChg chg="delSp modSp add mod ord">
        <pc:chgData name="Hampson, Christopher" userId="3403776e-6466-4702-9192-53627719edde" providerId="ADAL" clId="{4A9E06B1-5057-4E02-99BB-D73AD3ED6964}" dt="2023-03-08T14:06:41.815" v="933" actId="20577"/>
        <pc:sldMkLst>
          <pc:docMk/>
          <pc:sldMk cId="1068590732" sldId="452"/>
        </pc:sldMkLst>
        <pc:spChg chg="mod">
          <ac:chgData name="Hampson, Christopher" userId="3403776e-6466-4702-9192-53627719edde" providerId="ADAL" clId="{4A9E06B1-5057-4E02-99BB-D73AD3ED6964}" dt="2023-03-08T14:06:41.815" v="933" actId="20577"/>
          <ac:spMkLst>
            <pc:docMk/>
            <pc:sldMk cId="1068590732" sldId="452"/>
            <ac:spMk id="2" creationId="{47379BF0-0209-46DF-7D40-710D1671C6A0}"/>
          </ac:spMkLst>
        </pc:spChg>
        <pc:picChg chg="del">
          <ac:chgData name="Hampson, Christopher" userId="3403776e-6466-4702-9192-53627719edde" providerId="ADAL" clId="{4A9E06B1-5057-4E02-99BB-D73AD3ED6964}" dt="2023-03-08T14:06:37.370" v="908" actId="478"/>
          <ac:picMkLst>
            <pc:docMk/>
            <pc:sldMk cId="1068590732" sldId="452"/>
            <ac:picMk id="3" creationId="{4BD4A46F-FCE5-C159-5F76-9340B8D0413B}"/>
          </ac:picMkLst>
        </pc:picChg>
      </pc:sldChg>
      <pc:sldChg chg="modSp add mod">
        <pc:chgData name="Hampson, Christopher" userId="3403776e-6466-4702-9192-53627719edde" providerId="ADAL" clId="{4A9E06B1-5057-4E02-99BB-D73AD3ED6964}" dt="2023-03-08T14:09:06.391" v="1410" actId="20577"/>
        <pc:sldMkLst>
          <pc:docMk/>
          <pc:sldMk cId="39958919" sldId="453"/>
        </pc:sldMkLst>
        <pc:spChg chg="mod">
          <ac:chgData name="Hampson, Christopher" userId="3403776e-6466-4702-9192-53627719edde" providerId="ADAL" clId="{4A9E06B1-5057-4E02-99BB-D73AD3ED6964}" dt="2023-03-08T14:08:10.742" v="1039" actId="20577"/>
          <ac:spMkLst>
            <pc:docMk/>
            <pc:sldMk cId="39958919" sldId="453"/>
            <ac:spMk id="7" creationId="{F85F72FE-FB30-0E4F-B173-89589AD00734}"/>
          </ac:spMkLst>
        </pc:spChg>
        <pc:spChg chg="mod">
          <ac:chgData name="Hampson, Christopher" userId="3403776e-6466-4702-9192-53627719edde" providerId="ADAL" clId="{4A9E06B1-5057-4E02-99BB-D73AD3ED6964}" dt="2023-03-08T14:09:06.391" v="1410" actId="20577"/>
          <ac:spMkLst>
            <pc:docMk/>
            <pc:sldMk cId="39958919" sldId="453"/>
            <ac:spMk id="8" creationId="{754B29C7-D7D1-D248-93D7-CFED5AABAEE1}"/>
          </ac:spMkLst>
        </pc:spChg>
      </pc:sldChg>
    </pc:docChg>
  </pc:docChgLst>
  <pc:docChgLst>
    <pc:chgData name="Hampson, Christopher" userId="3403776e-6466-4702-9192-53627719edde" providerId="ADAL" clId="{7A27C01A-8FEB-4172-9418-4AF51A1A6353}"/>
    <pc:docChg chg="undo custSel addSld delSld modSld sldOrd">
      <pc:chgData name="Hampson, Christopher" userId="3403776e-6466-4702-9192-53627719edde" providerId="ADAL" clId="{7A27C01A-8FEB-4172-9418-4AF51A1A6353}" dt="2023-01-30T15:00:24.559" v="3224" actId="13926"/>
      <pc:docMkLst>
        <pc:docMk/>
      </pc:docMkLst>
      <pc:sldChg chg="modSp del mod">
        <pc:chgData name="Hampson, Christopher" userId="3403776e-6466-4702-9192-53627719edde" providerId="ADAL" clId="{7A27C01A-8FEB-4172-9418-4AF51A1A6353}" dt="2023-01-30T14:58:51.037" v="3181" actId="47"/>
        <pc:sldMkLst>
          <pc:docMk/>
          <pc:sldMk cId="1474851121" sldId="291"/>
        </pc:sldMkLst>
        <pc:spChg chg="mod">
          <ac:chgData name="Hampson, Christopher" userId="3403776e-6466-4702-9192-53627719edde" providerId="ADAL" clId="{7A27C01A-8FEB-4172-9418-4AF51A1A6353}" dt="2023-01-30T14:58:09.849" v="3176" actId="20577"/>
          <ac:spMkLst>
            <pc:docMk/>
            <pc:sldMk cId="1474851121" sldId="291"/>
            <ac:spMk id="8" creationId="{754B29C7-D7D1-D248-93D7-CFED5AABAEE1}"/>
          </ac:spMkLst>
        </pc:spChg>
      </pc:sldChg>
      <pc:sldChg chg="ord">
        <pc:chgData name="Hampson, Christopher" userId="3403776e-6466-4702-9192-53627719edde" providerId="ADAL" clId="{7A27C01A-8FEB-4172-9418-4AF51A1A6353}" dt="2023-01-30T14:12:19.267" v="1"/>
        <pc:sldMkLst>
          <pc:docMk/>
          <pc:sldMk cId="3262482159" sldId="297"/>
        </pc:sldMkLst>
      </pc:sldChg>
      <pc:sldChg chg="del">
        <pc:chgData name="Hampson, Christopher" userId="3403776e-6466-4702-9192-53627719edde" providerId="ADAL" clId="{7A27C01A-8FEB-4172-9418-4AF51A1A6353}" dt="2023-01-30T14:58:47.418" v="3178" actId="47"/>
        <pc:sldMkLst>
          <pc:docMk/>
          <pc:sldMk cId="1734701096" sldId="303"/>
        </pc:sldMkLst>
      </pc:sldChg>
      <pc:sldChg chg="modSp add mod setBg">
        <pc:chgData name="Hampson, Christopher" userId="3403776e-6466-4702-9192-53627719edde" providerId="ADAL" clId="{7A27C01A-8FEB-4172-9418-4AF51A1A6353}" dt="2023-01-30T14:19:03.268" v="957" actId="13926"/>
        <pc:sldMkLst>
          <pc:docMk/>
          <pc:sldMk cId="2512929736" sldId="311"/>
        </pc:sldMkLst>
        <pc:spChg chg="mod">
          <ac:chgData name="Hampson, Christopher" userId="3403776e-6466-4702-9192-53627719edde" providerId="ADAL" clId="{7A27C01A-8FEB-4172-9418-4AF51A1A6353}" dt="2023-01-30T14:18:29.866" v="953" actId="20577"/>
          <ac:spMkLst>
            <pc:docMk/>
            <pc:sldMk cId="2512929736" sldId="311"/>
            <ac:spMk id="2" creationId="{D2A5B117-456A-ACC9-C4C1-EBE19D3D7C04}"/>
          </ac:spMkLst>
        </pc:spChg>
        <pc:spChg chg="mod">
          <ac:chgData name="Hampson, Christopher" userId="3403776e-6466-4702-9192-53627719edde" providerId="ADAL" clId="{7A27C01A-8FEB-4172-9418-4AF51A1A6353}" dt="2023-01-30T14:19:03.268" v="957" actId="13926"/>
          <ac:spMkLst>
            <pc:docMk/>
            <pc:sldMk cId="2512929736" sldId="311"/>
            <ac:spMk id="8" creationId="{1E70F85D-5842-8243-BF76-32FC65E4750F}"/>
          </ac:spMkLst>
        </pc:spChg>
      </pc:sldChg>
      <pc:sldChg chg="modSp mod ord">
        <pc:chgData name="Hampson, Christopher" userId="3403776e-6466-4702-9192-53627719edde" providerId="ADAL" clId="{7A27C01A-8FEB-4172-9418-4AF51A1A6353}" dt="2023-01-30T14:28:16.386" v="1265" actId="1036"/>
        <pc:sldMkLst>
          <pc:docMk/>
          <pc:sldMk cId="1982718015" sldId="314"/>
        </pc:sldMkLst>
        <pc:spChg chg="mod">
          <ac:chgData name="Hampson, Christopher" userId="3403776e-6466-4702-9192-53627719edde" providerId="ADAL" clId="{7A27C01A-8FEB-4172-9418-4AF51A1A6353}" dt="2023-01-30T14:28:01.401" v="1242" actId="255"/>
          <ac:spMkLst>
            <pc:docMk/>
            <pc:sldMk cId="1982718015" sldId="314"/>
            <ac:spMk id="7" creationId="{F85F72FE-FB30-0E4F-B173-89589AD00734}"/>
          </ac:spMkLst>
        </pc:spChg>
        <pc:spChg chg="mod">
          <ac:chgData name="Hampson, Christopher" userId="3403776e-6466-4702-9192-53627719edde" providerId="ADAL" clId="{7A27C01A-8FEB-4172-9418-4AF51A1A6353}" dt="2023-01-30T14:28:16.386" v="1265" actId="1036"/>
          <ac:spMkLst>
            <pc:docMk/>
            <pc:sldMk cId="1982718015" sldId="314"/>
            <ac:spMk id="8" creationId="{754B29C7-D7D1-D248-93D7-CFED5AABAEE1}"/>
          </ac:spMkLst>
        </pc:spChg>
      </pc:sldChg>
      <pc:sldChg chg="del">
        <pc:chgData name="Hampson, Christopher" userId="3403776e-6466-4702-9192-53627719edde" providerId="ADAL" clId="{7A27C01A-8FEB-4172-9418-4AF51A1A6353}" dt="2023-01-30T14:27:42.989" v="1191" actId="47"/>
        <pc:sldMkLst>
          <pc:docMk/>
          <pc:sldMk cId="2543261826" sldId="321"/>
        </pc:sldMkLst>
      </pc:sldChg>
      <pc:sldChg chg="del">
        <pc:chgData name="Hampson, Christopher" userId="3403776e-6466-4702-9192-53627719edde" providerId="ADAL" clId="{7A27C01A-8FEB-4172-9418-4AF51A1A6353}" dt="2023-01-30T14:27:41.966" v="1190" actId="47"/>
        <pc:sldMkLst>
          <pc:docMk/>
          <pc:sldMk cId="1055598130" sldId="322"/>
        </pc:sldMkLst>
      </pc:sldChg>
      <pc:sldChg chg="del">
        <pc:chgData name="Hampson, Christopher" userId="3403776e-6466-4702-9192-53627719edde" providerId="ADAL" clId="{7A27C01A-8FEB-4172-9418-4AF51A1A6353}" dt="2023-01-30T14:27:44.243" v="1192" actId="47"/>
        <pc:sldMkLst>
          <pc:docMk/>
          <pc:sldMk cId="760054246" sldId="323"/>
        </pc:sldMkLst>
      </pc:sldChg>
      <pc:sldChg chg="del">
        <pc:chgData name="Hampson, Christopher" userId="3403776e-6466-4702-9192-53627719edde" providerId="ADAL" clId="{7A27C01A-8FEB-4172-9418-4AF51A1A6353}" dt="2023-01-30T14:27:47.332" v="1195" actId="47"/>
        <pc:sldMkLst>
          <pc:docMk/>
          <pc:sldMk cId="2678287525" sldId="324"/>
        </pc:sldMkLst>
      </pc:sldChg>
      <pc:sldChg chg="del">
        <pc:chgData name="Hampson, Christopher" userId="3403776e-6466-4702-9192-53627719edde" providerId="ADAL" clId="{7A27C01A-8FEB-4172-9418-4AF51A1A6353}" dt="2023-01-30T14:27:45.329" v="1193" actId="47"/>
        <pc:sldMkLst>
          <pc:docMk/>
          <pc:sldMk cId="1637910562" sldId="325"/>
        </pc:sldMkLst>
      </pc:sldChg>
      <pc:sldChg chg="del">
        <pc:chgData name="Hampson, Christopher" userId="3403776e-6466-4702-9192-53627719edde" providerId="ADAL" clId="{7A27C01A-8FEB-4172-9418-4AF51A1A6353}" dt="2023-01-30T14:27:46.414" v="1194" actId="47"/>
        <pc:sldMkLst>
          <pc:docMk/>
          <pc:sldMk cId="3785441840" sldId="326"/>
        </pc:sldMkLst>
      </pc:sldChg>
      <pc:sldChg chg="modSp mod ord">
        <pc:chgData name="Hampson, Christopher" userId="3403776e-6466-4702-9192-53627719edde" providerId="ADAL" clId="{7A27C01A-8FEB-4172-9418-4AF51A1A6353}" dt="2023-01-30T14:14:47.678" v="345" actId="20577"/>
        <pc:sldMkLst>
          <pc:docMk/>
          <pc:sldMk cId="2519622003" sldId="327"/>
        </pc:sldMkLst>
        <pc:spChg chg="mod">
          <ac:chgData name="Hampson, Christopher" userId="3403776e-6466-4702-9192-53627719edde" providerId="ADAL" clId="{7A27C01A-8FEB-4172-9418-4AF51A1A6353}" dt="2023-01-30T14:12:57.970" v="71" actId="20577"/>
          <ac:spMkLst>
            <pc:docMk/>
            <pc:sldMk cId="2519622003" sldId="327"/>
            <ac:spMk id="7" creationId="{F85F72FE-FB30-0E4F-B173-89589AD00734}"/>
          </ac:spMkLst>
        </pc:spChg>
        <pc:spChg chg="mod">
          <ac:chgData name="Hampson, Christopher" userId="3403776e-6466-4702-9192-53627719edde" providerId="ADAL" clId="{7A27C01A-8FEB-4172-9418-4AF51A1A6353}" dt="2023-01-30T14:14:47.678" v="345" actId="20577"/>
          <ac:spMkLst>
            <pc:docMk/>
            <pc:sldMk cId="2519622003" sldId="327"/>
            <ac:spMk id="8" creationId="{754B29C7-D7D1-D248-93D7-CFED5AABAEE1}"/>
          </ac:spMkLst>
        </pc:spChg>
      </pc:sldChg>
      <pc:sldChg chg="del">
        <pc:chgData name="Hampson, Christopher" userId="3403776e-6466-4702-9192-53627719edde" providerId="ADAL" clId="{7A27C01A-8FEB-4172-9418-4AF51A1A6353}" dt="2023-01-30T14:58:48.935" v="3179" actId="47"/>
        <pc:sldMkLst>
          <pc:docMk/>
          <pc:sldMk cId="1654510007" sldId="328"/>
        </pc:sldMkLst>
      </pc:sldChg>
      <pc:sldChg chg="del">
        <pc:chgData name="Hampson, Christopher" userId="3403776e-6466-4702-9192-53627719edde" providerId="ADAL" clId="{7A27C01A-8FEB-4172-9418-4AF51A1A6353}" dt="2023-01-30T14:58:49.889" v="3180" actId="47"/>
        <pc:sldMkLst>
          <pc:docMk/>
          <pc:sldMk cId="2767288718" sldId="329"/>
        </pc:sldMkLst>
      </pc:sldChg>
      <pc:sldChg chg="del">
        <pc:chgData name="Hampson, Christopher" userId="3403776e-6466-4702-9192-53627719edde" providerId="ADAL" clId="{7A27C01A-8FEB-4172-9418-4AF51A1A6353}" dt="2023-01-30T14:57:37.917" v="2993" actId="47"/>
        <pc:sldMkLst>
          <pc:docMk/>
          <pc:sldMk cId="4069790982" sldId="330"/>
        </pc:sldMkLst>
      </pc:sldChg>
      <pc:sldChg chg="modSp add mod">
        <pc:chgData name="Hampson, Christopher" userId="3403776e-6466-4702-9192-53627719edde" providerId="ADAL" clId="{7A27C01A-8FEB-4172-9418-4AF51A1A6353}" dt="2023-01-30T14:15:26.878" v="511" actId="20577"/>
        <pc:sldMkLst>
          <pc:docMk/>
          <pc:sldMk cId="3053009221" sldId="331"/>
        </pc:sldMkLst>
        <pc:spChg chg="mod">
          <ac:chgData name="Hampson, Christopher" userId="3403776e-6466-4702-9192-53627719edde" providerId="ADAL" clId="{7A27C01A-8FEB-4172-9418-4AF51A1A6353}" dt="2023-01-30T14:14:58.936" v="362" actId="20577"/>
          <ac:spMkLst>
            <pc:docMk/>
            <pc:sldMk cId="3053009221" sldId="331"/>
            <ac:spMk id="7" creationId="{F85F72FE-FB30-0E4F-B173-89589AD00734}"/>
          </ac:spMkLst>
        </pc:spChg>
        <pc:spChg chg="mod">
          <ac:chgData name="Hampson, Christopher" userId="3403776e-6466-4702-9192-53627719edde" providerId="ADAL" clId="{7A27C01A-8FEB-4172-9418-4AF51A1A6353}" dt="2023-01-30T14:15:26.878" v="511" actId="20577"/>
          <ac:spMkLst>
            <pc:docMk/>
            <pc:sldMk cId="3053009221" sldId="331"/>
            <ac:spMk id="8" creationId="{754B29C7-D7D1-D248-93D7-CFED5AABAEE1}"/>
          </ac:spMkLst>
        </pc:spChg>
      </pc:sldChg>
      <pc:sldChg chg="modSp add mod ord">
        <pc:chgData name="Hampson, Christopher" userId="3403776e-6466-4702-9192-53627719edde" providerId="ADAL" clId="{7A27C01A-8FEB-4172-9418-4AF51A1A6353}" dt="2023-01-30T14:15:47.699" v="540" actId="20577"/>
        <pc:sldMkLst>
          <pc:docMk/>
          <pc:sldMk cId="2890532501" sldId="332"/>
        </pc:sldMkLst>
        <pc:spChg chg="mod">
          <ac:chgData name="Hampson, Christopher" userId="3403776e-6466-4702-9192-53627719edde" providerId="ADAL" clId="{7A27C01A-8FEB-4172-9418-4AF51A1A6353}" dt="2023-01-30T14:15:47.699" v="540" actId="20577"/>
          <ac:spMkLst>
            <pc:docMk/>
            <pc:sldMk cId="2890532501" sldId="332"/>
            <ac:spMk id="2" creationId="{47379BF0-0209-46DF-7D40-710D1671C6A0}"/>
          </ac:spMkLst>
        </pc:spChg>
      </pc:sldChg>
      <pc:sldChg chg="modSp add mod ord">
        <pc:chgData name="Hampson, Christopher" userId="3403776e-6466-4702-9192-53627719edde" providerId="ADAL" clId="{7A27C01A-8FEB-4172-9418-4AF51A1A6353}" dt="2023-01-30T14:17:32.493" v="942" actId="255"/>
        <pc:sldMkLst>
          <pc:docMk/>
          <pc:sldMk cId="2594180965" sldId="333"/>
        </pc:sldMkLst>
        <pc:spChg chg="mod">
          <ac:chgData name="Hampson, Christopher" userId="3403776e-6466-4702-9192-53627719edde" providerId="ADAL" clId="{7A27C01A-8FEB-4172-9418-4AF51A1A6353}" dt="2023-01-30T14:15:57.471" v="566" actId="20577"/>
          <ac:spMkLst>
            <pc:docMk/>
            <pc:sldMk cId="2594180965" sldId="333"/>
            <ac:spMk id="7" creationId="{F85F72FE-FB30-0E4F-B173-89589AD00734}"/>
          </ac:spMkLst>
        </pc:spChg>
        <pc:spChg chg="mod">
          <ac:chgData name="Hampson, Christopher" userId="3403776e-6466-4702-9192-53627719edde" providerId="ADAL" clId="{7A27C01A-8FEB-4172-9418-4AF51A1A6353}" dt="2023-01-30T14:17:32.493" v="942" actId="255"/>
          <ac:spMkLst>
            <pc:docMk/>
            <pc:sldMk cId="2594180965" sldId="333"/>
            <ac:spMk id="8" creationId="{754B29C7-D7D1-D248-93D7-CFED5AABAEE1}"/>
          </ac:spMkLst>
        </pc:spChg>
      </pc:sldChg>
      <pc:sldChg chg="modSp add mod">
        <pc:chgData name="Hampson, Christopher" userId="3403776e-6466-4702-9192-53627719edde" providerId="ADAL" clId="{7A27C01A-8FEB-4172-9418-4AF51A1A6353}" dt="2023-01-30T14:19:58.746" v="972" actId="13926"/>
        <pc:sldMkLst>
          <pc:docMk/>
          <pc:sldMk cId="3965349790" sldId="334"/>
        </pc:sldMkLst>
        <pc:spChg chg="mod">
          <ac:chgData name="Hampson, Christopher" userId="3403776e-6466-4702-9192-53627719edde" providerId="ADAL" clId="{7A27C01A-8FEB-4172-9418-4AF51A1A6353}" dt="2023-01-30T14:19:14.105" v="967" actId="20577"/>
          <ac:spMkLst>
            <pc:docMk/>
            <pc:sldMk cId="3965349790" sldId="334"/>
            <ac:spMk id="2" creationId="{D2A5B117-456A-ACC9-C4C1-EBE19D3D7C04}"/>
          </ac:spMkLst>
        </pc:spChg>
        <pc:spChg chg="mod">
          <ac:chgData name="Hampson, Christopher" userId="3403776e-6466-4702-9192-53627719edde" providerId="ADAL" clId="{7A27C01A-8FEB-4172-9418-4AF51A1A6353}" dt="2023-01-30T14:19:58.746" v="972" actId="13926"/>
          <ac:spMkLst>
            <pc:docMk/>
            <pc:sldMk cId="3965349790" sldId="334"/>
            <ac:spMk id="8" creationId="{1E70F85D-5842-8243-BF76-32FC65E4750F}"/>
          </ac:spMkLst>
        </pc:spChg>
      </pc:sldChg>
      <pc:sldChg chg="modSp add mod ord">
        <pc:chgData name="Hampson, Christopher" userId="3403776e-6466-4702-9192-53627719edde" providerId="ADAL" clId="{7A27C01A-8FEB-4172-9418-4AF51A1A6353}" dt="2023-01-30T14:20:33.053" v="986" actId="13926"/>
        <pc:sldMkLst>
          <pc:docMk/>
          <pc:sldMk cId="3749153474" sldId="335"/>
        </pc:sldMkLst>
        <pc:spChg chg="mod">
          <ac:chgData name="Hampson, Christopher" userId="3403776e-6466-4702-9192-53627719edde" providerId="ADAL" clId="{7A27C01A-8FEB-4172-9418-4AF51A1A6353}" dt="2023-01-30T14:20:12.339" v="983" actId="20577"/>
          <ac:spMkLst>
            <pc:docMk/>
            <pc:sldMk cId="3749153474" sldId="335"/>
            <ac:spMk id="2" creationId="{D2A5B117-456A-ACC9-C4C1-EBE19D3D7C04}"/>
          </ac:spMkLst>
        </pc:spChg>
        <pc:spChg chg="mod">
          <ac:chgData name="Hampson, Christopher" userId="3403776e-6466-4702-9192-53627719edde" providerId="ADAL" clId="{7A27C01A-8FEB-4172-9418-4AF51A1A6353}" dt="2023-01-30T14:20:33.053" v="986" actId="13926"/>
          <ac:spMkLst>
            <pc:docMk/>
            <pc:sldMk cId="3749153474" sldId="335"/>
            <ac:spMk id="8" creationId="{1E70F85D-5842-8243-BF76-32FC65E4750F}"/>
          </ac:spMkLst>
        </pc:spChg>
      </pc:sldChg>
      <pc:sldChg chg="modSp add mod">
        <pc:chgData name="Hampson, Christopher" userId="3403776e-6466-4702-9192-53627719edde" providerId="ADAL" clId="{7A27C01A-8FEB-4172-9418-4AF51A1A6353}" dt="2023-01-30T14:21:09.005" v="997" actId="13926"/>
        <pc:sldMkLst>
          <pc:docMk/>
          <pc:sldMk cId="422596483" sldId="336"/>
        </pc:sldMkLst>
        <pc:spChg chg="mod">
          <ac:chgData name="Hampson, Christopher" userId="3403776e-6466-4702-9192-53627719edde" providerId="ADAL" clId="{7A27C01A-8FEB-4172-9418-4AF51A1A6353}" dt="2023-01-30T14:20:47.419" v="995" actId="20577"/>
          <ac:spMkLst>
            <pc:docMk/>
            <pc:sldMk cId="422596483" sldId="336"/>
            <ac:spMk id="2" creationId="{D2A5B117-456A-ACC9-C4C1-EBE19D3D7C04}"/>
          </ac:spMkLst>
        </pc:spChg>
        <pc:spChg chg="mod">
          <ac:chgData name="Hampson, Christopher" userId="3403776e-6466-4702-9192-53627719edde" providerId="ADAL" clId="{7A27C01A-8FEB-4172-9418-4AF51A1A6353}" dt="2023-01-30T14:21:09.005" v="997" actId="13926"/>
          <ac:spMkLst>
            <pc:docMk/>
            <pc:sldMk cId="422596483" sldId="336"/>
            <ac:spMk id="8" creationId="{1E70F85D-5842-8243-BF76-32FC65E4750F}"/>
          </ac:spMkLst>
        </pc:spChg>
      </pc:sldChg>
      <pc:sldChg chg="modSp add mod">
        <pc:chgData name="Hampson, Christopher" userId="3403776e-6466-4702-9192-53627719edde" providerId="ADAL" clId="{7A27C01A-8FEB-4172-9418-4AF51A1A6353}" dt="2023-01-30T14:21:37.018" v="1002" actId="13926"/>
        <pc:sldMkLst>
          <pc:docMk/>
          <pc:sldMk cId="175924190" sldId="337"/>
        </pc:sldMkLst>
        <pc:spChg chg="mod">
          <ac:chgData name="Hampson, Christopher" userId="3403776e-6466-4702-9192-53627719edde" providerId="ADAL" clId="{7A27C01A-8FEB-4172-9418-4AF51A1A6353}" dt="2023-01-30T14:21:19.469" v="1000" actId="20577"/>
          <ac:spMkLst>
            <pc:docMk/>
            <pc:sldMk cId="175924190" sldId="337"/>
            <ac:spMk id="2" creationId="{D2A5B117-456A-ACC9-C4C1-EBE19D3D7C04}"/>
          </ac:spMkLst>
        </pc:spChg>
        <pc:spChg chg="mod">
          <ac:chgData name="Hampson, Christopher" userId="3403776e-6466-4702-9192-53627719edde" providerId="ADAL" clId="{7A27C01A-8FEB-4172-9418-4AF51A1A6353}" dt="2023-01-30T14:21:37.018" v="1002" actId="13926"/>
          <ac:spMkLst>
            <pc:docMk/>
            <pc:sldMk cId="175924190" sldId="337"/>
            <ac:spMk id="8" creationId="{1E70F85D-5842-8243-BF76-32FC65E4750F}"/>
          </ac:spMkLst>
        </pc:spChg>
      </pc:sldChg>
      <pc:sldChg chg="addSp delSp modSp new mod">
        <pc:chgData name="Hampson, Christopher" userId="3403776e-6466-4702-9192-53627719edde" providerId="ADAL" clId="{7A27C01A-8FEB-4172-9418-4AF51A1A6353}" dt="2023-01-30T14:27:17.933" v="1187" actId="122"/>
        <pc:sldMkLst>
          <pc:docMk/>
          <pc:sldMk cId="1867646963" sldId="338"/>
        </pc:sldMkLst>
        <pc:spChg chg="del">
          <ac:chgData name="Hampson, Christopher" userId="3403776e-6466-4702-9192-53627719edde" providerId="ADAL" clId="{7A27C01A-8FEB-4172-9418-4AF51A1A6353}" dt="2023-01-30T14:23:45.921" v="1004" actId="478"/>
          <ac:spMkLst>
            <pc:docMk/>
            <pc:sldMk cId="1867646963" sldId="338"/>
            <ac:spMk id="2" creationId="{08E21F23-7F9F-0DE7-EA78-D17E26154435}"/>
          </ac:spMkLst>
        </pc:spChg>
        <pc:spChg chg="del">
          <ac:chgData name="Hampson, Christopher" userId="3403776e-6466-4702-9192-53627719edde" providerId="ADAL" clId="{7A27C01A-8FEB-4172-9418-4AF51A1A6353}" dt="2023-01-30T14:23:47.589" v="1005" actId="478"/>
          <ac:spMkLst>
            <pc:docMk/>
            <pc:sldMk cId="1867646963" sldId="338"/>
            <ac:spMk id="3" creationId="{A8FC4F7A-46ED-0C50-3F08-BC00E1BB25CC}"/>
          </ac:spMkLst>
        </pc:spChg>
        <pc:spChg chg="add del mod">
          <ac:chgData name="Hampson, Christopher" userId="3403776e-6466-4702-9192-53627719edde" providerId="ADAL" clId="{7A27C01A-8FEB-4172-9418-4AF51A1A6353}" dt="2023-01-30T14:26:34.881" v="1173" actId="478"/>
          <ac:spMkLst>
            <pc:docMk/>
            <pc:sldMk cId="1867646963" sldId="338"/>
            <ac:spMk id="6" creationId="{FA695EAF-D91E-908D-580A-B89A7640F29E}"/>
          </ac:spMkLst>
        </pc:spChg>
        <pc:spChg chg="add mod">
          <ac:chgData name="Hampson, Christopher" userId="3403776e-6466-4702-9192-53627719edde" providerId="ADAL" clId="{7A27C01A-8FEB-4172-9418-4AF51A1A6353}" dt="2023-01-30T14:27:17.933" v="1187" actId="122"/>
          <ac:spMkLst>
            <pc:docMk/>
            <pc:sldMk cId="1867646963" sldId="338"/>
            <ac:spMk id="7" creationId="{82614A23-37B9-D0AD-7710-C784A32BA6C1}"/>
          </ac:spMkLst>
        </pc:spChg>
        <pc:picChg chg="add mod">
          <ac:chgData name="Hampson, Christopher" userId="3403776e-6466-4702-9192-53627719edde" providerId="ADAL" clId="{7A27C01A-8FEB-4172-9418-4AF51A1A6353}" dt="2023-01-30T14:27:06.308" v="1182" actId="1076"/>
          <ac:picMkLst>
            <pc:docMk/>
            <pc:sldMk cId="1867646963" sldId="338"/>
            <ac:picMk id="5" creationId="{5B9B83C6-2945-5FDA-E064-513A0D200F29}"/>
          </ac:picMkLst>
        </pc:picChg>
      </pc:sldChg>
      <pc:sldChg chg="addSp modSp add mod ord">
        <pc:chgData name="Hampson, Christopher" userId="3403776e-6466-4702-9192-53627719edde" providerId="ADAL" clId="{7A27C01A-8FEB-4172-9418-4AF51A1A6353}" dt="2023-01-30T14:30:36.687" v="1424" actId="1076"/>
        <pc:sldMkLst>
          <pc:docMk/>
          <pc:sldMk cId="3347647297" sldId="339"/>
        </pc:sldMkLst>
        <pc:spChg chg="mod">
          <ac:chgData name="Hampson, Christopher" userId="3403776e-6466-4702-9192-53627719edde" providerId="ADAL" clId="{7A27C01A-8FEB-4172-9418-4AF51A1A6353}" dt="2023-01-30T14:28:46.735" v="1286" actId="20577"/>
          <ac:spMkLst>
            <pc:docMk/>
            <pc:sldMk cId="3347647297" sldId="339"/>
            <ac:spMk id="2" creationId="{D2A5B117-456A-ACC9-C4C1-EBE19D3D7C04}"/>
          </ac:spMkLst>
        </pc:spChg>
        <pc:spChg chg="add mod">
          <ac:chgData name="Hampson, Christopher" userId="3403776e-6466-4702-9192-53627719edde" providerId="ADAL" clId="{7A27C01A-8FEB-4172-9418-4AF51A1A6353}" dt="2023-01-30T14:29:33.209" v="1418" actId="13926"/>
          <ac:spMkLst>
            <pc:docMk/>
            <pc:sldMk cId="3347647297" sldId="339"/>
            <ac:spMk id="3" creationId="{E95AFA17-F62B-2821-85A1-13AD58119AFB}"/>
          </ac:spMkLst>
        </pc:spChg>
        <pc:spChg chg="add mod">
          <ac:chgData name="Hampson, Christopher" userId="3403776e-6466-4702-9192-53627719edde" providerId="ADAL" clId="{7A27C01A-8FEB-4172-9418-4AF51A1A6353}" dt="2023-01-30T14:30:36.687" v="1424" actId="1076"/>
          <ac:spMkLst>
            <pc:docMk/>
            <pc:sldMk cId="3347647297" sldId="339"/>
            <ac:spMk id="7" creationId="{420AB98B-5DD1-AF42-5434-8BA17A62B448}"/>
          </ac:spMkLst>
        </pc:spChg>
        <pc:spChg chg="mod">
          <ac:chgData name="Hampson, Christopher" userId="3403776e-6466-4702-9192-53627719edde" providerId="ADAL" clId="{7A27C01A-8FEB-4172-9418-4AF51A1A6353}" dt="2023-01-30T14:28:51.488" v="1291" actId="20577"/>
          <ac:spMkLst>
            <pc:docMk/>
            <pc:sldMk cId="3347647297" sldId="339"/>
            <ac:spMk id="8" creationId="{1E70F85D-5842-8243-BF76-32FC65E4750F}"/>
          </ac:spMkLst>
        </pc:spChg>
      </pc:sldChg>
      <pc:sldChg chg="modSp add mod ord">
        <pc:chgData name="Hampson, Christopher" userId="3403776e-6466-4702-9192-53627719edde" providerId="ADAL" clId="{7A27C01A-8FEB-4172-9418-4AF51A1A6353}" dt="2023-01-30T14:42:12.885" v="1568" actId="20577"/>
        <pc:sldMkLst>
          <pc:docMk/>
          <pc:sldMk cId="139706234" sldId="340"/>
        </pc:sldMkLst>
        <pc:spChg chg="mod">
          <ac:chgData name="Hampson, Christopher" userId="3403776e-6466-4702-9192-53627719edde" providerId="ADAL" clId="{7A27C01A-8FEB-4172-9418-4AF51A1A6353}" dt="2023-01-30T14:41:40.190" v="1458" actId="20577"/>
          <ac:spMkLst>
            <pc:docMk/>
            <pc:sldMk cId="139706234" sldId="340"/>
            <ac:spMk id="7" creationId="{F85F72FE-FB30-0E4F-B173-89589AD00734}"/>
          </ac:spMkLst>
        </pc:spChg>
        <pc:spChg chg="mod">
          <ac:chgData name="Hampson, Christopher" userId="3403776e-6466-4702-9192-53627719edde" providerId="ADAL" clId="{7A27C01A-8FEB-4172-9418-4AF51A1A6353}" dt="2023-01-30T14:42:12.885" v="1568" actId="20577"/>
          <ac:spMkLst>
            <pc:docMk/>
            <pc:sldMk cId="139706234" sldId="340"/>
            <ac:spMk id="8" creationId="{754B29C7-D7D1-D248-93D7-CFED5AABAEE1}"/>
          </ac:spMkLst>
        </pc:spChg>
      </pc:sldChg>
      <pc:sldChg chg="add del">
        <pc:chgData name="Hampson, Christopher" userId="3403776e-6466-4702-9192-53627719edde" providerId="ADAL" clId="{7A27C01A-8FEB-4172-9418-4AF51A1A6353}" dt="2023-01-30T14:30:15.920" v="1420" actId="2890"/>
        <pc:sldMkLst>
          <pc:docMk/>
          <pc:sldMk cId="2552322347" sldId="340"/>
        </pc:sldMkLst>
      </pc:sldChg>
      <pc:sldChg chg="modSp add mod">
        <pc:chgData name="Hampson, Christopher" userId="3403776e-6466-4702-9192-53627719edde" providerId="ADAL" clId="{7A27C01A-8FEB-4172-9418-4AF51A1A6353}" dt="2023-01-30T14:59:20.551" v="3210" actId="20577"/>
        <pc:sldMkLst>
          <pc:docMk/>
          <pc:sldMk cId="1823207897" sldId="341"/>
        </pc:sldMkLst>
        <pc:spChg chg="mod">
          <ac:chgData name="Hampson, Christopher" userId="3403776e-6466-4702-9192-53627719edde" providerId="ADAL" clId="{7A27C01A-8FEB-4172-9418-4AF51A1A6353}" dt="2023-01-30T14:46:36.104" v="1977" actId="20577"/>
          <ac:spMkLst>
            <pc:docMk/>
            <pc:sldMk cId="1823207897" sldId="341"/>
            <ac:spMk id="7" creationId="{F85F72FE-FB30-0E4F-B173-89589AD00734}"/>
          </ac:spMkLst>
        </pc:spChg>
        <pc:spChg chg="mod">
          <ac:chgData name="Hampson, Christopher" userId="3403776e-6466-4702-9192-53627719edde" providerId="ADAL" clId="{7A27C01A-8FEB-4172-9418-4AF51A1A6353}" dt="2023-01-30T14:59:20.551" v="3210" actId="20577"/>
          <ac:spMkLst>
            <pc:docMk/>
            <pc:sldMk cId="1823207897" sldId="341"/>
            <ac:spMk id="8" creationId="{754B29C7-D7D1-D248-93D7-CFED5AABAEE1}"/>
          </ac:spMkLst>
        </pc:spChg>
      </pc:sldChg>
      <pc:sldChg chg="add del">
        <pc:chgData name="Hampson, Christopher" userId="3403776e-6466-4702-9192-53627719edde" providerId="ADAL" clId="{7A27C01A-8FEB-4172-9418-4AF51A1A6353}" dt="2023-01-30T14:44:22.006" v="1952" actId="47"/>
        <pc:sldMkLst>
          <pc:docMk/>
          <pc:sldMk cId="435940968" sldId="342"/>
        </pc:sldMkLst>
      </pc:sldChg>
      <pc:sldChg chg="addSp delSp modSp new mod setBg">
        <pc:chgData name="Hampson, Christopher" userId="3403776e-6466-4702-9192-53627719edde" providerId="ADAL" clId="{7A27C01A-8FEB-4172-9418-4AF51A1A6353}" dt="2023-01-30T14:48:32.264" v="2310" actId="962"/>
        <pc:sldMkLst>
          <pc:docMk/>
          <pc:sldMk cId="4032233095" sldId="342"/>
        </pc:sldMkLst>
        <pc:spChg chg="del">
          <ac:chgData name="Hampson, Christopher" userId="3403776e-6466-4702-9192-53627719edde" providerId="ADAL" clId="{7A27C01A-8FEB-4172-9418-4AF51A1A6353}" dt="2023-01-30T14:44:27.011" v="1954" actId="478"/>
          <ac:spMkLst>
            <pc:docMk/>
            <pc:sldMk cId="4032233095" sldId="342"/>
            <ac:spMk id="2" creationId="{657B24CF-9598-4111-4956-6A4DCAF4534E}"/>
          </ac:spMkLst>
        </pc:spChg>
        <pc:spChg chg="del">
          <ac:chgData name="Hampson, Christopher" userId="3403776e-6466-4702-9192-53627719edde" providerId="ADAL" clId="{7A27C01A-8FEB-4172-9418-4AF51A1A6353}" dt="2023-01-30T14:44:27.794" v="1955" actId="478"/>
          <ac:spMkLst>
            <pc:docMk/>
            <pc:sldMk cId="4032233095" sldId="342"/>
            <ac:spMk id="3" creationId="{00B065C5-7EC1-472A-4654-7CF55A285AB3}"/>
          </ac:spMkLst>
        </pc:spChg>
        <pc:spChg chg="add del mod">
          <ac:chgData name="Hampson, Christopher" userId="3403776e-6466-4702-9192-53627719edde" providerId="ADAL" clId="{7A27C01A-8FEB-4172-9418-4AF51A1A6353}" dt="2023-01-30T14:45:17.279" v="1964" actId="478"/>
          <ac:spMkLst>
            <pc:docMk/>
            <pc:sldMk cId="4032233095" sldId="342"/>
            <ac:spMk id="6" creationId="{495CAC7C-D50E-C282-176F-2367CDBFD3E3}"/>
          </ac:spMkLst>
        </pc:spChg>
        <pc:spChg chg="add mod">
          <ac:chgData name="Hampson, Christopher" userId="3403776e-6466-4702-9192-53627719edde" providerId="ADAL" clId="{7A27C01A-8FEB-4172-9418-4AF51A1A6353}" dt="2023-01-30T14:47:49.854" v="1993" actId="1076"/>
          <ac:spMkLst>
            <pc:docMk/>
            <pc:sldMk cId="4032233095" sldId="342"/>
            <ac:spMk id="9" creationId="{65B9F9D7-67E5-D136-B685-EB82CA882BC5}"/>
          </ac:spMkLst>
        </pc:spChg>
        <pc:spChg chg="add mod">
          <ac:chgData name="Hampson, Christopher" userId="3403776e-6466-4702-9192-53627719edde" providerId="ADAL" clId="{7A27C01A-8FEB-4172-9418-4AF51A1A6353}" dt="2023-01-30T14:47:53.462" v="1994" actId="1076"/>
          <ac:spMkLst>
            <pc:docMk/>
            <pc:sldMk cId="4032233095" sldId="342"/>
            <ac:spMk id="10" creationId="{6F6E8909-0522-65E6-9792-68D1760D64BD}"/>
          </ac:spMkLst>
        </pc:spChg>
        <pc:spChg chg="add del">
          <ac:chgData name="Hampson, Christopher" userId="3403776e-6466-4702-9192-53627719edde" providerId="ADAL" clId="{7A27C01A-8FEB-4172-9418-4AF51A1A6353}" dt="2023-01-30T14:46:47.793" v="1979" actId="26606"/>
          <ac:spMkLst>
            <pc:docMk/>
            <pc:sldMk cId="4032233095" sldId="342"/>
            <ac:spMk id="13" creationId="{5F9CFCE6-877F-4858-B8BD-2C52CA8AFBC4}"/>
          </ac:spMkLst>
        </pc:spChg>
        <pc:spChg chg="add del">
          <ac:chgData name="Hampson, Christopher" userId="3403776e-6466-4702-9192-53627719edde" providerId="ADAL" clId="{7A27C01A-8FEB-4172-9418-4AF51A1A6353}" dt="2023-01-30T14:46:47.793" v="1979" actId="26606"/>
          <ac:spMkLst>
            <pc:docMk/>
            <pc:sldMk cId="4032233095" sldId="342"/>
            <ac:spMk id="15" creationId="{8213F8A0-12AE-4514-8372-0DD766EC28EE}"/>
          </ac:spMkLst>
        </pc:spChg>
        <pc:spChg chg="add del">
          <ac:chgData name="Hampson, Christopher" userId="3403776e-6466-4702-9192-53627719edde" providerId="ADAL" clId="{7A27C01A-8FEB-4172-9418-4AF51A1A6353}" dt="2023-01-30T14:46:47.793" v="1979" actId="26606"/>
          <ac:spMkLst>
            <pc:docMk/>
            <pc:sldMk cId="4032233095" sldId="342"/>
            <ac:spMk id="17" creationId="{9EFF17D4-9A8C-4CE5-B096-D8CCD4400437}"/>
          </ac:spMkLst>
        </pc:spChg>
        <pc:spChg chg="add">
          <ac:chgData name="Hampson, Christopher" userId="3403776e-6466-4702-9192-53627719edde" providerId="ADAL" clId="{7A27C01A-8FEB-4172-9418-4AF51A1A6353}" dt="2023-01-30T14:46:47.793" v="1980" actId="26606"/>
          <ac:spMkLst>
            <pc:docMk/>
            <pc:sldMk cId="4032233095" sldId="342"/>
            <ac:spMk id="19" creationId="{0205D939-00C4-4F2E-9797-3170DD040D90}"/>
          </ac:spMkLst>
        </pc:spChg>
        <pc:spChg chg="add">
          <ac:chgData name="Hampson, Christopher" userId="3403776e-6466-4702-9192-53627719edde" providerId="ADAL" clId="{7A27C01A-8FEB-4172-9418-4AF51A1A6353}" dt="2023-01-30T14:46:47.793" v="1980" actId="26606"/>
          <ac:spMkLst>
            <pc:docMk/>
            <pc:sldMk cId="4032233095" sldId="342"/>
            <ac:spMk id="20" creationId="{38EE4E44-1403-472B-8C01-D354CB8F5AE7}"/>
          </ac:spMkLst>
        </pc:spChg>
        <pc:spChg chg="add">
          <ac:chgData name="Hampson, Christopher" userId="3403776e-6466-4702-9192-53627719edde" providerId="ADAL" clId="{7A27C01A-8FEB-4172-9418-4AF51A1A6353}" dt="2023-01-30T14:46:47.793" v="1980" actId="26606"/>
          <ac:spMkLst>
            <pc:docMk/>
            <pc:sldMk cId="4032233095" sldId="342"/>
            <ac:spMk id="21" creationId="{583CCE40-4C5F-42D3-86D9-7892AD1E98E3}"/>
          </ac:spMkLst>
        </pc:spChg>
        <pc:picChg chg="add mod ord">
          <ac:chgData name="Hampson, Christopher" userId="3403776e-6466-4702-9192-53627719edde" providerId="ADAL" clId="{7A27C01A-8FEB-4172-9418-4AF51A1A6353}" dt="2023-01-30T14:48:27.932" v="2302" actId="962"/>
          <ac:picMkLst>
            <pc:docMk/>
            <pc:sldMk cId="4032233095" sldId="342"/>
            <ac:picMk id="5" creationId="{4BE25731-A3B3-D594-1BB4-684F7DF8E10A}"/>
          </ac:picMkLst>
        </pc:picChg>
        <pc:picChg chg="add mod">
          <ac:chgData name="Hampson, Christopher" userId="3403776e-6466-4702-9192-53627719edde" providerId="ADAL" clId="{7A27C01A-8FEB-4172-9418-4AF51A1A6353}" dt="2023-01-30T14:48:32.264" v="2310" actId="962"/>
          <ac:picMkLst>
            <pc:docMk/>
            <pc:sldMk cId="4032233095" sldId="342"/>
            <ac:picMk id="8" creationId="{01C15845-274A-76F1-8059-490FA9CA03D2}"/>
          </ac:picMkLst>
        </pc:picChg>
      </pc:sldChg>
      <pc:sldChg chg="addSp delSp modSp add mod ord">
        <pc:chgData name="Hampson, Christopher" userId="3403776e-6466-4702-9192-53627719edde" providerId="ADAL" clId="{7A27C01A-8FEB-4172-9418-4AF51A1A6353}" dt="2023-01-30T14:51:42.677" v="2630" actId="1076"/>
        <pc:sldMkLst>
          <pc:docMk/>
          <pc:sldMk cId="1739783451" sldId="343"/>
        </pc:sldMkLst>
        <pc:spChg chg="mod">
          <ac:chgData name="Hampson, Christopher" userId="3403776e-6466-4702-9192-53627719edde" providerId="ADAL" clId="{7A27C01A-8FEB-4172-9418-4AF51A1A6353}" dt="2023-01-30T14:50:10.427" v="2614" actId="20577"/>
          <ac:spMkLst>
            <pc:docMk/>
            <pc:sldMk cId="1739783451" sldId="343"/>
            <ac:spMk id="2" creationId="{D2A5B117-456A-ACC9-C4C1-EBE19D3D7C04}"/>
          </ac:spMkLst>
        </pc:spChg>
        <pc:spChg chg="del">
          <ac:chgData name="Hampson, Christopher" userId="3403776e-6466-4702-9192-53627719edde" providerId="ADAL" clId="{7A27C01A-8FEB-4172-9418-4AF51A1A6353}" dt="2023-01-30T14:50:14.919" v="2616" actId="478"/>
          <ac:spMkLst>
            <pc:docMk/>
            <pc:sldMk cId="1739783451" sldId="343"/>
            <ac:spMk id="3" creationId="{E95AFA17-F62B-2821-85A1-13AD58119AFB}"/>
          </ac:spMkLst>
        </pc:spChg>
        <pc:spChg chg="add del mod">
          <ac:chgData name="Hampson, Christopher" userId="3403776e-6466-4702-9192-53627719edde" providerId="ADAL" clId="{7A27C01A-8FEB-4172-9418-4AF51A1A6353}" dt="2023-01-30T14:51:21.777" v="2623" actId="478"/>
          <ac:spMkLst>
            <pc:docMk/>
            <pc:sldMk cId="1739783451" sldId="343"/>
            <ac:spMk id="4" creationId="{13BE0B9D-CD1B-3E49-AA18-FF9DC9643034}"/>
          </ac:spMkLst>
        </pc:spChg>
        <pc:spChg chg="add mod">
          <ac:chgData name="Hampson, Christopher" userId="3403776e-6466-4702-9192-53627719edde" providerId="ADAL" clId="{7A27C01A-8FEB-4172-9418-4AF51A1A6353}" dt="2023-01-30T14:51:42.677" v="2630" actId="1076"/>
          <ac:spMkLst>
            <pc:docMk/>
            <pc:sldMk cId="1739783451" sldId="343"/>
            <ac:spMk id="5" creationId="{F9793FB6-E647-71C6-E718-0EB73CF12226}"/>
          </ac:spMkLst>
        </pc:spChg>
        <pc:spChg chg="del">
          <ac:chgData name="Hampson, Christopher" userId="3403776e-6466-4702-9192-53627719edde" providerId="ADAL" clId="{7A27C01A-8FEB-4172-9418-4AF51A1A6353}" dt="2023-01-30T14:50:13.408" v="2615" actId="478"/>
          <ac:spMkLst>
            <pc:docMk/>
            <pc:sldMk cId="1739783451" sldId="343"/>
            <ac:spMk id="7" creationId="{420AB98B-5DD1-AF42-5434-8BA17A62B448}"/>
          </ac:spMkLst>
        </pc:spChg>
        <pc:spChg chg="mod">
          <ac:chgData name="Hampson, Christopher" userId="3403776e-6466-4702-9192-53627719edde" providerId="ADAL" clId="{7A27C01A-8FEB-4172-9418-4AF51A1A6353}" dt="2023-01-30T14:50:38.528" v="2619" actId="13926"/>
          <ac:spMkLst>
            <pc:docMk/>
            <pc:sldMk cId="1739783451" sldId="343"/>
            <ac:spMk id="8" creationId="{1E70F85D-5842-8243-BF76-32FC65E4750F}"/>
          </ac:spMkLst>
        </pc:spChg>
      </pc:sldChg>
      <pc:sldChg chg="modSp add mod ord">
        <pc:chgData name="Hampson, Christopher" userId="3403776e-6466-4702-9192-53627719edde" providerId="ADAL" clId="{7A27C01A-8FEB-4172-9418-4AF51A1A6353}" dt="2023-01-30T14:49:59.305" v="2602" actId="20577"/>
        <pc:sldMkLst>
          <pc:docMk/>
          <pc:sldMk cId="533520023" sldId="344"/>
        </pc:sldMkLst>
        <pc:spChg chg="mod">
          <ac:chgData name="Hampson, Christopher" userId="3403776e-6466-4702-9192-53627719edde" providerId="ADAL" clId="{7A27C01A-8FEB-4172-9418-4AF51A1A6353}" dt="2023-01-30T14:49:23.142" v="2389" actId="20577"/>
          <ac:spMkLst>
            <pc:docMk/>
            <pc:sldMk cId="533520023" sldId="344"/>
            <ac:spMk id="7" creationId="{F85F72FE-FB30-0E4F-B173-89589AD00734}"/>
          </ac:spMkLst>
        </pc:spChg>
        <pc:spChg chg="mod">
          <ac:chgData name="Hampson, Christopher" userId="3403776e-6466-4702-9192-53627719edde" providerId="ADAL" clId="{7A27C01A-8FEB-4172-9418-4AF51A1A6353}" dt="2023-01-30T14:49:59.305" v="2602" actId="20577"/>
          <ac:spMkLst>
            <pc:docMk/>
            <pc:sldMk cId="533520023" sldId="344"/>
            <ac:spMk id="8" creationId="{754B29C7-D7D1-D248-93D7-CFED5AABAEE1}"/>
          </ac:spMkLst>
        </pc:spChg>
      </pc:sldChg>
      <pc:sldChg chg="delSp modSp add mod">
        <pc:chgData name="Hampson, Christopher" userId="3403776e-6466-4702-9192-53627719edde" providerId="ADAL" clId="{7A27C01A-8FEB-4172-9418-4AF51A1A6353}" dt="2023-01-30T14:53:17.503" v="2653" actId="13926"/>
        <pc:sldMkLst>
          <pc:docMk/>
          <pc:sldMk cId="1394459164" sldId="345"/>
        </pc:sldMkLst>
        <pc:spChg chg="mod">
          <ac:chgData name="Hampson, Christopher" userId="3403776e-6466-4702-9192-53627719edde" providerId="ADAL" clId="{7A27C01A-8FEB-4172-9418-4AF51A1A6353}" dt="2023-01-30T14:52:11.393" v="2633" actId="20577"/>
          <ac:spMkLst>
            <pc:docMk/>
            <pc:sldMk cId="1394459164" sldId="345"/>
            <ac:spMk id="2" creationId="{D2A5B117-456A-ACC9-C4C1-EBE19D3D7C04}"/>
          </ac:spMkLst>
        </pc:spChg>
        <pc:spChg chg="del">
          <ac:chgData name="Hampson, Christopher" userId="3403776e-6466-4702-9192-53627719edde" providerId="ADAL" clId="{7A27C01A-8FEB-4172-9418-4AF51A1A6353}" dt="2023-01-30T14:52:24.115" v="2637" actId="478"/>
          <ac:spMkLst>
            <pc:docMk/>
            <pc:sldMk cId="1394459164" sldId="345"/>
            <ac:spMk id="5" creationId="{F9793FB6-E647-71C6-E718-0EB73CF12226}"/>
          </ac:spMkLst>
        </pc:spChg>
        <pc:spChg chg="mod">
          <ac:chgData name="Hampson, Christopher" userId="3403776e-6466-4702-9192-53627719edde" providerId="ADAL" clId="{7A27C01A-8FEB-4172-9418-4AF51A1A6353}" dt="2023-01-30T14:53:17.503" v="2653" actId="13926"/>
          <ac:spMkLst>
            <pc:docMk/>
            <pc:sldMk cId="1394459164" sldId="345"/>
            <ac:spMk id="8" creationId="{1E70F85D-5842-8243-BF76-32FC65E4750F}"/>
          </ac:spMkLst>
        </pc:spChg>
      </pc:sldChg>
      <pc:sldChg chg="addSp modSp add mod">
        <pc:chgData name="Hampson, Christopher" userId="3403776e-6466-4702-9192-53627719edde" providerId="ADAL" clId="{7A27C01A-8FEB-4172-9418-4AF51A1A6353}" dt="2023-01-30T15:00:13.886" v="3223" actId="14100"/>
        <pc:sldMkLst>
          <pc:docMk/>
          <pc:sldMk cId="1271420196" sldId="346"/>
        </pc:sldMkLst>
        <pc:spChg chg="add mod">
          <ac:chgData name="Hampson, Christopher" userId="3403776e-6466-4702-9192-53627719edde" providerId="ADAL" clId="{7A27C01A-8FEB-4172-9418-4AF51A1A6353}" dt="2023-01-30T14:59:59.141" v="3218" actId="1076"/>
          <ac:spMkLst>
            <pc:docMk/>
            <pc:sldMk cId="1271420196" sldId="346"/>
            <ac:spMk id="7" creationId="{5704867C-EC8F-D036-0716-A3075D84F6C5}"/>
          </ac:spMkLst>
        </pc:spChg>
        <pc:spChg chg="mod">
          <ac:chgData name="Hampson, Christopher" userId="3403776e-6466-4702-9192-53627719edde" providerId="ADAL" clId="{7A27C01A-8FEB-4172-9418-4AF51A1A6353}" dt="2023-01-30T14:53:00.749" v="2652" actId="13926"/>
          <ac:spMkLst>
            <pc:docMk/>
            <pc:sldMk cId="1271420196" sldId="346"/>
            <ac:spMk id="8" creationId="{1E70F85D-5842-8243-BF76-32FC65E4750F}"/>
          </ac:spMkLst>
        </pc:spChg>
        <pc:spChg chg="add mod">
          <ac:chgData name="Hampson, Christopher" userId="3403776e-6466-4702-9192-53627719edde" providerId="ADAL" clId="{7A27C01A-8FEB-4172-9418-4AF51A1A6353}" dt="2023-01-30T15:00:13.886" v="3223" actId="14100"/>
          <ac:spMkLst>
            <pc:docMk/>
            <pc:sldMk cId="1271420196" sldId="346"/>
            <ac:spMk id="9" creationId="{194F1F73-940D-0076-407E-C2E2F2816E53}"/>
          </ac:spMkLst>
        </pc:spChg>
      </pc:sldChg>
      <pc:sldChg chg="modSp add mod">
        <pc:chgData name="Hampson, Christopher" userId="3403776e-6466-4702-9192-53627719edde" providerId="ADAL" clId="{7A27C01A-8FEB-4172-9418-4AF51A1A6353}" dt="2023-01-30T15:00:24.559" v="3224" actId="13926"/>
        <pc:sldMkLst>
          <pc:docMk/>
          <pc:sldMk cId="1371047484" sldId="347"/>
        </pc:sldMkLst>
        <pc:spChg chg="mod">
          <ac:chgData name="Hampson, Christopher" userId="3403776e-6466-4702-9192-53627719edde" providerId="ADAL" clId="{7A27C01A-8FEB-4172-9418-4AF51A1A6353}" dt="2023-01-30T14:53:23.293" v="2656" actId="20577"/>
          <ac:spMkLst>
            <pc:docMk/>
            <pc:sldMk cId="1371047484" sldId="347"/>
            <ac:spMk id="2" creationId="{D2A5B117-456A-ACC9-C4C1-EBE19D3D7C04}"/>
          </ac:spMkLst>
        </pc:spChg>
        <pc:spChg chg="mod">
          <ac:chgData name="Hampson, Christopher" userId="3403776e-6466-4702-9192-53627719edde" providerId="ADAL" clId="{7A27C01A-8FEB-4172-9418-4AF51A1A6353}" dt="2023-01-30T15:00:24.559" v="3224" actId="13926"/>
          <ac:spMkLst>
            <pc:docMk/>
            <pc:sldMk cId="1371047484" sldId="347"/>
            <ac:spMk id="8" creationId="{1E70F85D-5842-8243-BF76-32FC65E4750F}"/>
          </ac:spMkLst>
        </pc:spChg>
      </pc:sldChg>
      <pc:sldChg chg="modSp add mod ord">
        <pc:chgData name="Hampson, Christopher" userId="3403776e-6466-4702-9192-53627719edde" providerId="ADAL" clId="{7A27C01A-8FEB-4172-9418-4AF51A1A6353}" dt="2023-01-30T14:55:18.181" v="2709" actId="20577"/>
        <pc:sldMkLst>
          <pc:docMk/>
          <pc:sldMk cId="3109390175" sldId="348"/>
        </pc:sldMkLst>
        <pc:spChg chg="mod">
          <ac:chgData name="Hampson, Christopher" userId="3403776e-6466-4702-9192-53627719edde" providerId="ADAL" clId="{7A27C01A-8FEB-4172-9418-4AF51A1A6353}" dt="2023-01-30T14:55:18.181" v="2709" actId="20577"/>
          <ac:spMkLst>
            <pc:docMk/>
            <pc:sldMk cId="3109390175" sldId="348"/>
            <ac:spMk id="7" creationId="{F85F72FE-FB30-0E4F-B173-89589AD00734}"/>
          </ac:spMkLst>
        </pc:spChg>
      </pc:sldChg>
      <pc:sldChg chg="addSp delSp modSp new mod setBg">
        <pc:chgData name="Hampson, Christopher" userId="3403776e-6466-4702-9192-53627719edde" providerId="ADAL" clId="{7A27C01A-8FEB-4172-9418-4AF51A1A6353}" dt="2023-01-30T14:56:19.115" v="2952" actId="26606"/>
        <pc:sldMkLst>
          <pc:docMk/>
          <pc:sldMk cId="1910646268" sldId="349"/>
        </pc:sldMkLst>
        <pc:spChg chg="del">
          <ac:chgData name="Hampson, Christopher" userId="3403776e-6466-4702-9192-53627719edde" providerId="ADAL" clId="{7A27C01A-8FEB-4172-9418-4AF51A1A6353}" dt="2023-01-30T14:55:26.400" v="2711" actId="478"/>
          <ac:spMkLst>
            <pc:docMk/>
            <pc:sldMk cId="1910646268" sldId="349"/>
            <ac:spMk id="2" creationId="{F9C8D0E1-D716-3628-432A-54D22C916A7E}"/>
          </ac:spMkLst>
        </pc:spChg>
        <pc:spChg chg="del">
          <ac:chgData name="Hampson, Christopher" userId="3403776e-6466-4702-9192-53627719edde" providerId="ADAL" clId="{7A27C01A-8FEB-4172-9418-4AF51A1A6353}" dt="2023-01-30T14:55:27.433" v="2712" actId="478"/>
          <ac:spMkLst>
            <pc:docMk/>
            <pc:sldMk cId="1910646268" sldId="349"/>
            <ac:spMk id="3" creationId="{4D537ECA-8A6B-E6B3-6624-0F2547B98090}"/>
          </ac:spMkLst>
        </pc:spChg>
        <pc:spChg chg="add">
          <ac:chgData name="Hampson, Christopher" userId="3403776e-6466-4702-9192-53627719edde" providerId="ADAL" clId="{7A27C01A-8FEB-4172-9418-4AF51A1A6353}" dt="2023-01-30T14:56:19.115" v="2952" actId="26606"/>
          <ac:spMkLst>
            <pc:docMk/>
            <pc:sldMk cId="1910646268" sldId="349"/>
            <ac:spMk id="10" creationId="{32BC26D8-82FB-445E-AA49-62A77D7C1EE0}"/>
          </ac:spMkLst>
        </pc:spChg>
        <pc:spChg chg="add">
          <ac:chgData name="Hampson, Christopher" userId="3403776e-6466-4702-9192-53627719edde" providerId="ADAL" clId="{7A27C01A-8FEB-4172-9418-4AF51A1A6353}" dt="2023-01-30T14:56:19.115" v="2952" actId="26606"/>
          <ac:spMkLst>
            <pc:docMk/>
            <pc:sldMk cId="1910646268" sldId="349"/>
            <ac:spMk id="12" creationId="{CB44330D-EA18-4254-AA95-EB49948539B8}"/>
          </ac:spMkLst>
        </pc:spChg>
        <pc:picChg chg="add mod">
          <ac:chgData name="Hampson, Christopher" userId="3403776e-6466-4702-9192-53627719edde" providerId="ADAL" clId="{7A27C01A-8FEB-4172-9418-4AF51A1A6353}" dt="2023-01-30T14:56:19.115" v="2952" actId="26606"/>
          <ac:picMkLst>
            <pc:docMk/>
            <pc:sldMk cId="1910646268" sldId="349"/>
            <ac:picMk id="5" creationId="{0D3AE13D-17E6-C450-3D45-CE294E10D4DE}"/>
          </ac:picMkLst>
        </pc:picChg>
      </pc:sldChg>
      <pc:sldChg chg="delSp modSp add del mod ord">
        <pc:chgData name="Hampson, Christopher" userId="3403776e-6466-4702-9192-53627719edde" providerId="ADAL" clId="{7A27C01A-8FEB-4172-9418-4AF51A1A6353}" dt="2023-01-30T14:58:46.417" v="3177" actId="47"/>
        <pc:sldMkLst>
          <pc:docMk/>
          <pc:sldMk cId="94830366" sldId="350"/>
        </pc:sldMkLst>
        <pc:spChg chg="mod">
          <ac:chgData name="Hampson, Christopher" userId="3403776e-6466-4702-9192-53627719edde" providerId="ADAL" clId="{7A27C01A-8FEB-4172-9418-4AF51A1A6353}" dt="2023-01-30T14:56:47.854" v="2973" actId="20577"/>
          <ac:spMkLst>
            <pc:docMk/>
            <pc:sldMk cId="94830366" sldId="350"/>
            <ac:spMk id="7" creationId="{F85F72FE-FB30-0E4F-B173-89589AD00734}"/>
          </ac:spMkLst>
        </pc:spChg>
        <pc:spChg chg="del mod">
          <ac:chgData name="Hampson, Christopher" userId="3403776e-6466-4702-9192-53627719edde" providerId="ADAL" clId="{7A27C01A-8FEB-4172-9418-4AF51A1A6353}" dt="2023-01-30T14:56:57.838" v="2975" actId="478"/>
          <ac:spMkLst>
            <pc:docMk/>
            <pc:sldMk cId="94830366" sldId="350"/>
            <ac:spMk id="8" creationId="{754B29C7-D7D1-D248-93D7-CFED5AABAEE1}"/>
          </ac:spMkLst>
        </pc:spChg>
      </pc:sldChg>
      <pc:sldChg chg="add del">
        <pc:chgData name="Hampson, Christopher" userId="3403776e-6466-4702-9192-53627719edde" providerId="ADAL" clId="{7A27C01A-8FEB-4172-9418-4AF51A1A6353}" dt="2023-01-30T14:56:37.550" v="2954" actId="47"/>
        <pc:sldMkLst>
          <pc:docMk/>
          <pc:sldMk cId="1519401630" sldId="350"/>
        </pc:sldMkLst>
      </pc:sldChg>
      <pc:sldChg chg="modSp add mod ord">
        <pc:chgData name="Hampson, Christopher" userId="3403776e-6466-4702-9192-53627719edde" providerId="ADAL" clId="{7A27C01A-8FEB-4172-9418-4AF51A1A6353}" dt="2023-01-30T14:57:16.159" v="2992" actId="20577"/>
        <pc:sldMkLst>
          <pc:docMk/>
          <pc:sldMk cId="3251924154" sldId="351"/>
        </pc:sldMkLst>
        <pc:spChg chg="mod">
          <ac:chgData name="Hampson, Christopher" userId="3403776e-6466-4702-9192-53627719edde" providerId="ADAL" clId="{7A27C01A-8FEB-4172-9418-4AF51A1A6353}" dt="2023-01-30T14:57:16.159" v="2992" actId="20577"/>
          <ac:spMkLst>
            <pc:docMk/>
            <pc:sldMk cId="3251924154" sldId="351"/>
            <ac:spMk id="2" creationId="{47379BF0-0209-46DF-7D40-710D1671C6A0}"/>
          </ac:spMkLst>
        </pc:spChg>
      </pc:sldChg>
    </pc:docChg>
  </pc:docChgLst>
  <pc:docChgLst>
    <pc:chgData name="Hampson, Christopher" userId="3403776e-6466-4702-9192-53627719edde" providerId="ADAL" clId="{D96B1582-1B1B-4546-BCE4-4E6768562394}"/>
    <pc:docChg chg="undo custSel addSld delSld modSld sldOrd">
      <pc:chgData name="Hampson, Christopher" userId="3403776e-6466-4702-9192-53627719edde" providerId="ADAL" clId="{D96B1582-1B1B-4546-BCE4-4E6768562394}" dt="2023-03-27T12:35:17.955" v="427" actId="20577"/>
      <pc:docMkLst>
        <pc:docMk/>
      </pc:docMkLst>
      <pc:sldChg chg="modSp add mod setBg">
        <pc:chgData name="Hampson, Christopher" userId="3403776e-6466-4702-9192-53627719edde" providerId="ADAL" clId="{D96B1582-1B1B-4546-BCE4-4E6768562394}" dt="2023-03-27T12:19:35.184" v="85" actId="207"/>
        <pc:sldMkLst>
          <pc:docMk/>
          <pc:sldMk cId="2409788328" sldId="258"/>
        </pc:sldMkLst>
        <pc:spChg chg="mod">
          <ac:chgData name="Hampson, Christopher" userId="3403776e-6466-4702-9192-53627719edde" providerId="ADAL" clId="{D96B1582-1B1B-4546-BCE4-4E6768562394}" dt="2023-03-27T12:17:37.668" v="73" actId="20577"/>
          <ac:spMkLst>
            <pc:docMk/>
            <pc:sldMk cId="2409788328" sldId="258"/>
            <ac:spMk id="7" creationId="{77F27CCF-C05D-B042-AA82-D7DC28F45846}"/>
          </ac:spMkLst>
        </pc:spChg>
        <pc:spChg chg="mod">
          <ac:chgData name="Hampson, Christopher" userId="3403776e-6466-4702-9192-53627719edde" providerId="ADAL" clId="{D96B1582-1B1B-4546-BCE4-4E6768562394}" dt="2023-03-27T12:19:35.184" v="85" actId="207"/>
          <ac:spMkLst>
            <pc:docMk/>
            <pc:sldMk cId="2409788328" sldId="258"/>
            <ac:spMk id="8" creationId="{1E70F85D-5842-8243-BF76-32FC65E4750F}"/>
          </ac:spMkLst>
        </pc:spChg>
      </pc:sldChg>
      <pc:sldChg chg="del">
        <pc:chgData name="Hampson, Christopher" userId="3403776e-6466-4702-9192-53627719edde" providerId="ADAL" clId="{D96B1582-1B1B-4546-BCE4-4E6768562394}" dt="2023-03-27T12:16:10.396" v="48" actId="47"/>
        <pc:sldMkLst>
          <pc:docMk/>
          <pc:sldMk cId="1480709259" sldId="364"/>
        </pc:sldMkLst>
      </pc:sldChg>
      <pc:sldChg chg="modSp mod">
        <pc:chgData name="Hampson, Christopher" userId="3403776e-6466-4702-9192-53627719edde" providerId="ADAL" clId="{D96B1582-1B1B-4546-BCE4-4E6768562394}" dt="2023-03-27T12:16:04.586" v="47" actId="20577"/>
        <pc:sldMkLst>
          <pc:docMk/>
          <pc:sldMk cId="1068590732" sldId="452"/>
        </pc:sldMkLst>
        <pc:spChg chg="mod">
          <ac:chgData name="Hampson, Christopher" userId="3403776e-6466-4702-9192-53627719edde" providerId="ADAL" clId="{D96B1582-1B1B-4546-BCE4-4E6768562394}" dt="2023-03-27T12:16:04.586" v="47" actId="20577"/>
          <ac:spMkLst>
            <pc:docMk/>
            <pc:sldMk cId="1068590732" sldId="452"/>
            <ac:spMk id="2" creationId="{47379BF0-0209-46DF-7D40-710D1671C6A0}"/>
          </ac:spMkLst>
        </pc:spChg>
      </pc:sldChg>
      <pc:sldChg chg="modSp mod">
        <pc:chgData name="Hampson, Christopher" userId="3403776e-6466-4702-9192-53627719edde" providerId="ADAL" clId="{D96B1582-1B1B-4546-BCE4-4E6768562394}" dt="2023-03-27T12:35:17.955" v="427" actId="20577"/>
        <pc:sldMkLst>
          <pc:docMk/>
          <pc:sldMk cId="39958919" sldId="453"/>
        </pc:sldMkLst>
        <pc:spChg chg="mod">
          <ac:chgData name="Hampson, Christopher" userId="3403776e-6466-4702-9192-53627719edde" providerId="ADAL" clId="{D96B1582-1B1B-4546-BCE4-4E6768562394}" dt="2023-03-27T12:35:17.955" v="427" actId="20577"/>
          <ac:spMkLst>
            <pc:docMk/>
            <pc:sldMk cId="39958919" sldId="453"/>
            <ac:spMk id="8" creationId="{754B29C7-D7D1-D248-93D7-CFED5AABAEE1}"/>
          </ac:spMkLst>
        </pc:spChg>
      </pc:sldChg>
      <pc:sldChg chg="del">
        <pc:chgData name="Hampson, Christopher" userId="3403776e-6466-4702-9192-53627719edde" providerId="ADAL" clId="{D96B1582-1B1B-4546-BCE4-4E6768562394}" dt="2023-03-27T12:16:11.306" v="49" actId="47"/>
        <pc:sldMkLst>
          <pc:docMk/>
          <pc:sldMk cId="54506350" sldId="475"/>
        </pc:sldMkLst>
      </pc:sldChg>
      <pc:sldChg chg="del">
        <pc:chgData name="Hampson, Christopher" userId="3403776e-6466-4702-9192-53627719edde" providerId="ADAL" clId="{D96B1582-1B1B-4546-BCE4-4E6768562394}" dt="2023-03-27T12:16:12.156" v="50" actId="47"/>
        <pc:sldMkLst>
          <pc:docMk/>
          <pc:sldMk cId="555215970" sldId="476"/>
        </pc:sldMkLst>
      </pc:sldChg>
      <pc:sldChg chg="del">
        <pc:chgData name="Hampson, Christopher" userId="3403776e-6466-4702-9192-53627719edde" providerId="ADAL" clId="{D96B1582-1B1B-4546-BCE4-4E6768562394}" dt="2023-03-27T12:16:13.937" v="51" actId="47"/>
        <pc:sldMkLst>
          <pc:docMk/>
          <pc:sldMk cId="577296031" sldId="477"/>
        </pc:sldMkLst>
      </pc:sldChg>
      <pc:sldChg chg="addSp delSp modSp new del mod setBg">
        <pc:chgData name="Hampson, Christopher" userId="3403776e-6466-4702-9192-53627719edde" providerId="ADAL" clId="{D96B1582-1B1B-4546-BCE4-4E6768562394}" dt="2023-03-27T12:29:55.991" v="330" actId="47"/>
        <pc:sldMkLst>
          <pc:docMk/>
          <pc:sldMk cId="1137938236" sldId="479"/>
        </pc:sldMkLst>
        <pc:spChg chg="del">
          <ac:chgData name="Hampson, Christopher" userId="3403776e-6466-4702-9192-53627719edde" providerId="ADAL" clId="{D96B1582-1B1B-4546-BCE4-4E6768562394}" dt="2023-03-27T12:23:44.987" v="88" actId="478"/>
          <ac:spMkLst>
            <pc:docMk/>
            <pc:sldMk cId="1137938236" sldId="479"/>
            <ac:spMk id="2" creationId="{739E8417-063E-8F38-D0AD-65B91D9AABBA}"/>
          </ac:spMkLst>
        </pc:spChg>
        <pc:spChg chg="del">
          <ac:chgData name="Hampson, Christopher" userId="3403776e-6466-4702-9192-53627719edde" providerId="ADAL" clId="{D96B1582-1B1B-4546-BCE4-4E6768562394}" dt="2023-03-27T12:23:44.106" v="87" actId="478"/>
          <ac:spMkLst>
            <pc:docMk/>
            <pc:sldMk cId="1137938236" sldId="479"/>
            <ac:spMk id="3" creationId="{F205432C-EA47-2096-C9D0-DCC6FAB05F93}"/>
          </ac:spMkLst>
        </pc:spChg>
        <pc:spChg chg="add del mod">
          <ac:chgData name="Hampson, Christopher" userId="3403776e-6466-4702-9192-53627719edde" providerId="ADAL" clId="{D96B1582-1B1B-4546-BCE4-4E6768562394}" dt="2023-03-27T12:25:55.955" v="173" actId="478"/>
          <ac:spMkLst>
            <pc:docMk/>
            <pc:sldMk cId="1137938236" sldId="479"/>
            <ac:spMk id="4" creationId="{8FDE5E54-556F-9CFE-C5D8-D463A862C1DB}"/>
          </ac:spMkLst>
        </pc:spChg>
        <pc:spChg chg="add mod">
          <ac:chgData name="Hampson, Christopher" userId="3403776e-6466-4702-9192-53627719edde" providerId="ADAL" clId="{D96B1582-1B1B-4546-BCE4-4E6768562394}" dt="2023-03-27T12:26:13.023" v="179" actId="207"/>
          <ac:spMkLst>
            <pc:docMk/>
            <pc:sldMk cId="1137938236" sldId="479"/>
            <ac:spMk id="5" creationId="{613C3183-BB34-9EBE-F4E7-F85864009406}"/>
          </ac:spMkLst>
        </pc:spChg>
      </pc:sldChg>
      <pc:sldChg chg="modSp add mod ord">
        <pc:chgData name="Hampson, Christopher" userId="3403776e-6466-4702-9192-53627719edde" providerId="ADAL" clId="{D96B1582-1B1B-4546-BCE4-4E6768562394}" dt="2023-03-27T12:26:54.795" v="228" actId="20577"/>
        <pc:sldMkLst>
          <pc:docMk/>
          <pc:sldMk cId="1765408048" sldId="480"/>
        </pc:sldMkLst>
        <pc:spChg chg="mod">
          <ac:chgData name="Hampson, Christopher" userId="3403776e-6466-4702-9192-53627719edde" providerId="ADAL" clId="{D96B1582-1B1B-4546-BCE4-4E6768562394}" dt="2023-03-27T12:26:54.795" v="228" actId="20577"/>
          <ac:spMkLst>
            <pc:docMk/>
            <pc:sldMk cId="1765408048" sldId="480"/>
            <ac:spMk id="7" creationId="{F85F72FE-FB30-0E4F-B173-89589AD00734}"/>
          </ac:spMkLst>
        </pc:spChg>
      </pc:sldChg>
      <pc:sldChg chg="addSp delSp modSp add mod ord setBg">
        <pc:chgData name="Hampson, Christopher" userId="3403776e-6466-4702-9192-53627719edde" providerId="ADAL" clId="{D96B1582-1B1B-4546-BCE4-4E6768562394}" dt="2023-03-27T12:31:28.618" v="360" actId="1076"/>
        <pc:sldMkLst>
          <pc:docMk/>
          <pc:sldMk cId="2518795486" sldId="481"/>
        </pc:sldMkLst>
        <pc:spChg chg="add mod">
          <ac:chgData name="Hampson, Christopher" userId="3403776e-6466-4702-9192-53627719edde" providerId="ADAL" clId="{D96B1582-1B1B-4546-BCE4-4E6768562394}" dt="2023-03-27T12:31:28.618" v="360" actId="1076"/>
          <ac:spMkLst>
            <pc:docMk/>
            <pc:sldMk cId="2518795486" sldId="481"/>
            <ac:spMk id="2" creationId="{4DB0F50A-7DDD-7618-0FA1-D6B89F44B72C}"/>
          </ac:spMkLst>
        </pc:spChg>
        <pc:spChg chg="del mod">
          <ac:chgData name="Hampson, Christopher" userId="3403776e-6466-4702-9192-53627719edde" providerId="ADAL" clId="{D96B1582-1B1B-4546-BCE4-4E6768562394}" dt="2023-03-27T12:30:06.842" v="331" actId="478"/>
          <ac:spMkLst>
            <pc:docMk/>
            <pc:sldMk cId="2518795486" sldId="481"/>
            <ac:spMk id="5" creationId="{613C3183-BB34-9EBE-F4E7-F85864009406}"/>
          </ac:spMkLst>
        </pc:spChg>
      </pc:sldChg>
      <pc:sldChg chg="add ord">
        <pc:chgData name="Hampson, Christopher" userId="3403776e-6466-4702-9192-53627719edde" providerId="ADAL" clId="{D96B1582-1B1B-4546-BCE4-4E6768562394}" dt="2023-03-27T12:29:53.981" v="329"/>
        <pc:sldMkLst>
          <pc:docMk/>
          <pc:sldMk cId="1318580093" sldId="482"/>
        </pc:sldMkLst>
      </pc:sldChg>
    </pc:docChg>
  </pc:docChgLst>
  <pc:docChgLst>
    <pc:chgData name="Hampson, Christopher" userId="3403776e-6466-4702-9192-53627719edde" providerId="ADAL" clId="{0678C61A-38F0-401F-9FA8-93A5A66EC912}"/>
    <pc:docChg chg="custSel addSld modSld">
      <pc:chgData name="Hampson, Christopher" userId="3403776e-6466-4702-9192-53627719edde" providerId="ADAL" clId="{0678C61A-38F0-401F-9FA8-93A5A66EC912}" dt="2023-04-17T14:23:56.108" v="5" actId="26606"/>
      <pc:docMkLst>
        <pc:docMk/>
      </pc:docMkLst>
      <pc:sldChg chg="addSp delSp modSp new mod setBg">
        <pc:chgData name="Hampson, Christopher" userId="3403776e-6466-4702-9192-53627719edde" providerId="ADAL" clId="{0678C61A-38F0-401F-9FA8-93A5A66EC912}" dt="2023-04-17T14:23:56.108" v="5" actId="26606"/>
        <pc:sldMkLst>
          <pc:docMk/>
          <pc:sldMk cId="1048924950" sldId="512"/>
        </pc:sldMkLst>
        <pc:spChg chg="del">
          <ac:chgData name="Hampson, Christopher" userId="3403776e-6466-4702-9192-53627719edde" providerId="ADAL" clId="{0678C61A-38F0-401F-9FA8-93A5A66EC912}" dt="2023-04-17T14:23:47.428" v="1" actId="478"/>
          <ac:spMkLst>
            <pc:docMk/>
            <pc:sldMk cId="1048924950" sldId="512"/>
            <ac:spMk id="2" creationId="{8DC91CC5-4E90-DAC1-8850-ABA0CE826C95}"/>
          </ac:spMkLst>
        </pc:spChg>
        <pc:spChg chg="del">
          <ac:chgData name="Hampson, Christopher" userId="3403776e-6466-4702-9192-53627719edde" providerId="ADAL" clId="{0678C61A-38F0-401F-9FA8-93A5A66EC912}" dt="2023-04-17T14:23:48.710" v="2" actId="478"/>
          <ac:spMkLst>
            <pc:docMk/>
            <pc:sldMk cId="1048924950" sldId="512"/>
            <ac:spMk id="3" creationId="{A4B23CAF-4841-AA2D-C055-94C62D953010}"/>
          </ac:spMkLst>
        </pc:spChg>
        <pc:spChg chg="add">
          <ac:chgData name="Hampson, Christopher" userId="3403776e-6466-4702-9192-53627719edde" providerId="ADAL" clId="{0678C61A-38F0-401F-9FA8-93A5A66EC912}" dt="2023-04-17T14:23:56.108" v="5" actId="26606"/>
          <ac:spMkLst>
            <pc:docMk/>
            <pc:sldMk cId="1048924950" sldId="512"/>
            <ac:spMk id="10" creationId="{AB8C311F-7253-4AED-9701-7FC0708C41C7}"/>
          </ac:spMkLst>
        </pc:spChg>
        <pc:spChg chg="add">
          <ac:chgData name="Hampson, Christopher" userId="3403776e-6466-4702-9192-53627719edde" providerId="ADAL" clId="{0678C61A-38F0-401F-9FA8-93A5A66EC912}" dt="2023-04-17T14:23:56.108" v="5" actId="26606"/>
          <ac:spMkLst>
            <pc:docMk/>
            <pc:sldMk cId="1048924950" sldId="512"/>
            <ac:spMk id="12" creationId="{E2384209-CB15-4CDF-9D31-C44FD9A3F20D}"/>
          </ac:spMkLst>
        </pc:spChg>
        <pc:spChg chg="add">
          <ac:chgData name="Hampson, Christopher" userId="3403776e-6466-4702-9192-53627719edde" providerId="ADAL" clId="{0678C61A-38F0-401F-9FA8-93A5A66EC912}" dt="2023-04-17T14:23:56.108" v="5" actId="26606"/>
          <ac:spMkLst>
            <pc:docMk/>
            <pc:sldMk cId="1048924950" sldId="512"/>
            <ac:spMk id="14" creationId="{2633B3B5-CC90-43F0-8714-D31D1F3F0209}"/>
          </ac:spMkLst>
        </pc:spChg>
        <pc:spChg chg="add">
          <ac:chgData name="Hampson, Christopher" userId="3403776e-6466-4702-9192-53627719edde" providerId="ADAL" clId="{0678C61A-38F0-401F-9FA8-93A5A66EC912}" dt="2023-04-17T14:23:56.108" v="5" actId="26606"/>
          <ac:spMkLst>
            <pc:docMk/>
            <pc:sldMk cId="1048924950" sldId="512"/>
            <ac:spMk id="16" creationId="{A8D57A06-A426-446D-B02C-A2DC6B62E45E}"/>
          </ac:spMkLst>
        </pc:spChg>
        <pc:picChg chg="add mod">
          <ac:chgData name="Hampson, Christopher" userId="3403776e-6466-4702-9192-53627719edde" providerId="ADAL" clId="{0678C61A-38F0-401F-9FA8-93A5A66EC912}" dt="2023-04-17T14:23:56.108" v="5" actId="26606"/>
          <ac:picMkLst>
            <pc:docMk/>
            <pc:sldMk cId="1048924950" sldId="512"/>
            <ac:picMk id="5" creationId="{534ED441-26F4-0CFF-00EF-B598F24F740C}"/>
          </ac:picMkLst>
        </pc:picChg>
      </pc:sldChg>
    </pc:docChg>
  </pc:docChgLst>
  <pc:docChgLst>
    <pc:chgData name="Hampson, Christopher" userId="3403776e-6466-4702-9192-53627719edde" providerId="ADAL" clId="{D014A3F3-D637-401D-89ED-EB18E793F75D}"/>
    <pc:docChg chg="undo custSel addSld delSld modSld sldOrd">
      <pc:chgData name="Hampson, Christopher" userId="3403776e-6466-4702-9192-53627719edde" providerId="ADAL" clId="{D014A3F3-D637-401D-89ED-EB18E793F75D}" dt="2023-01-18T04:40:06.344" v="2639" actId="1076"/>
      <pc:docMkLst>
        <pc:docMk/>
      </pc:docMkLst>
      <pc:sldChg chg="modSp add mod setBg">
        <pc:chgData name="Hampson, Christopher" userId="3403776e-6466-4702-9192-53627719edde" providerId="ADAL" clId="{D014A3F3-D637-401D-89ED-EB18E793F75D}" dt="2023-01-17T23:23:00.933" v="616" actId="20577"/>
        <pc:sldMkLst>
          <pc:docMk/>
          <pc:sldMk cId="3897984884" sldId="265"/>
        </pc:sldMkLst>
        <pc:spChg chg="mod">
          <ac:chgData name="Hampson, Christopher" userId="3403776e-6466-4702-9192-53627719edde" providerId="ADAL" clId="{D014A3F3-D637-401D-89ED-EB18E793F75D}" dt="2023-01-17T23:23:00.933" v="616" actId="20577"/>
          <ac:spMkLst>
            <pc:docMk/>
            <pc:sldMk cId="3897984884" sldId="265"/>
            <ac:spMk id="2" creationId="{47379BF0-0209-46DF-7D40-710D1671C6A0}"/>
          </ac:spMkLst>
        </pc:spChg>
      </pc:sldChg>
      <pc:sldChg chg="addSp modSp mod ord">
        <pc:chgData name="Hampson, Christopher" userId="3403776e-6466-4702-9192-53627719edde" providerId="ADAL" clId="{D014A3F3-D637-401D-89ED-EB18E793F75D}" dt="2023-01-18T01:27:37.831" v="2360" actId="1076"/>
        <pc:sldMkLst>
          <pc:docMk/>
          <pc:sldMk cId="2188822724" sldId="271"/>
        </pc:sldMkLst>
        <pc:spChg chg="mod">
          <ac:chgData name="Hampson, Christopher" userId="3403776e-6466-4702-9192-53627719edde" providerId="ADAL" clId="{D014A3F3-D637-401D-89ED-EB18E793F75D}" dt="2023-01-17T23:26:43.293" v="695" actId="20577"/>
          <ac:spMkLst>
            <pc:docMk/>
            <pc:sldMk cId="2188822724" sldId="271"/>
            <ac:spMk id="2" creationId="{D2A5B117-456A-ACC9-C4C1-EBE19D3D7C04}"/>
          </ac:spMkLst>
        </pc:spChg>
        <pc:spChg chg="add mod">
          <ac:chgData name="Hampson, Christopher" userId="3403776e-6466-4702-9192-53627719edde" providerId="ADAL" clId="{D014A3F3-D637-401D-89ED-EB18E793F75D}" dt="2023-01-18T01:27:37.831" v="2360" actId="1076"/>
          <ac:spMkLst>
            <pc:docMk/>
            <pc:sldMk cId="2188822724" sldId="271"/>
            <ac:spMk id="3" creationId="{85D263EC-5499-4872-9396-121AA1B6FCEC}"/>
          </ac:spMkLst>
        </pc:spChg>
        <pc:spChg chg="mod">
          <ac:chgData name="Hampson, Christopher" userId="3403776e-6466-4702-9192-53627719edde" providerId="ADAL" clId="{D014A3F3-D637-401D-89ED-EB18E793F75D}" dt="2023-01-17T23:41:39.932" v="2285" actId="20577"/>
          <ac:spMkLst>
            <pc:docMk/>
            <pc:sldMk cId="2188822724" sldId="271"/>
            <ac:spMk id="8" creationId="{1E70F85D-5842-8243-BF76-32FC65E4750F}"/>
          </ac:spMkLst>
        </pc:spChg>
      </pc:sldChg>
      <pc:sldChg chg="modSp mod ord">
        <pc:chgData name="Hampson, Christopher" userId="3403776e-6466-4702-9192-53627719edde" providerId="ADAL" clId="{D014A3F3-D637-401D-89ED-EB18E793F75D}" dt="2023-01-18T02:28:42.047" v="2636" actId="115"/>
        <pc:sldMkLst>
          <pc:docMk/>
          <pc:sldMk cId="4252619964" sldId="273"/>
        </pc:sldMkLst>
        <pc:spChg chg="mod">
          <ac:chgData name="Hampson, Christopher" userId="3403776e-6466-4702-9192-53627719edde" providerId="ADAL" clId="{D014A3F3-D637-401D-89ED-EB18E793F75D}" dt="2023-01-17T23:28:42.217" v="733" actId="14100"/>
          <ac:spMkLst>
            <pc:docMk/>
            <pc:sldMk cId="4252619964" sldId="273"/>
            <ac:spMk id="7" creationId="{F85F72FE-FB30-0E4F-B173-89589AD00734}"/>
          </ac:spMkLst>
        </pc:spChg>
        <pc:spChg chg="mod">
          <ac:chgData name="Hampson, Christopher" userId="3403776e-6466-4702-9192-53627719edde" providerId="ADAL" clId="{D014A3F3-D637-401D-89ED-EB18E793F75D}" dt="2023-01-18T02:28:42.047" v="2636" actId="115"/>
          <ac:spMkLst>
            <pc:docMk/>
            <pc:sldMk cId="4252619964" sldId="273"/>
            <ac:spMk id="8" creationId="{754B29C7-D7D1-D248-93D7-CFED5AABAEE1}"/>
          </ac:spMkLst>
        </pc:spChg>
      </pc:sldChg>
      <pc:sldChg chg="addSp modSp mod">
        <pc:chgData name="Hampson, Christopher" userId="3403776e-6466-4702-9192-53627719edde" providerId="ADAL" clId="{D014A3F3-D637-401D-89ED-EB18E793F75D}" dt="2023-01-18T02:05:09.668" v="2560" actId="20577"/>
        <pc:sldMkLst>
          <pc:docMk/>
          <pc:sldMk cId="1864374336" sldId="285"/>
        </pc:sldMkLst>
        <pc:spChg chg="add mod">
          <ac:chgData name="Hampson, Christopher" userId="3403776e-6466-4702-9192-53627719edde" providerId="ADAL" clId="{D014A3F3-D637-401D-89ED-EB18E793F75D}" dt="2023-01-18T02:05:09.668" v="2560" actId="20577"/>
          <ac:spMkLst>
            <pc:docMk/>
            <pc:sldMk cId="1864374336" sldId="285"/>
            <ac:spMk id="2" creationId="{BFF19345-F8AA-C218-C7C1-4C5740194D47}"/>
          </ac:spMkLst>
        </pc:spChg>
        <pc:spChg chg="add mod">
          <ac:chgData name="Hampson, Christopher" userId="3403776e-6466-4702-9192-53627719edde" providerId="ADAL" clId="{D014A3F3-D637-401D-89ED-EB18E793F75D}" dt="2023-01-17T23:09:39.773" v="184" actId="1076"/>
          <ac:spMkLst>
            <pc:docMk/>
            <pc:sldMk cId="1864374336" sldId="285"/>
            <ac:spMk id="3" creationId="{893A4CBF-666C-DE87-528F-5747EC9505D6}"/>
          </ac:spMkLst>
        </pc:spChg>
        <pc:spChg chg="add mod">
          <ac:chgData name="Hampson, Christopher" userId="3403776e-6466-4702-9192-53627719edde" providerId="ADAL" clId="{D014A3F3-D637-401D-89ED-EB18E793F75D}" dt="2023-01-17T23:09:50.362" v="187" actId="207"/>
          <ac:spMkLst>
            <pc:docMk/>
            <pc:sldMk cId="1864374336" sldId="285"/>
            <ac:spMk id="6" creationId="{5BDD4159-F7C7-9F31-F12B-594B680A70CA}"/>
          </ac:spMkLst>
        </pc:spChg>
        <pc:spChg chg="add mod ord">
          <ac:chgData name="Hampson, Christopher" userId="3403776e-6466-4702-9192-53627719edde" providerId="ADAL" clId="{D014A3F3-D637-401D-89ED-EB18E793F75D}" dt="2023-01-17T23:17:51.871" v="436" actId="164"/>
          <ac:spMkLst>
            <pc:docMk/>
            <pc:sldMk cId="1864374336" sldId="285"/>
            <ac:spMk id="15" creationId="{2478D9D0-3948-7B65-B0CA-CD835E378EE2}"/>
          </ac:spMkLst>
        </pc:spChg>
        <pc:spChg chg="add mod">
          <ac:chgData name="Hampson, Christopher" userId="3403776e-6466-4702-9192-53627719edde" providerId="ADAL" clId="{D014A3F3-D637-401D-89ED-EB18E793F75D}" dt="2023-01-17T23:17:51.871" v="436" actId="164"/>
          <ac:spMkLst>
            <pc:docMk/>
            <pc:sldMk cId="1864374336" sldId="285"/>
            <ac:spMk id="16" creationId="{924797AD-857A-E834-A6B2-815489E5E6BD}"/>
          </ac:spMkLst>
        </pc:spChg>
        <pc:grpChg chg="add mod">
          <ac:chgData name="Hampson, Christopher" userId="3403776e-6466-4702-9192-53627719edde" providerId="ADAL" clId="{D014A3F3-D637-401D-89ED-EB18E793F75D}" dt="2023-01-17T23:21:02.641" v="562" actId="1076"/>
          <ac:grpSpMkLst>
            <pc:docMk/>
            <pc:sldMk cId="1864374336" sldId="285"/>
            <ac:grpSpMk id="17" creationId="{33DE9E47-3DCF-016C-9131-DCABA1B625D2}"/>
          </ac:grpSpMkLst>
        </pc:grpChg>
        <pc:picChg chg="mod">
          <ac:chgData name="Hampson, Christopher" userId="3403776e-6466-4702-9192-53627719edde" providerId="ADAL" clId="{D014A3F3-D637-401D-89ED-EB18E793F75D}" dt="2023-01-17T23:09:17.484" v="180" actId="1076"/>
          <ac:picMkLst>
            <pc:docMk/>
            <pc:sldMk cId="1864374336" sldId="285"/>
            <ac:picMk id="4" creationId="{777128B5-FE4D-0A6B-B68F-9BF6A6E6B2F0}"/>
          </ac:picMkLst>
        </pc:picChg>
        <pc:picChg chg="add mod">
          <ac:chgData name="Hampson, Christopher" userId="3403776e-6466-4702-9192-53627719edde" providerId="ADAL" clId="{D014A3F3-D637-401D-89ED-EB18E793F75D}" dt="2023-01-17T23:17:51.871" v="436" actId="164"/>
          <ac:picMkLst>
            <pc:docMk/>
            <pc:sldMk cId="1864374336" sldId="285"/>
            <ac:picMk id="8" creationId="{8A6F97B7-1392-DBD2-9739-D11F822A5A8D}"/>
          </ac:picMkLst>
        </pc:picChg>
        <pc:picChg chg="add mod">
          <ac:chgData name="Hampson, Christopher" userId="3403776e-6466-4702-9192-53627719edde" providerId="ADAL" clId="{D014A3F3-D637-401D-89ED-EB18E793F75D}" dt="2023-01-17T23:17:51.871" v="436" actId="164"/>
          <ac:picMkLst>
            <pc:docMk/>
            <pc:sldMk cId="1864374336" sldId="285"/>
            <ac:picMk id="10" creationId="{15A0CF77-AD7C-1C37-0DF5-775C1B36F1F3}"/>
          </ac:picMkLst>
        </pc:picChg>
        <pc:picChg chg="add mod">
          <ac:chgData name="Hampson, Christopher" userId="3403776e-6466-4702-9192-53627719edde" providerId="ADAL" clId="{D014A3F3-D637-401D-89ED-EB18E793F75D}" dt="2023-01-17T23:17:51.871" v="436" actId="164"/>
          <ac:picMkLst>
            <pc:docMk/>
            <pc:sldMk cId="1864374336" sldId="285"/>
            <ac:picMk id="12" creationId="{420A02A1-C456-F5A4-D000-E010DAEDEC21}"/>
          </ac:picMkLst>
        </pc:picChg>
        <pc:picChg chg="add mod">
          <ac:chgData name="Hampson, Christopher" userId="3403776e-6466-4702-9192-53627719edde" providerId="ADAL" clId="{D014A3F3-D637-401D-89ED-EB18E793F75D}" dt="2023-01-17T23:17:51.871" v="436" actId="164"/>
          <ac:picMkLst>
            <pc:docMk/>
            <pc:sldMk cId="1864374336" sldId="285"/>
            <ac:picMk id="14" creationId="{B9B9309A-B9B2-7DCE-D527-AA0564F1E4E3}"/>
          </ac:picMkLst>
        </pc:picChg>
        <pc:picChg chg="add mod ord">
          <ac:chgData name="Hampson, Christopher" userId="3403776e-6466-4702-9192-53627719edde" providerId="ADAL" clId="{D014A3F3-D637-401D-89ED-EB18E793F75D}" dt="2023-01-17T23:20:57.807" v="561" actId="1076"/>
          <ac:picMkLst>
            <pc:docMk/>
            <pc:sldMk cId="1864374336" sldId="285"/>
            <ac:picMk id="19" creationId="{0BA60692-2CF0-026E-8B71-2246114702C6}"/>
          </ac:picMkLst>
        </pc:picChg>
      </pc:sldChg>
      <pc:sldChg chg="addSp modSp add mod setBg setClrOvrMap">
        <pc:chgData name="Hampson, Christopher" userId="3403776e-6466-4702-9192-53627719edde" providerId="ADAL" clId="{D014A3F3-D637-401D-89ED-EB18E793F75D}" dt="2023-01-18T04:40:06.344" v="2639" actId="1076"/>
        <pc:sldMkLst>
          <pc:docMk/>
          <pc:sldMk cId="3318825786" sldId="286"/>
        </pc:sldMkLst>
        <pc:spChg chg="mod ord">
          <ac:chgData name="Hampson, Christopher" userId="3403776e-6466-4702-9192-53627719edde" providerId="ADAL" clId="{D014A3F3-D637-401D-89ED-EB18E793F75D}" dt="2023-01-18T04:40:06.344" v="2639" actId="1076"/>
          <ac:spMkLst>
            <pc:docMk/>
            <pc:sldMk cId="3318825786" sldId="286"/>
            <ac:spMk id="2" creationId="{47379BF0-0209-46DF-7D40-710D1671C6A0}"/>
          </ac:spMkLst>
        </pc:spChg>
        <pc:spChg chg="add">
          <ac:chgData name="Hampson, Christopher" userId="3403776e-6466-4702-9192-53627719edde" providerId="ADAL" clId="{D014A3F3-D637-401D-89ED-EB18E793F75D}" dt="2023-01-17T23:25:13.112" v="665" actId="26606"/>
          <ac:spMkLst>
            <pc:docMk/>
            <pc:sldMk cId="3318825786" sldId="286"/>
            <ac:spMk id="9" creationId="{71B2258F-86CA-4D4D-8270-BC05FCDEBFB3}"/>
          </ac:spMkLst>
        </pc:spChg>
        <pc:picChg chg="add mod">
          <ac:chgData name="Hampson, Christopher" userId="3403776e-6466-4702-9192-53627719edde" providerId="ADAL" clId="{D014A3F3-D637-401D-89ED-EB18E793F75D}" dt="2023-01-17T23:25:16.207" v="667" actId="962"/>
          <ac:picMkLst>
            <pc:docMk/>
            <pc:sldMk cId="3318825786" sldId="286"/>
            <ac:picMk id="4" creationId="{3F21FA89-EF31-4501-6599-29B7978B59A3}"/>
          </ac:picMkLst>
        </pc:picChg>
      </pc:sldChg>
      <pc:sldChg chg="addSp delSp modSp add mod">
        <pc:chgData name="Hampson, Christopher" userId="3403776e-6466-4702-9192-53627719edde" providerId="ADAL" clId="{D014A3F3-D637-401D-89ED-EB18E793F75D}" dt="2023-01-18T01:40:16.399" v="2443" actId="20577"/>
        <pc:sldMkLst>
          <pc:docMk/>
          <pc:sldMk cId="2538652679" sldId="287"/>
        </pc:sldMkLst>
        <pc:spChg chg="mod">
          <ac:chgData name="Hampson, Christopher" userId="3403776e-6466-4702-9192-53627719edde" providerId="ADAL" clId="{D014A3F3-D637-401D-89ED-EB18E793F75D}" dt="2023-01-17T23:27:47.557" v="698" actId="20577"/>
          <ac:spMkLst>
            <pc:docMk/>
            <pc:sldMk cId="2538652679" sldId="287"/>
            <ac:spMk id="2" creationId="{D2A5B117-456A-ACC9-C4C1-EBE19D3D7C04}"/>
          </ac:spMkLst>
        </pc:spChg>
        <pc:spChg chg="add mod">
          <ac:chgData name="Hampson, Christopher" userId="3403776e-6466-4702-9192-53627719edde" providerId="ADAL" clId="{D014A3F3-D637-401D-89ED-EB18E793F75D}" dt="2023-01-18T01:39:54.618" v="2361"/>
          <ac:spMkLst>
            <pc:docMk/>
            <pc:sldMk cId="2538652679" sldId="287"/>
            <ac:spMk id="3" creationId="{7AA04E0E-0C50-CC1F-BA1C-03832934CC69}"/>
          </ac:spMkLst>
        </pc:spChg>
        <pc:spChg chg="add del mod">
          <ac:chgData name="Hampson, Christopher" userId="3403776e-6466-4702-9192-53627719edde" providerId="ADAL" clId="{D014A3F3-D637-401D-89ED-EB18E793F75D}" dt="2023-01-18T01:40:16.399" v="2443" actId="20577"/>
          <ac:spMkLst>
            <pc:docMk/>
            <pc:sldMk cId="2538652679" sldId="287"/>
            <ac:spMk id="8" creationId="{1E70F85D-5842-8243-BF76-32FC65E4750F}"/>
          </ac:spMkLst>
        </pc:spChg>
      </pc:sldChg>
      <pc:sldChg chg="add del ord">
        <pc:chgData name="Hampson, Christopher" userId="3403776e-6466-4702-9192-53627719edde" providerId="ADAL" clId="{D014A3F3-D637-401D-89ED-EB18E793F75D}" dt="2023-01-17T23:33:48.510" v="1851" actId="2696"/>
        <pc:sldMkLst>
          <pc:docMk/>
          <pc:sldMk cId="1778631886" sldId="288"/>
        </pc:sldMkLst>
      </pc:sldChg>
      <pc:sldChg chg="modSp add mod">
        <pc:chgData name="Hampson, Christopher" userId="3403776e-6466-4702-9192-53627719edde" providerId="ADAL" clId="{D014A3F3-D637-401D-89ED-EB18E793F75D}" dt="2023-01-17T23:37:36.004" v="2220" actId="20577"/>
        <pc:sldMkLst>
          <pc:docMk/>
          <pc:sldMk cId="3559777400" sldId="289"/>
        </pc:sldMkLst>
        <pc:spChg chg="mod">
          <ac:chgData name="Hampson, Christopher" userId="3403776e-6466-4702-9192-53627719edde" providerId="ADAL" clId="{D014A3F3-D637-401D-89ED-EB18E793F75D}" dt="2023-01-17T23:29:46.741" v="1060" actId="20577"/>
          <ac:spMkLst>
            <pc:docMk/>
            <pc:sldMk cId="3559777400" sldId="289"/>
            <ac:spMk id="7" creationId="{F85F72FE-FB30-0E4F-B173-89589AD00734}"/>
          </ac:spMkLst>
        </pc:spChg>
        <pc:spChg chg="mod">
          <ac:chgData name="Hampson, Christopher" userId="3403776e-6466-4702-9192-53627719edde" providerId="ADAL" clId="{D014A3F3-D637-401D-89ED-EB18E793F75D}" dt="2023-01-17T23:37:36.004" v="2220" actId="20577"/>
          <ac:spMkLst>
            <pc:docMk/>
            <pc:sldMk cId="3559777400" sldId="289"/>
            <ac:spMk id="8" creationId="{754B29C7-D7D1-D248-93D7-CFED5AABAEE1}"/>
          </ac:spMkLst>
        </pc:spChg>
      </pc:sldChg>
      <pc:sldChg chg="modSp add mod ord">
        <pc:chgData name="Hampson, Christopher" userId="3403776e-6466-4702-9192-53627719edde" providerId="ADAL" clId="{D014A3F3-D637-401D-89ED-EB18E793F75D}" dt="2023-01-17T23:33:36.614" v="1848" actId="20577"/>
        <pc:sldMkLst>
          <pc:docMk/>
          <pc:sldMk cId="1161404166" sldId="290"/>
        </pc:sldMkLst>
        <pc:spChg chg="mod">
          <ac:chgData name="Hampson, Christopher" userId="3403776e-6466-4702-9192-53627719edde" providerId="ADAL" clId="{D014A3F3-D637-401D-89ED-EB18E793F75D}" dt="2023-01-17T23:31:47.868" v="1351" actId="20577"/>
          <ac:spMkLst>
            <pc:docMk/>
            <pc:sldMk cId="1161404166" sldId="290"/>
            <ac:spMk id="7" creationId="{F85F72FE-FB30-0E4F-B173-89589AD00734}"/>
          </ac:spMkLst>
        </pc:spChg>
        <pc:spChg chg="mod">
          <ac:chgData name="Hampson, Christopher" userId="3403776e-6466-4702-9192-53627719edde" providerId="ADAL" clId="{D014A3F3-D637-401D-89ED-EB18E793F75D}" dt="2023-01-17T23:33:36.614" v="1848" actId="20577"/>
          <ac:spMkLst>
            <pc:docMk/>
            <pc:sldMk cId="1161404166" sldId="290"/>
            <ac:spMk id="8" creationId="{754B29C7-D7D1-D248-93D7-CFED5AABAEE1}"/>
          </ac:spMkLst>
        </pc:spChg>
      </pc:sldChg>
      <pc:sldChg chg="modSp add mod">
        <pc:chgData name="Hampson, Christopher" userId="3403776e-6466-4702-9192-53627719edde" providerId="ADAL" clId="{D014A3F3-D637-401D-89ED-EB18E793F75D}" dt="2023-01-17T23:35:25.429" v="2173" actId="20577"/>
        <pc:sldMkLst>
          <pc:docMk/>
          <pc:sldMk cId="1474851121" sldId="291"/>
        </pc:sldMkLst>
        <pc:spChg chg="mod">
          <ac:chgData name="Hampson, Christopher" userId="3403776e-6466-4702-9192-53627719edde" providerId="ADAL" clId="{D014A3F3-D637-401D-89ED-EB18E793F75D}" dt="2023-01-17T23:34:00.348" v="1859" actId="20577"/>
          <ac:spMkLst>
            <pc:docMk/>
            <pc:sldMk cId="1474851121" sldId="291"/>
            <ac:spMk id="7" creationId="{F85F72FE-FB30-0E4F-B173-89589AD00734}"/>
          </ac:spMkLst>
        </pc:spChg>
        <pc:spChg chg="mod">
          <ac:chgData name="Hampson, Christopher" userId="3403776e-6466-4702-9192-53627719edde" providerId="ADAL" clId="{D014A3F3-D637-401D-89ED-EB18E793F75D}" dt="2023-01-17T23:35:25.429" v="2173" actId="20577"/>
          <ac:spMkLst>
            <pc:docMk/>
            <pc:sldMk cId="1474851121" sldId="291"/>
            <ac:spMk id="8" creationId="{754B29C7-D7D1-D248-93D7-CFED5AABAEE1}"/>
          </ac:spMkLst>
        </pc:spChg>
      </pc:sldChg>
      <pc:sldChg chg="modSp add mod ord">
        <pc:chgData name="Hampson, Christopher" userId="3403776e-6466-4702-9192-53627719edde" providerId="ADAL" clId="{D014A3F3-D637-401D-89ED-EB18E793F75D}" dt="2023-01-18T02:27:46.248" v="2593" actId="207"/>
        <pc:sldMkLst>
          <pc:docMk/>
          <pc:sldMk cId="170595091" sldId="292"/>
        </pc:sldMkLst>
        <pc:spChg chg="mod">
          <ac:chgData name="Hampson, Christopher" userId="3403776e-6466-4702-9192-53627719edde" providerId="ADAL" clId="{D014A3F3-D637-401D-89ED-EB18E793F75D}" dt="2023-01-18T02:26:46.732" v="2585" actId="114"/>
          <ac:spMkLst>
            <pc:docMk/>
            <pc:sldMk cId="170595091" sldId="292"/>
            <ac:spMk id="7" creationId="{F85F72FE-FB30-0E4F-B173-89589AD00734}"/>
          </ac:spMkLst>
        </pc:spChg>
        <pc:spChg chg="mod">
          <ac:chgData name="Hampson, Christopher" userId="3403776e-6466-4702-9192-53627719edde" providerId="ADAL" clId="{D014A3F3-D637-401D-89ED-EB18E793F75D}" dt="2023-01-18T02:27:46.248" v="2593" actId="207"/>
          <ac:spMkLst>
            <pc:docMk/>
            <pc:sldMk cId="170595091" sldId="292"/>
            <ac:spMk id="8" creationId="{754B29C7-D7D1-D248-93D7-CFED5AABAEE1}"/>
          </ac:spMkLst>
        </pc:spChg>
      </pc:sldChg>
    </pc:docChg>
  </pc:docChgLst>
  <pc:docChgLst>
    <pc:chgData name="Hampson, Christopher" userId="3403776e-6466-4702-9192-53627719edde" providerId="ADAL" clId="{97888C07-83AB-45FE-956A-5CE31C9C9C49}"/>
    <pc:docChg chg="undo custSel addSld delSld modSld sldOrd">
      <pc:chgData name="Hampson, Christopher" userId="3403776e-6466-4702-9192-53627719edde" providerId="ADAL" clId="{97888C07-83AB-45FE-956A-5CE31C9C9C49}" dt="2023-01-27T14:26:42.749" v="3583" actId="20577"/>
      <pc:docMkLst>
        <pc:docMk/>
      </pc:docMkLst>
      <pc:sldChg chg="del">
        <pc:chgData name="Hampson, Christopher" userId="3403776e-6466-4702-9192-53627719edde" providerId="ADAL" clId="{97888C07-83AB-45FE-956A-5CE31C9C9C49}" dt="2023-01-27T14:22:17.353" v="3105" actId="47"/>
        <pc:sldMkLst>
          <pc:docMk/>
          <pc:sldMk cId="3897984884" sldId="265"/>
        </pc:sldMkLst>
      </pc:sldChg>
      <pc:sldChg chg="del">
        <pc:chgData name="Hampson, Christopher" userId="3403776e-6466-4702-9192-53627719edde" providerId="ADAL" clId="{97888C07-83AB-45FE-956A-5CE31C9C9C49}" dt="2023-01-27T14:22:01.199" v="3095" actId="47"/>
        <pc:sldMkLst>
          <pc:docMk/>
          <pc:sldMk cId="2188822724" sldId="271"/>
        </pc:sldMkLst>
      </pc:sldChg>
      <pc:sldChg chg="del">
        <pc:chgData name="Hampson, Christopher" userId="3403776e-6466-4702-9192-53627719edde" providerId="ADAL" clId="{97888C07-83AB-45FE-956A-5CE31C9C9C49}" dt="2023-01-27T14:22:10.217" v="3098" actId="47"/>
        <pc:sldMkLst>
          <pc:docMk/>
          <pc:sldMk cId="2538652679" sldId="287"/>
        </pc:sldMkLst>
      </pc:sldChg>
      <pc:sldChg chg="modSp mod">
        <pc:chgData name="Hampson, Christopher" userId="3403776e-6466-4702-9192-53627719edde" providerId="ADAL" clId="{97888C07-83AB-45FE-956A-5CE31C9C9C49}" dt="2023-01-27T14:25:37.818" v="3562" actId="20577"/>
        <pc:sldMkLst>
          <pc:docMk/>
          <pc:sldMk cId="1474851121" sldId="291"/>
        </pc:sldMkLst>
        <pc:spChg chg="mod">
          <ac:chgData name="Hampson, Christopher" userId="3403776e-6466-4702-9192-53627719edde" providerId="ADAL" clId="{97888C07-83AB-45FE-956A-5CE31C9C9C49}" dt="2023-01-27T14:25:37.818" v="3562" actId="20577"/>
          <ac:spMkLst>
            <pc:docMk/>
            <pc:sldMk cId="1474851121" sldId="291"/>
            <ac:spMk id="8" creationId="{754B29C7-D7D1-D248-93D7-CFED5AABAEE1}"/>
          </ac:spMkLst>
        </pc:spChg>
      </pc:sldChg>
      <pc:sldChg chg="del">
        <pc:chgData name="Hampson, Christopher" userId="3403776e-6466-4702-9192-53627719edde" providerId="ADAL" clId="{97888C07-83AB-45FE-956A-5CE31C9C9C49}" dt="2023-01-27T14:21:55.775" v="3093" actId="47"/>
        <pc:sldMkLst>
          <pc:docMk/>
          <pc:sldMk cId="4201234728" sldId="302"/>
        </pc:sldMkLst>
      </pc:sldChg>
      <pc:sldChg chg="modSp mod">
        <pc:chgData name="Hampson, Christopher" userId="3403776e-6466-4702-9192-53627719edde" providerId="ADAL" clId="{97888C07-83AB-45FE-956A-5CE31C9C9C49}" dt="2023-01-27T14:20:21.386" v="2788" actId="20577"/>
        <pc:sldMkLst>
          <pc:docMk/>
          <pc:sldMk cId="1734701096" sldId="303"/>
        </pc:sldMkLst>
        <pc:spChg chg="mod">
          <ac:chgData name="Hampson, Christopher" userId="3403776e-6466-4702-9192-53627719edde" providerId="ADAL" clId="{97888C07-83AB-45FE-956A-5CE31C9C9C49}" dt="2023-01-27T14:19:31.807" v="2559" actId="20577"/>
          <ac:spMkLst>
            <pc:docMk/>
            <pc:sldMk cId="1734701096" sldId="303"/>
            <ac:spMk id="7" creationId="{F85F72FE-FB30-0E4F-B173-89589AD00734}"/>
          </ac:spMkLst>
        </pc:spChg>
        <pc:spChg chg="mod">
          <ac:chgData name="Hampson, Christopher" userId="3403776e-6466-4702-9192-53627719edde" providerId="ADAL" clId="{97888C07-83AB-45FE-956A-5CE31C9C9C49}" dt="2023-01-27T14:20:21.386" v="2788" actId="20577"/>
          <ac:spMkLst>
            <pc:docMk/>
            <pc:sldMk cId="1734701096" sldId="303"/>
            <ac:spMk id="8" creationId="{754B29C7-D7D1-D248-93D7-CFED5AABAEE1}"/>
          </ac:spMkLst>
        </pc:spChg>
      </pc:sldChg>
      <pc:sldChg chg="del">
        <pc:chgData name="Hampson, Christopher" userId="3403776e-6466-4702-9192-53627719edde" providerId="ADAL" clId="{97888C07-83AB-45FE-956A-5CE31C9C9C49}" dt="2023-01-27T14:21:57.886" v="3094" actId="47"/>
        <pc:sldMkLst>
          <pc:docMk/>
          <pc:sldMk cId="1135212464" sldId="304"/>
        </pc:sldMkLst>
      </pc:sldChg>
      <pc:sldChg chg="del">
        <pc:chgData name="Hampson, Christopher" userId="3403776e-6466-4702-9192-53627719edde" providerId="ADAL" clId="{97888C07-83AB-45FE-956A-5CE31C9C9C49}" dt="2023-01-27T14:21:53.270" v="3092" actId="47"/>
        <pc:sldMkLst>
          <pc:docMk/>
          <pc:sldMk cId="2846274789" sldId="305"/>
        </pc:sldMkLst>
      </pc:sldChg>
      <pc:sldChg chg="del">
        <pc:chgData name="Hampson, Christopher" userId="3403776e-6466-4702-9192-53627719edde" providerId="ADAL" clId="{97888C07-83AB-45FE-956A-5CE31C9C9C49}" dt="2023-01-27T14:22:04.137" v="3097" actId="47"/>
        <pc:sldMkLst>
          <pc:docMk/>
          <pc:sldMk cId="1964290728" sldId="306"/>
        </pc:sldMkLst>
      </pc:sldChg>
      <pc:sldChg chg="del">
        <pc:chgData name="Hampson, Christopher" userId="3403776e-6466-4702-9192-53627719edde" providerId="ADAL" clId="{97888C07-83AB-45FE-956A-5CE31C9C9C49}" dt="2023-01-27T14:22:03.020" v="3096" actId="47"/>
        <pc:sldMkLst>
          <pc:docMk/>
          <pc:sldMk cId="3741029386" sldId="308"/>
        </pc:sldMkLst>
      </pc:sldChg>
      <pc:sldChg chg="del">
        <pc:chgData name="Hampson, Christopher" userId="3403776e-6466-4702-9192-53627719edde" providerId="ADAL" clId="{97888C07-83AB-45FE-956A-5CE31C9C9C49}" dt="2023-01-27T14:22:10.857" v="3099" actId="47"/>
        <pc:sldMkLst>
          <pc:docMk/>
          <pc:sldMk cId="1877912115" sldId="309"/>
        </pc:sldMkLst>
      </pc:sldChg>
      <pc:sldChg chg="del">
        <pc:chgData name="Hampson, Christopher" userId="3403776e-6466-4702-9192-53627719edde" providerId="ADAL" clId="{97888C07-83AB-45FE-956A-5CE31C9C9C49}" dt="2023-01-27T14:22:11.370" v="3100" actId="47"/>
        <pc:sldMkLst>
          <pc:docMk/>
          <pc:sldMk cId="3624349543" sldId="310"/>
        </pc:sldMkLst>
      </pc:sldChg>
      <pc:sldChg chg="del">
        <pc:chgData name="Hampson, Christopher" userId="3403776e-6466-4702-9192-53627719edde" providerId="ADAL" clId="{97888C07-83AB-45FE-956A-5CE31C9C9C49}" dt="2023-01-27T14:22:12.832" v="3101" actId="47"/>
        <pc:sldMkLst>
          <pc:docMk/>
          <pc:sldMk cId="2512929736" sldId="311"/>
        </pc:sldMkLst>
      </pc:sldChg>
      <pc:sldChg chg="del">
        <pc:chgData name="Hampson, Christopher" userId="3403776e-6466-4702-9192-53627719edde" providerId="ADAL" clId="{97888C07-83AB-45FE-956A-5CE31C9C9C49}" dt="2023-01-27T14:22:13.746" v="3102" actId="47"/>
        <pc:sldMkLst>
          <pc:docMk/>
          <pc:sldMk cId="1503526296" sldId="312"/>
        </pc:sldMkLst>
      </pc:sldChg>
      <pc:sldChg chg="del">
        <pc:chgData name="Hampson, Christopher" userId="3403776e-6466-4702-9192-53627719edde" providerId="ADAL" clId="{97888C07-83AB-45FE-956A-5CE31C9C9C49}" dt="2023-01-27T14:22:14.783" v="3103" actId="47"/>
        <pc:sldMkLst>
          <pc:docMk/>
          <pc:sldMk cId="3096654055" sldId="313"/>
        </pc:sldMkLst>
      </pc:sldChg>
      <pc:sldChg chg="modSp mod ord">
        <pc:chgData name="Hampson, Christopher" userId="3403776e-6466-4702-9192-53627719edde" providerId="ADAL" clId="{97888C07-83AB-45FE-956A-5CE31C9C9C49}" dt="2023-01-27T13:48:09.159" v="55" actId="255"/>
        <pc:sldMkLst>
          <pc:docMk/>
          <pc:sldMk cId="1982718015" sldId="314"/>
        </pc:sldMkLst>
        <pc:spChg chg="mod">
          <ac:chgData name="Hampson, Christopher" userId="3403776e-6466-4702-9192-53627719edde" providerId="ADAL" clId="{97888C07-83AB-45FE-956A-5CE31C9C9C49}" dt="2023-01-27T13:48:09.159" v="55" actId="255"/>
          <ac:spMkLst>
            <pc:docMk/>
            <pc:sldMk cId="1982718015" sldId="314"/>
            <ac:spMk id="7" creationId="{F85F72FE-FB30-0E4F-B173-89589AD00734}"/>
          </ac:spMkLst>
        </pc:spChg>
      </pc:sldChg>
      <pc:sldChg chg="del">
        <pc:chgData name="Hampson, Christopher" userId="3403776e-6466-4702-9192-53627719edde" providerId="ADAL" clId="{97888C07-83AB-45FE-956A-5CE31C9C9C49}" dt="2023-01-27T14:22:18.205" v="3106" actId="47"/>
        <pc:sldMkLst>
          <pc:docMk/>
          <pc:sldMk cId="1771207015" sldId="315"/>
        </pc:sldMkLst>
      </pc:sldChg>
      <pc:sldChg chg="del">
        <pc:chgData name="Hampson, Christopher" userId="3403776e-6466-4702-9192-53627719edde" providerId="ADAL" clId="{97888C07-83AB-45FE-956A-5CE31C9C9C49}" dt="2023-01-27T14:23:10.501" v="3137" actId="47"/>
        <pc:sldMkLst>
          <pc:docMk/>
          <pc:sldMk cId="4110980743" sldId="316"/>
        </pc:sldMkLst>
      </pc:sldChg>
      <pc:sldChg chg="del">
        <pc:chgData name="Hampson, Christopher" userId="3403776e-6466-4702-9192-53627719edde" providerId="ADAL" clId="{97888C07-83AB-45FE-956A-5CE31C9C9C49}" dt="2023-01-27T14:22:43.948" v="3134" actId="47"/>
        <pc:sldMkLst>
          <pc:docMk/>
          <pc:sldMk cId="3413329383" sldId="317"/>
        </pc:sldMkLst>
      </pc:sldChg>
      <pc:sldChg chg="del">
        <pc:chgData name="Hampson, Christopher" userId="3403776e-6466-4702-9192-53627719edde" providerId="ADAL" clId="{97888C07-83AB-45FE-956A-5CE31C9C9C49}" dt="2023-01-27T14:22:47.807" v="3135" actId="47"/>
        <pc:sldMkLst>
          <pc:docMk/>
          <pc:sldMk cId="925835333" sldId="318"/>
        </pc:sldMkLst>
      </pc:sldChg>
      <pc:sldChg chg="del">
        <pc:chgData name="Hampson, Christopher" userId="3403776e-6466-4702-9192-53627719edde" providerId="ADAL" clId="{97888C07-83AB-45FE-956A-5CE31C9C9C49}" dt="2023-01-27T14:22:49.722" v="3136" actId="47"/>
        <pc:sldMkLst>
          <pc:docMk/>
          <pc:sldMk cId="2961526019" sldId="319"/>
        </pc:sldMkLst>
      </pc:sldChg>
      <pc:sldChg chg="del">
        <pc:chgData name="Hampson, Christopher" userId="3403776e-6466-4702-9192-53627719edde" providerId="ADAL" clId="{97888C07-83AB-45FE-956A-5CE31C9C9C49}" dt="2023-01-27T14:22:15.746" v="3104" actId="47"/>
        <pc:sldMkLst>
          <pc:docMk/>
          <pc:sldMk cId="2823125956" sldId="320"/>
        </pc:sldMkLst>
      </pc:sldChg>
      <pc:sldChg chg="addSp delSp modSp new mod modTransition modAnim">
        <pc:chgData name="Hampson, Christopher" userId="3403776e-6466-4702-9192-53627719edde" providerId="ADAL" clId="{97888C07-83AB-45FE-956A-5CE31C9C9C49}" dt="2023-01-27T14:15:03.999" v="2253"/>
        <pc:sldMkLst>
          <pc:docMk/>
          <pc:sldMk cId="2543261826" sldId="321"/>
        </pc:sldMkLst>
        <pc:spChg chg="del">
          <ac:chgData name="Hampson, Christopher" userId="3403776e-6466-4702-9192-53627719edde" providerId="ADAL" clId="{97888C07-83AB-45FE-956A-5CE31C9C9C49}" dt="2023-01-27T13:49:59.779" v="57" actId="478"/>
          <ac:spMkLst>
            <pc:docMk/>
            <pc:sldMk cId="2543261826" sldId="321"/>
            <ac:spMk id="2" creationId="{9E3A3E90-915D-B81E-165B-775ADB0EE821}"/>
          </ac:spMkLst>
        </pc:spChg>
        <pc:spChg chg="del">
          <ac:chgData name="Hampson, Christopher" userId="3403776e-6466-4702-9192-53627719edde" providerId="ADAL" clId="{97888C07-83AB-45FE-956A-5CE31C9C9C49}" dt="2023-01-27T13:50:01.412" v="58" actId="478"/>
          <ac:spMkLst>
            <pc:docMk/>
            <pc:sldMk cId="2543261826" sldId="321"/>
            <ac:spMk id="3" creationId="{998E4187-D575-F87D-5E11-16EBFFBD2DA4}"/>
          </ac:spMkLst>
        </pc:spChg>
        <pc:spChg chg="add mod">
          <ac:chgData name="Hampson, Christopher" userId="3403776e-6466-4702-9192-53627719edde" providerId="ADAL" clId="{97888C07-83AB-45FE-956A-5CE31C9C9C49}" dt="2023-01-27T13:52:21.559" v="321" actId="20577"/>
          <ac:spMkLst>
            <pc:docMk/>
            <pc:sldMk cId="2543261826" sldId="321"/>
            <ac:spMk id="4" creationId="{3F19F2D7-E2C0-A7F9-30E4-908281E74138}"/>
          </ac:spMkLst>
        </pc:spChg>
        <pc:spChg chg="add mod ord">
          <ac:chgData name="Hampson, Christopher" userId="3403776e-6466-4702-9192-53627719edde" providerId="ADAL" clId="{97888C07-83AB-45FE-956A-5CE31C9C9C49}" dt="2023-01-27T14:12:27.161" v="2233" actId="167"/>
          <ac:spMkLst>
            <pc:docMk/>
            <pc:sldMk cId="2543261826" sldId="321"/>
            <ac:spMk id="5" creationId="{10599D5D-2111-8CE6-6435-25E5C08AA91B}"/>
          </ac:spMkLst>
        </pc:spChg>
      </pc:sldChg>
      <pc:sldChg chg="addSp modSp add mod ord modTransition modAnim">
        <pc:chgData name="Hampson, Christopher" userId="3403776e-6466-4702-9192-53627719edde" providerId="ADAL" clId="{97888C07-83AB-45FE-956A-5CE31C9C9C49}" dt="2023-01-27T14:14:49.501" v="2252"/>
        <pc:sldMkLst>
          <pc:docMk/>
          <pc:sldMk cId="1055598130" sldId="322"/>
        </pc:sldMkLst>
        <pc:spChg chg="add mod ord">
          <ac:chgData name="Hampson, Christopher" userId="3403776e-6466-4702-9192-53627719edde" providerId="ADAL" clId="{97888C07-83AB-45FE-956A-5CE31C9C9C49}" dt="2023-01-27T14:12:18.298" v="2231" actId="167"/>
          <ac:spMkLst>
            <pc:docMk/>
            <pc:sldMk cId="1055598130" sldId="322"/>
            <ac:spMk id="2" creationId="{757A5887-28FD-A8BB-1330-3476383FF94B}"/>
          </ac:spMkLst>
        </pc:spChg>
        <pc:spChg chg="mod">
          <ac:chgData name="Hampson, Christopher" userId="3403776e-6466-4702-9192-53627719edde" providerId="ADAL" clId="{97888C07-83AB-45FE-956A-5CE31C9C9C49}" dt="2023-01-27T13:54:14.223" v="518" actId="20577"/>
          <ac:spMkLst>
            <pc:docMk/>
            <pc:sldMk cId="1055598130" sldId="322"/>
            <ac:spMk id="4" creationId="{3F19F2D7-E2C0-A7F9-30E4-908281E74138}"/>
          </ac:spMkLst>
        </pc:spChg>
      </pc:sldChg>
      <pc:sldChg chg="addSp modSp add mod modTransition modAnim">
        <pc:chgData name="Hampson, Christopher" userId="3403776e-6466-4702-9192-53627719edde" providerId="ADAL" clId="{97888C07-83AB-45FE-956A-5CE31C9C9C49}" dt="2023-01-27T14:26:42.749" v="3583" actId="20577"/>
        <pc:sldMkLst>
          <pc:docMk/>
          <pc:sldMk cId="760054246" sldId="323"/>
        </pc:sldMkLst>
        <pc:spChg chg="add mod ord">
          <ac:chgData name="Hampson, Christopher" userId="3403776e-6466-4702-9192-53627719edde" providerId="ADAL" clId="{97888C07-83AB-45FE-956A-5CE31C9C9C49}" dt="2023-01-27T14:12:31.479" v="2235" actId="167"/>
          <ac:spMkLst>
            <pc:docMk/>
            <pc:sldMk cId="760054246" sldId="323"/>
            <ac:spMk id="2" creationId="{CDC97C9C-6D72-50EB-B206-C861E45FA941}"/>
          </ac:spMkLst>
        </pc:spChg>
        <pc:spChg chg="mod">
          <ac:chgData name="Hampson, Christopher" userId="3403776e-6466-4702-9192-53627719edde" providerId="ADAL" clId="{97888C07-83AB-45FE-956A-5CE31C9C9C49}" dt="2023-01-27T14:26:42.749" v="3583" actId="20577"/>
          <ac:spMkLst>
            <pc:docMk/>
            <pc:sldMk cId="760054246" sldId="323"/>
            <ac:spMk id="4" creationId="{3F19F2D7-E2C0-A7F9-30E4-908281E74138}"/>
          </ac:spMkLst>
        </pc:spChg>
      </pc:sldChg>
      <pc:sldChg chg="addSp modSp add mod modTransition modAnim">
        <pc:chgData name="Hampson, Christopher" userId="3403776e-6466-4702-9192-53627719edde" providerId="ADAL" clId="{97888C07-83AB-45FE-956A-5CE31C9C9C49}" dt="2023-01-27T14:15:39.169" v="2257"/>
        <pc:sldMkLst>
          <pc:docMk/>
          <pc:sldMk cId="2678287525" sldId="324"/>
        </pc:sldMkLst>
        <pc:spChg chg="add mod ord">
          <ac:chgData name="Hampson, Christopher" userId="3403776e-6466-4702-9192-53627719edde" providerId="ADAL" clId="{97888C07-83AB-45FE-956A-5CE31C9C9C49}" dt="2023-01-27T14:12:43.569" v="2241" actId="167"/>
          <ac:spMkLst>
            <pc:docMk/>
            <pc:sldMk cId="2678287525" sldId="324"/>
            <ac:spMk id="2" creationId="{8EF6FCE5-3184-D6CA-3E14-87B737AC2015}"/>
          </ac:spMkLst>
        </pc:spChg>
        <pc:spChg chg="mod">
          <ac:chgData name="Hampson, Christopher" userId="3403776e-6466-4702-9192-53627719edde" providerId="ADAL" clId="{97888C07-83AB-45FE-956A-5CE31C9C9C49}" dt="2023-01-27T13:59:20.456" v="1245" actId="20577"/>
          <ac:spMkLst>
            <pc:docMk/>
            <pc:sldMk cId="2678287525" sldId="324"/>
            <ac:spMk id="4" creationId="{3F19F2D7-E2C0-A7F9-30E4-908281E74138}"/>
          </ac:spMkLst>
        </pc:spChg>
      </pc:sldChg>
      <pc:sldChg chg="new del">
        <pc:chgData name="Hampson, Christopher" userId="3403776e-6466-4702-9192-53627719edde" providerId="ADAL" clId="{97888C07-83AB-45FE-956A-5CE31C9C9C49}" dt="2023-01-27T13:58:35.881" v="1158" actId="680"/>
        <pc:sldMkLst>
          <pc:docMk/>
          <pc:sldMk cId="2739140697" sldId="324"/>
        </pc:sldMkLst>
      </pc:sldChg>
      <pc:sldChg chg="addSp modSp add mod modTransition modAnim">
        <pc:chgData name="Hampson, Christopher" userId="3403776e-6466-4702-9192-53627719edde" providerId="ADAL" clId="{97888C07-83AB-45FE-956A-5CE31C9C9C49}" dt="2023-01-27T14:15:34.472" v="2255"/>
        <pc:sldMkLst>
          <pc:docMk/>
          <pc:sldMk cId="1637910562" sldId="325"/>
        </pc:sldMkLst>
        <pc:spChg chg="add mod ord">
          <ac:chgData name="Hampson, Christopher" userId="3403776e-6466-4702-9192-53627719edde" providerId="ADAL" clId="{97888C07-83AB-45FE-956A-5CE31C9C9C49}" dt="2023-01-27T14:12:35.671" v="2237" actId="167"/>
          <ac:spMkLst>
            <pc:docMk/>
            <pc:sldMk cId="1637910562" sldId="325"/>
            <ac:spMk id="2" creationId="{4F7B5C00-A5CC-7A70-D389-511A0A73F69A}"/>
          </ac:spMkLst>
        </pc:spChg>
        <pc:spChg chg="mod">
          <ac:chgData name="Hampson, Christopher" userId="3403776e-6466-4702-9192-53627719edde" providerId="ADAL" clId="{97888C07-83AB-45FE-956A-5CE31C9C9C49}" dt="2023-01-27T14:11:00.843" v="2226" actId="20577"/>
          <ac:spMkLst>
            <pc:docMk/>
            <pc:sldMk cId="1637910562" sldId="325"/>
            <ac:spMk id="4" creationId="{3F19F2D7-E2C0-A7F9-30E4-908281E74138}"/>
          </ac:spMkLst>
        </pc:spChg>
      </pc:sldChg>
      <pc:sldChg chg="addSp modSp add mod modTransition modAnim">
        <pc:chgData name="Hampson, Christopher" userId="3403776e-6466-4702-9192-53627719edde" providerId="ADAL" clId="{97888C07-83AB-45FE-956A-5CE31C9C9C49}" dt="2023-01-27T14:15:36.839" v="2256"/>
        <pc:sldMkLst>
          <pc:docMk/>
          <pc:sldMk cId="3785441840" sldId="326"/>
        </pc:sldMkLst>
        <pc:spChg chg="add mod ord">
          <ac:chgData name="Hampson, Christopher" userId="3403776e-6466-4702-9192-53627719edde" providerId="ADAL" clId="{97888C07-83AB-45FE-956A-5CE31C9C9C49}" dt="2023-01-27T14:12:40.018" v="2239" actId="167"/>
          <ac:spMkLst>
            <pc:docMk/>
            <pc:sldMk cId="3785441840" sldId="326"/>
            <ac:spMk id="2" creationId="{042FA659-ED42-23B9-FFA6-38023D73A729}"/>
          </ac:spMkLst>
        </pc:spChg>
        <pc:spChg chg="mod">
          <ac:chgData name="Hampson, Christopher" userId="3403776e-6466-4702-9192-53627719edde" providerId="ADAL" clId="{97888C07-83AB-45FE-956A-5CE31C9C9C49}" dt="2023-01-27T14:09:57.710" v="2192" actId="20577"/>
          <ac:spMkLst>
            <pc:docMk/>
            <pc:sldMk cId="3785441840" sldId="326"/>
            <ac:spMk id="4" creationId="{3F19F2D7-E2C0-A7F9-30E4-908281E74138}"/>
          </ac:spMkLst>
        </pc:spChg>
      </pc:sldChg>
      <pc:sldChg chg="modSp add mod ord">
        <pc:chgData name="Hampson, Christopher" userId="3403776e-6466-4702-9192-53627719edde" providerId="ADAL" clId="{97888C07-83AB-45FE-956A-5CE31C9C9C49}" dt="2023-01-27T14:19:27.796" v="2551" actId="20577"/>
        <pc:sldMkLst>
          <pc:docMk/>
          <pc:sldMk cId="2519622003" sldId="327"/>
        </pc:sldMkLst>
        <pc:spChg chg="mod">
          <ac:chgData name="Hampson, Christopher" userId="3403776e-6466-4702-9192-53627719edde" providerId="ADAL" clId="{97888C07-83AB-45FE-956A-5CE31C9C9C49}" dt="2023-01-27T14:19:27.796" v="2551" actId="20577"/>
          <ac:spMkLst>
            <pc:docMk/>
            <pc:sldMk cId="2519622003" sldId="327"/>
            <ac:spMk id="7" creationId="{F85F72FE-FB30-0E4F-B173-89589AD00734}"/>
          </ac:spMkLst>
        </pc:spChg>
        <pc:spChg chg="mod">
          <ac:chgData name="Hampson, Christopher" userId="3403776e-6466-4702-9192-53627719edde" providerId="ADAL" clId="{97888C07-83AB-45FE-956A-5CE31C9C9C49}" dt="2023-01-27T14:19:19.396" v="2542" actId="20577"/>
          <ac:spMkLst>
            <pc:docMk/>
            <pc:sldMk cId="2519622003" sldId="327"/>
            <ac:spMk id="8" creationId="{754B29C7-D7D1-D248-93D7-CFED5AABAEE1}"/>
          </ac:spMkLst>
        </pc:spChg>
      </pc:sldChg>
      <pc:sldChg chg="modSp add mod">
        <pc:chgData name="Hampson, Christopher" userId="3403776e-6466-4702-9192-53627719edde" providerId="ADAL" clId="{97888C07-83AB-45FE-956A-5CE31C9C9C49}" dt="2023-01-27T14:22:39.088" v="3133" actId="20577"/>
        <pc:sldMkLst>
          <pc:docMk/>
          <pc:sldMk cId="1654510007" sldId="328"/>
        </pc:sldMkLst>
        <pc:spChg chg="mod">
          <ac:chgData name="Hampson, Christopher" userId="3403776e-6466-4702-9192-53627719edde" providerId="ADAL" clId="{97888C07-83AB-45FE-956A-5CE31C9C9C49}" dt="2023-01-27T14:20:29.840" v="2815" actId="20577"/>
          <ac:spMkLst>
            <pc:docMk/>
            <pc:sldMk cId="1654510007" sldId="328"/>
            <ac:spMk id="7" creationId="{F85F72FE-FB30-0E4F-B173-89589AD00734}"/>
          </ac:spMkLst>
        </pc:spChg>
        <pc:spChg chg="mod">
          <ac:chgData name="Hampson, Christopher" userId="3403776e-6466-4702-9192-53627719edde" providerId="ADAL" clId="{97888C07-83AB-45FE-956A-5CE31C9C9C49}" dt="2023-01-27T14:22:39.088" v="3133" actId="20577"/>
          <ac:spMkLst>
            <pc:docMk/>
            <pc:sldMk cId="1654510007" sldId="328"/>
            <ac:spMk id="8" creationId="{754B29C7-D7D1-D248-93D7-CFED5AABAEE1}"/>
          </ac:spMkLst>
        </pc:spChg>
      </pc:sldChg>
      <pc:sldChg chg="modSp add mod">
        <pc:chgData name="Hampson, Christopher" userId="3403776e-6466-4702-9192-53627719edde" providerId="ADAL" clId="{97888C07-83AB-45FE-956A-5CE31C9C9C49}" dt="2023-01-27T14:24:23.160" v="3477" actId="20577"/>
        <pc:sldMkLst>
          <pc:docMk/>
          <pc:sldMk cId="2767288718" sldId="329"/>
        </pc:sldMkLst>
        <pc:spChg chg="mod">
          <ac:chgData name="Hampson, Christopher" userId="3403776e-6466-4702-9192-53627719edde" providerId="ADAL" clId="{97888C07-83AB-45FE-956A-5CE31C9C9C49}" dt="2023-01-27T14:23:16.851" v="3146" actId="20577"/>
          <ac:spMkLst>
            <pc:docMk/>
            <pc:sldMk cId="2767288718" sldId="329"/>
            <ac:spMk id="7" creationId="{F85F72FE-FB30-0E4F-B173-89589AD00734}"/>
          </ac:spMkLst>
        </pc:spChg>
        <pc:spChg chg="mod">
          <ac:chgData name="Hampson, Christopher" userId="3403776e-6466-4702-9192-53627719edde" providerId="ADAL" clId="{97888C07-83AB-45FE-956A-5CE31C9C9C49}" dt="2023-01-27T14:24:23.160" v="3477" actId="20577"/>
          <ac:spMkLst>
            <pc:docMk/>
            <pc:sldMk cId="2767288718" sldId="329"/>
            <ac:spMk id="8" creationId="{754B29C7-D7D1-D248-93D7-CFED5AABAEE1}"/>
          </ac:spMkLst>
        </pc:spChg>
      </pc:sldChg>
      <pc:sldChg chg="add del">
        <pc:chgData name="Hampson, Christopher" userId="3403776e-6466-4702-9192-53627719edde" providerId="ADAL" clId="{97888C07-83AB-45FE-956A-5CE31C9C9C49}" dt="2023-01-27T14:24:36.574" v="3479" actId="47"/>
        <pc:sldMkLst>
          <pc:docMk/>
          <pc:sldMk cId="2702814979" sldId="330"/>
        </pc:sldMkLst>
      </pc:sldChg>
      <pc:sldChg chg="modSp add mod ord">
        <pc:chgData name="Hampson, Christopher" userId="3403776e-6466-4702-9192-53627719edde" providerId="ADAL" clId="{97888C07-83AB-45FE-956A-5CE31C9C9C49}" dt="2023-01-27T14:25:13.405" v="3502" actId="20577"/>
        <pc:sldMkLst>
          <pc:docMk/>
          <pc:sldMk cId="4069790982" sldId="330"/>
        </pc:sldMkLst>
        <pc:spChg chg="mod">
          <ac:chgData name="Hampson, Christopher" userId="3403776e-6466-4702-9192-53627719edde" providerId="ADAL" clId="{97888C07-83AB-45FE-956A-5CE31C9C9C49}" dt="2023-01-27T14:25:13.405" v="3502" actId="20577"/>
          <ac:spMkLst>
            <pc:docMk/>
            <pc:sldMk cId="4069790982" sldId="330"/>
            <ac:spMk id="2" creationId="{47379BF0-0209-46DF-7D40-710D1671C6A0}"/>
          </ac:spMkLst>
        </pc:spChg>
      </pc:sldChg>
    </pc:docChg>
  </pc:docChgLst>
  <pc:docChgLst>
    <pc:chgData name="Hampson, Christopher" userId="3403776e-6466-4702-9192-53627719edde" providerId="ADAL" clId="{343A5148-C7F2-4CF3-A444-2A97ED7A7E07}"/>
    <pc:docChg chg="undo custSel addSld delSld modSld sldOrd modMainMaster">
      <pc:chgData name="Hampson, Christopher" userId="3403776e-6466-4702-9192-53627719edde" providerId="ADAL" clId="{343A5148-C7F2-4CF3-A444-2A97ED7A7E07}" dt="2023-02-22T13:53:24.590" v="1230" actId="20577"/>
      <pc:docMkLst>
        <pc:docMk/>
      </pc:docMkLst>
      <pc:sldChg chg="ord">
        <pc:chgData name="Hampson, Christopher" userId="3403776e-6466-4702-9192-53627719edde" providerId="ADAL" clId="{343A5148-C7F2-4CF3-A444-2A97ED7A7E07}" dt="2023-02-22T13:21:09.991" v="328"/>
        <pc:sldMkLst>
          <pc:docMk/>
          <pc:sldMk cId="3262482159" sldId="297"/>
        </pc:sldMkLst>
      </pc:sldChg>
      <pc:sldChg chg="addSp delSp modSp add mod setBg">
        <pc:chgData name="Hampson, Christopher" userId="3403776e-6466-4702-9192-53627719edde" providerId="ADAL" clId="{343A5148-C7F2-4CF3-A444-2A97ED7A7E07}" dt="2023-02-22T13:49:01.298" v="1157" actId="20577"/>
        <pc:sldMkLst>
          <pc:docMk/>
          <pc:sldMk cId="2832497921" sldId="340"/>
        </pc:sldMkLst>
        <pc:spChg chg="mod">
          <ac:chgData name="Hampson, Christopher" userId="3403776e-6466-4702-9192-53627719edde" providerId="ADAL" clId="{343A5148-C7F2-4CF3-A444-2A97ED7A7E07}" dt="2023-02-22T13:49:01.298" v="1157" actId="20577"/>
          <ac:spMkLst>
            <pc:docMk/>
            <pc:sldMk cId="2832497921" sldId="340"/>
            <ac:spMk id="2" creationId="{092FFDC6-FB4A-B944-90F4-007299603B29}"/>
          </ac:spMkLst>
        </pc:spChg>
        <pc:spChg chg="mod">
          <ac:chgData name="Hampson, Christopher" userId="3403776e-6466-4702-9192-53627719edde" providerId="ADAL" clId="{343A5148-C7F2-4CF3-A444-2A97ED7A7E07}" dt="2023-02-22T13:26:47.708" v="764" actId="20577"/>
          <ac:spMkLst>
            <pc:docMk/>
            <pc:sldMk cId="2832497921" sldId="340"/>
            <ac:spMk id="3" creationId="{FEB22064-6672-2D40-B7EA-C3CF41B2379E}"/>
          </ac:spMkLst>
        </pc:spChg>
        <pc:spChg chg="del mod">
          <ac:chgData name="Hampson, Christopher" userId="3403776e-6466-4702-9192-53627719edde" providerId="ADAL" clId="{343A5148-C7F2-4CF3-A444-2A97ED7A7E07}" dt="2023-02-22T13:27:21.982" v="769" actId="478"/>
          <ac:spMkLst>
            <pc:docMk/>
            <pc:sldMk cId="2832497921" sldId="340"/>
            <ac:spMk id="4" creationId="{F3AB391E-68BF-384E-B21F-664C0559412A}"/>
          </ac:spMkLst>
        </pc:spChg>
        <pc:spChg chg="del mod">
          <ac:chgData name="Hampson, Christopher" userId="3403776e-6466-4702-9192-53627719edde" providerId="ADAL" clId="{343A5148-C7F2-4CF3-A444-2A97ED7A7E07}" dt="2023-02-22T13:27:17.972" v="766" actId="478"/>
          <ac:spMkLst>
            <pc:docMk/>
            <pc:sldMk cId="2832497921" sldId="340"/>
            <ac:spMk id="5" creationId="{6E2F9FD7-17AB-E64F-850E-DBD8F6B25162}"/>
          </ac:spMkLst>
        </pc:spChg>
        <pc:spChg chg="add del mod">
          <ac:chgData name="Hampson, Christopher" userId="3403776e-6466-4702-9192-53627719edde" providerId="ADAL" clId="{343A5148-C7F2-4CF3-A444-2A97ED7A7E07}" dt="2023-02-22T13:27:19.093" v="767" actId="478"/>
          <ac:spMkLst>
            <pc:docMk/>
            <pc:sldMk cId="2832497921" sldId="340"/>
            <ac:spMk id="7" creationId="{48F4E708-EBF9-1346-BBFF-B9F67A844B55}"/>
          </ac:spMkLst>
        </pc:spChg>
        <pc:spChg chg="add del mod">
          <ac:chgData name="Hampson, Christopher" userId="3403776e-6466-4702-9192-53627719edde" providerId="ADAL" clId="{343A5148-C7F2-4CF3-A444-2A97ED7A7E07}" dt="2023-02-22T13:27:23.131" v="770" actId="478"/>
          <ac:spMkLst>
            <pc:docMk/>
            <pc:sldMk cId="2832497921" sldId="340"/>
            <ac:spMk id="9" creationId="{C0E1B6A5-633F-8CDE-4DFF-0A2D80F7B452}"/>
          </ac:spMkLst>
        </pc:spChg>
      </pc:sldChg>
      <pc:sldChg chg="modSp mod ord">
        <pc:chgData name="Hampson, Christopher" userId="3403776e-6466-4702-9192-53627719edde" providerId="ADAL" clId="{343A5148-C7F2-4CF3-A444-2A97ED7A7E07}" dt="2023-02-22T13:15:57.459" v="21" actId="20577"/>
        <pc:sldMkLst>
          <pc:docMk/>
          <pc:sldMk cId="1104952109" sldId="356"/>
        </pc:sldMkLst>
        <pc:spChg chg="mod">
          <ac:chgData name="Hampson, Christopher" userId="3403776e-6466-4702-9192-53627719edde" providerId="ADAL" clId="{343A5148-C7F2-4CF3-A444-2A97ED7A7E07}" dt="2023-02-22T13:15:57.459" v="21" actId="20577"/>
          <ac:spMkLst>
            <pc:docMk/>
            <pc:sldMk cId="1104952109" sldId="356"/>
            <ac:spMk id="7" creationId="{F85F72FE-FB30-0E4F-B173-89589AD00734}"/>
          </ac:spMkLst>
        </pc:spChg>
      </pc:sldChg>
      <pc:sldChg chg="modSp add mod setBg">
        <pc:chgData name="Hampson, Christopher" userId="3403776e-6466-4702-9192-53627719edde" providerId="ADAL" clId="{343A5148-C7F2-4CF3-A444-2A97ED7A7E07}" dt="2023-02-22T13:41:05.708" v="1154" actId="1076"/>
        <pc:sldMkLst>
          <pc:docMk/>
          <pc:sldMk cId="448314908" sldId="383"/>
        </pc:sldMkLst>
        <pc:spChg chg="mod">
          <ac:chgData name="Hampson, Christopher" userId="3403776e-6466-4702-9192-53627719edde" providerId="ADAL" clId="{343A5148-C7F2-4CF3-A444-2A97ED7A7E07}" dt="2023-02-22T13:41:05.708" v="1154" actId="1076"/>
          <ac:spMkLst>
            <pc:docMk/>
            <pc:sldMk cId="448314908" sldId="383"/>
            <ac:spMk id="4" creationId="{A675CE64-39AD-F734-DDEE-A763DE52B9A3}"/>
          </ac:spMkLst>
        </pc:spChg>
        <pc:spChg chg="mod">
          <ac:chgData name="Hampson, Christopher" userId="3403776e-6466-4702-9192-53627719edde" providerId="ADAL" clId="{343A5148-C7F2-4CF3-A444-2A97ED7A7E07}" dt="2023-02-22T13:40:22.116" v="923" actId="20577"/>
          <ac:spMkLst>
            <pc:docMk/>
            <pc:sldMk cId="448314908" sldId="383"/>
            <ac:spMk id="5" creationId="{370AA529-41C8-7FEE-A7DD-32BBF206B54C}"/>
          </ac:spMkLst>
        </pc:spChg>
      </pc:sldChg>
      <pc:sldChg chg="del">
        <pc:chgData name="Hampson, Christopher" userId="3403776e-6466-4702-9192-53627719edde" providerId="ADAL" clId="{343A5148-C7F2-4CF3-A444-2A97ED7A7E07}" dt="2023-02-22T13:23:28.320" v="624" actId="47"/>
        <pc:sldMkLst>
          <pc:docMk/>
          <pc:sldMk cId="3741021325" sldId="383"/>
        </pc:sldMkLst>
      </pc:sldChg>
      <pc:sldChg chg="modSp mod ord">
        <pc:chgData name="Hampson, Christopher" userId="3403776e-6466-4702-9192-53627719edde" providerId="ADAL" clId="{343A5148-C7F2-4CF3-A444-2A97ED7A7E07}" dt="2023-02-22T13:22:45.180" v="565" actId="20577"/>
        <pc:sldMkLst>
          <pc:docMk/>
          <pc:sldMk cId="4169033344" sldId="390"/>
        </pc:sldMkLst>
        <pc:spChg chg="mod">
          <ac:chgData name="Hampson, Christopher" userId="3403776e-6466-4702-9192-53627719edde" providerId="ADAL" clId="{343A5148-C7F2-4CF3-A444-2A97ED7A7E07}" dt="2023-02-22T13:21:22.347" v="353" actId="20577"/>
          <ac:spMkLst>
            <pc:docMk/>
            <pc:sldMk cId="4169033344" sldId="390"/>
            <ac:spMk id="7" creationId="{F85F72FE-FB30-0E4F-B173-89589AD00734}"/>
          </ac:spMkLst>
        </pc:spChg>
        <pc:spChg chg="mod">
          <ac:chgData name="Hampson, Christopher" userId="3403776e-6466-4702-9192-53627719edde" providerId="ADAL" clId="{343A5148-C7F2-4CF3-A444-2A97ED7A7E07}" dt="2023-02-22T13:22:45.180" v="565" actId="20577"/>
          <ac:spMkLst>
            <pc:docMk/>
            <pc:sldMk cId="4169033344" sldId="390"/>
            <ac:spMk id="8" creationId="{754B29C7-D7D1-D248-93D7-CFED5AABAEE1}"/>
          </ac:spMkLst>
        </pc:spChg>
      </pc:sldChg>
      <pc:sldChg chg="add ord setBg">
        <pc:chgData name="Hampson, Christopher" userId="3403776e-6466-4702-9192-53627719edde" providerId="ADAL" clId="{343A5148-C7F2-4CF3-A444-2A97ED7A7E07}" dt="2023-02-22T13:19:45.181" v="112"/>
        <pc:sldMkLst>
          <pc:docMk/>
          <pc:sldMk cId="3823018891" sldId="393"/>
        </pc:sldMkLst>
      </pc:sldChg>
      <pc:sldChg chg="del">
        <pc:chgData name="Hampson, Christopher" userId="3403776e-6466-4702-9192-53627719edde" providerId="ADAL" clId="{343A5148-C7F2-4CF3-A444-2A97ED7A7E07}" dt="2023-02-22T13:23:32.476" v="628" actId="47"/>
        <pc:sldMkLst>
          <pc:docMk/>
          <pc:sldMk cId="2688209676" sldId="395"/>
        </pc:sldMkLst>
      </pc:sldChg>
      <pc:sldChg chg="del">
        <pc:chgData name="Hampson, Christopher" userId="3403776e-6466-4702-9192-53627719edde" providerId="ADAL" clId="{343A5148-C7F2-4CF3-A444-2A97ED7A7E07}" dt="2023-02-22T13:23:27.234" v="623" actId="47"/>
        <pc:sldMkLst>
          <pc:docMk/>
          <pc:sldMk cId="3977385605" sldId="396"/>
        </pc:sldMkLst>
      </pc:sldChg>
      <pc:sldChg chg="del">
        <pc:chgData name="Hampson, Christopher" userId="3403776e-6466-4702-9192-53627719edde" providerId="ADAL" clId="{343A5148-C7F2-4CF3-A444-2A97ED7A7E07}" dt="2023-02-22T13:23:29.214" v="625" actId="47"/>
        <pc:sldMkLst>
          <pc:docMk/>
          <pc:sldMk cId="3785744477" sldId="397"/>
        </pc:sldMkLst>
      </pc:sldChg>
      <pc:sldChg chg="del">
        <pc:chgData name="Hampson, Christopher" userId="3403776e-6466-4702-9192-53627719edde" providerId="ADAL" clId="{343A5148-C7F2-4CF3-A444-2A97ED7A7E07}" dt="2023-02-22T13:23:30.910" v="627" actId="47"/>
        <pc:sldMkLst>
          <pc:docMk/>
          <pc:sldMk cId="3892978526" sldId="398"/>
        </pc:sldMkLst>
      </pc:sldChg>
      <pc:sldChg chg="del">
        <pc:chgData name="Hampson, Christopher" userId="3403776e-6466-4702-9192-53627719edde" providerId="ADAL" clId="{343A5148-C7F2-4CF3-A444-2A97ED7A7E07}" dt="2023-02-22T13:23:34.263" v="629" actId="47"/>
        <pc:sldMkLst>
          <pc:docMk/>
          <pc:sldMk cId="4145188089" sldId="399"/>
        </pc:sldMkLst>
      </pc:sldChg>
      <pc:sldChg chg="del">
        <pc:chgData name="Hampson, Christopher" userId="3403776e-6466-4702-9192-53627719edde" providerId="ADAL" clId="{343A5148-C7F2-4CF3-A444-2A97ED7A7E07}" dt="2023-02-22T13:23:35.375" v="630" actId="47"/>
        <pc:sldMkLst>
          <pc:docMk/>
          <pc:sldMk cId="3562550599" sldId="400"/>
        </pc:sldMkLst>
      </pc:sldChg>
      <pc:sldChg chg="setBg">
        <pc:chgData name="Hampson, Christopher" userId="3403776e-6466-4702-9192-53627719edde" providerId="ADAL" clId="{343A5148-C7F2-4CF3-A444-2A97ED7A7E07}" dt="2023-02-22T13:36:24.862" v="772"/>
        <pc:sldMkLst>
          <pc:docMk/>
          <pc:sldMk cId="2486962350" sldId="401"/>
        </pc:sldMkLst>
      </pc:sldChg>
      <pc:sldChg chg="del">
        <pc:chgData name="Hampson, Christopher" userId="3403776e-6466-4702-9192-53627719edde" providerId="ADAL" clId="{343A5148-C7F2-4CF3-A444-2A97ED7A7E07}" dt="2023-02-22T13:23:39.694" v="631" actId="47"/>
        <pc:sldMkLst>
          <pc:docMk/>
          <pc:sldMk cId="723001482" sldId="402"/>
        </pc:sldMkLst>
      </pc:sldChg>
      <pc:sldChg chg="del">
        <pc:chgData name="Hampson, Christopher" userId="3403776e-6466-4702-9192-53627719edde" providerId="ADAL" clId="{343A5148-C7F2-4CF3-A444-2A97ED7A7E07}" dt="2023-02-22T13:23:40.740" v="632" actId="47"/>
        <pc:sldMkLst>
          <pc:docMk/>
          <pc:sldMk cId="1913538937" sldId="403"/>
        </pc:sldMkLst>
      </pc:sldChg>
      <pc:sldChg chg="del">
        <pc:chgData name="Hampson, Christopher" userId="3403776e-6466-4702-9192-53627719edde" providerId="ADAL" clId="{343A5148-C7F2-4CF3-A444-2A97ED7A7E07}" dt="2023-02-22T13:23:41.666" v="633" actId="47"/>
        <pc:sldMkLst>
          <pc:docMk/>
          <pc:sldMk cId="3642641421" sldId="404"/>
        </pc:sldMkLst>
      </pc:sldChg>
      <pc:sldChg chg="del">
        <pc:chgData name="Hampson, Christopher" userId="3403776e-6466-4702-9192-53627719edde" providerId="ADAL" clId="{343A5148-C7F2-4CF3-A444-2A97ED7A7E07}" dt="2023-02-22T13:23:29.971" v="626" actId="47"/>
        <pc:sldMkLst>
          <pc:docMk/>
          <pc:sldMk cId="2989490142" sldId="406"/>
        </pc:sldMkLst>
      </pc:sldChg>
      <pc:sldChg chg="addSp delSp modSp new mod setBg">
        <pc:chgData name="Hampson, Christopher" userId="3403776e-6466-4702-9192-53627719edde" providerId="ADAL" clId="{343A5148-C7F2-4CF3-A444-2A97ED7A7E07}" dt="2023-02-22T13:20:41.797" v="326" actId="962"/>
        <pc:sldMkLst>
          <pc:docMk/>
          <pc:sldMk cId="1168094009" sldId="407"/>
        </pc:sldMkLst>
        <pc:spChg chg="del">
          <ac:chgData name="Hampson, Christopher" userId="3403776e-6466-4702-9192-53627719edde" providerId="ADAL" clId="{343A5148-C7F2-4CF3-A444-2A97ED7A7E07}" dt="2023-02-22T13:16:17.483" v="23" actId="478"/>
          <ac:spMkLst>
            <pc:docMk/>
            <pc:sldMk cId="1168094009" sldId="407"/>
            <ac:spMk id="2" creationId="{515B64C3-C71E-5735-6A3C-ECB0E9516F02}"/>
          </ac:spMkLst>
        </pc:spChg>
        <pc:spChg chg="del">
          <ac:chgData name="Hampson, Christopher" userId="3403776e-6466-4702-9192-53627719edde" providerId="ADAL" clId="{343A5148-C7F2-4CF3-A444-2A97ED7A7E07}" dt="2023-02-22T13:16:18.427" v="24" actId="478"/>
          <ac:spMkLst>
            <pc:docMk/>
            <pc:sldMk cId="1168094009" sldId="407"/>
            <ac:spMk id="3" creationId="{1D325194-D73D-7E25-B021-155B557FF6D4}"/>
          </ac:spMkLst>
        </pc:spChg>
        <pc:spChg chg="add">
          <ac:chgData name="Hampson, Christopher" userId="3403776e-6466-4702-9192-53627719edde" providerId="ADAL" clId="{343A5148-C7F2-4CF3-A444-2A97ED7A7E07}" dt="2023-02-22T13:20:06.394" v="116" actId="26606"/>
          <ac:spMkLst>
            <pc:docMk/>
            <pc:sldMk cId="1168094009" sldId="407"/>
            <ac:spMk id="10" creationId="{A2509F26-B5DC-4BA7-B476-4CB044237A2E}"/>
          </ac:spMkLst>
        </pc:spChg>
        <pc:spChg chg="add">
          <ac:chgData name="Hampson, Christopher" userId="3403776e-6466-4702-9192-53627719edde" providerId="ADAL" clId="{343A5148-C7F2-4CF3-A444-2A97ED7A7E07}" dt="2023-02-22T13:20:06.394" v="116" actId="26606"/>
          <ac:spMkLst>
            <pc:docMk/>
            <pc:sldMk cId="1168094009" sldId="407"/>
            <ac:spMk id="12" creationId="{DB103EB1-B135-4526-B883-33228FC27FF1}"/>
          </ac:spMkLst>
        </pc:spChg>
        <pc:picChg chg="add mod">
          <ac:chgData name="Hampson, Christopher" userId="3403776e-6466-4702-9192-53627719edde" providerId="ADAL" clId="{343A5148-C7F2-4CF3-A444-2A97ED7A7E07}" dt="2023-02-22T13:20:41.797" v="326" actId="962"/>
          <ac:picMkLst>
            <pc:docMk/>
            <pc:sldMk cId="1168094009" sldId="407"/>
            <ac:picMk id="5" creationId="{5691424D-3F6F-3D9C-FA38-6FDB32F9178B}"/>
          </ac:picMkLst>
        </pc:picChg>
      </pc:sldChg>
      <pc:sldChg chg="modSp add mod ord">
        <pc:chgData name="Hampson, Christopher" userId="3403776e-6466-4702-9192-53627719edde" providerId="ADAL" clId="{343A5148-C7F2-4CF3-A444-2A97ED7A7E07}" dt="2023-02-22T13:38:47.612" v="904" actId="20577"/>
        <pc:sldMkLst>
          <pc:docMk/>
          <pc:sldMk cId="1501607817" sldId="408"/>
        </pc:sldMkLst>
        <pc:spChg chg="mod">
          <ac:chgData name="Hampson, Christopher" userId="3403776e-6466-4702-9192-53627719edde" providerId="ADAL" clId="{343A5148-C7F2-4CF3-A444-2A97ED7A7E07}" dt="2023-02-22T13:38:47.612" v="904" actId="20577"/>
          <ac:spMkLst>
            <pc:docMk/>
            <pc:sldMk cId="1501607817" sldId="408"/>
            <ac:spMk id="2" creationId="{D2A5B117-456A-ACC9-C4C1-EBE19D3D7C04}"/>
          </ac:spMkLst>
        </pc:spChg>
        <pc:spChg chg="mod">
          <ac:chgData name="Hampson, Christopher" userId="3403776e-6466-4702-9192-53627719edde" providerId="ADAL" clId="{343A5148-C7F2-4CF3-A444-2A97ED7A7E07}" dt="2023-02-22T13:19:33.077" v="110" actId="313"/>
          <ac:spMkLst>
            <pc:docMk/>
            <pc:sldMk cId="1501607817" sldId="408"/>
            <ac:spMk id="8" creationId="{1E70F85D-5842-8243-BF76-32FC65E4750F}"/>
          </ac:spMkLst>
        </pc:spChg>
      </pc:sldChg>
      <pc:sldChg chg="modSp add del mod">
        <pc:chgData name="Hampson, Christopher" userId="3403776e-6466-4702-9192-53627719edde" providerId="ADAL" clId="{343A5148-C7F2-4CF3-A444-2A97ED7A7E07}" dt="2023-02-22T13:23:25.966" v="622" actId="47"/>
        <pc:sldMkLst>
          <pc:docMk/>
          <pc:sldMk cId="3013847865" sldId="409"/>
        </pc:sldMkLst>
        <pc:spChg chg="mod">
          <ac:chgData name="Hampson, Christopher" userId="3403776e-6466-4702-9192-53627719edde" providerId="ADAL" clId="{343A5148-C7F2-4CF3-A444-2A97ED7A7E07}" dt="2023-02-22T13:23:02.548" v="599" actId="20577"/>
          <ac:spMkLst>
            <pc:docMk/>
            <pc:sldMk cId="3013847865" sldId="409"/>
            <ac:spMk id="7" creationId="{F85F72FE-FB30-0E4F-B173-89589AD00734}"/>
          </ac:spMkLst>
        </pc:spChg>
      </pc:sldChg>
      <pc:sldChg chg="modSp add mod ord">
        <pc:chgData name="Hampson, Christopher" userId="3403776e-6466-4702-9192-53627719edde" providerId="ADAL" clId="{343A5148-C7F2-4CF3-A444-2A97ED7A7E07}" dt="2023-02-22T13:23:23.147" v="621" actId="20577"/>
        <pc:sldMkLst>
          <pc:docMk/>
          <pc:sldMk cId="542765719" sldId="410"/>
        </pc:sldMkLst>
        <pc:spChg chg="mod">
          <ac:chgData name="Hampson, Christopher" userId="3403776e-6466-4702-9192-53627719edde" providerId="ADAL" clId="{343A5148-C7F2-4CF3-A444-2A97ED7A7E07}" dt="2023-02-22T13:23:23.147" v="621" actId="20577"/>
          <ac:spMkLst>
            <pc:docMk/>
            <pc:sldMk cId="542765719" sldId="410"/>
            <ac:spMk id="2" creationId="{47379BF0-0209-46DF-7D40-710D1671C6A0}"/>
          </ac:spMkLst>
        </pc:spChg>
      </pc:sldChg>
      <pc:sldChg chg="delSp new del mod">
        <pc:chgData name="Hampson, Christopher" userId="3403776e-6466-4702-9192-53627719edde" providerId="ADAL" clId="{343A5148-C7F2-4CF3-A444-2A97ED7A7E07}" dt="2023-02-22T13:26:06.817" v="638" actId="2696"/>
        <pc:sldMkLst>
          <pc:docMk/>
          <pc:sldMk cId="747400380" sldId="411"/>
        </pc:sldMkLst>
        <pc:spChg chg="del">
          <ac:chgData name="Hampson, Christopher" userId="3403776e-6466-4702-9192-53627719edde" providerId="ADAL" clId="{343A5148-C7F2-4CF3-A444-2A97ED7A7E07}" dt="2023-02-22T13:24:09.228" v="635" actId="478"/>
          <ac:spMkLst>
            <pc:docMk/>
            <pc:sldMk cId="747400380" sldId="411"/>
            <ac:spMk id="2" creationId="{566DF958-B4FD-4FA3-34E5-D6C893231A8F}"/>
          </ac:spMkLst>
        </pc:spChg>
        <pc:spChg chg="del">
          <ac:chgData name="Hampson, Christopher" userId="3403776e-6466-4702-9192-53627719edde" providerId="ADAL" clId="{343A5148-C7F2-4CF3-A444-2A97ED7A7E07}" dt="2023-02-22T13:24:10.276" v="636" actId="478"/>
          <ac:spMkLst>
            <pc:docMk/>
            <pc:sldMk cId="747400380" sldId="411"/>
            <ac:spMk id="3" creationId="{A3C5A6D4-807D-A999-42D6-AF6CA8259329}"/>
          </ac:spMkLst>
        </pc:spChg>
      </pc:sldChg>
      <pc:sldChg chg="modSp add mod ord">
        <pc:chgData name="Hampson, Christopher" userId="3403776e-6466-4702-9192-53627719edde" providerId="ADAL" clId="{343A5148-C7F2-4CF3-A444-2A97ED7A7E07}" dt="2023-02-22T13:36:43.524" v="810" actId="20577"/>
        <pc:sldMkLst>
          <pc:docMk/>
          <pc:sldMk cId="847523548" sldId="411"/>
        </pc:sldMkLst>
        <pc:spChg chg="mod">
          <ac:chgData name="Hampson, Christopher" userId="3403776e-6466-4702-9192-53627719edde" providerId="ADAL" clId="{343A5148-C7F2-4CF3-A444-2A97ED7A7E07}" dt="2023-02-22T13:36:43.524" v="810" actId="20577"/>
          <ac:spMkLst>
            <pc:docMk/>
            <pc:sldMk cId="847523548" sldId="411"/>
            <ac:spMk id="2" creationId="{47379BF0-0209-46DF-7D40-710D1671C6A0}"/>
          </ac:spMkLst>
        </pc:spChg>
      </pc:sldChg>
      <pc:sldChg chg="modSp add mod ord">
        <pc:chgData name="Hampson, Christopher" userId="3403776e-6466-4702-9192-53627719edde" providerId="ADAL" clId="{343A5148-C7F2-4CF3-A444-2A97ED7A7E07}" dt="2023-02-22T13:37:47.811" v="867" actId="20577"/>
        <pc:sldMkLst>
          <pc:docMk/>
          <pc:sldMk cId="2158623860" sldId="412"/>
        </pc:sldMkLst>
        <pc:spChg chg="mod">
          <ac:chgData name="Hampson, Christopher" userId="3403776e-6466-4702-9192-53627719edde" providerId="ADAL" clId="{343A5148-C7F2-4CF3-A444-2A97ED7A7E07}" dt="2023-02-22T13:37:47.811" v="867" actId="20577"/>
          <ac:spMkLst>
            <pc:docMk/>
            <pc:sldMk cId="2158623860" sldId="412"/>
            <ac:spMk id="2" creationId="{47379BF0-0209-46DF-7D40-710D1671C6A0}"/>
          </ac:spMkLst>
        </pc:spChg>
      </pc:sldChg>
      <pc:sldChg chg="modSp add del mod">
        <pc:chgData name="Hampson, Christopher" userId="3403776e-6466-4702-9192-53627719edde" providerId="ADAL" clId="{343A5148-C7F2-4CF3-A444-2A97ED7A7E07}" dt="2023-02-22T13:37:37.994" v="839" actId="47"/>
        <pc:sldMkLst>
          <pc:docMk/>
          <pc:sldMk cId="3449257088" sldId="412"/>
        </pc:sldMkLst>
        <pc:spChg chg="mod">
          <ac:chgData name="Hampson, Christopher" userId="3403776e-6466-4702-9192-53627719edde" providerId="ADAL" clId="{343A5148-C7F2-4CF3-A444-2A97ED7A7E07}" dt="2023-02-22T13:37:27.940" v="836" actId="20577"/>
          <ac:spMkLst>
            <pc:docMk/>
            <pc:sldMk cId="3449257088" sldId="412"/>
            <ac:spMk id="7" creationId="{F85F72FE-FB30-0E4F-B173-89589AD00734}"/>
          </ac:spMkLst>
        </pc:spChg>
        <pc:spChg chg="mod">
          <ac:chgData name="Hampson, Christopher" userId="3403776e-6466-4702-9192-53627719edde" providerId="ADAL" clId="{343A5148-C7F2-4CF3-A444-2A97ED7A7E07}" dt="2023-02-22T13:37:31.946" v="838" actId="1076"/>
          <ac:spMkLst>
            <pc:docMk/>
            <pc:sldMk cId="3449257088" sldId="412"/>
            <ac:spMk id="8" creationId="{754B29C7-D7D1-D248-93D7-CFED5AABAEE1}"/>
          </ac:spMkLst>
        </pc:spChg>
      </pc:sldChg>
      <pc:sldChg chg="modSp add mod ord">
        <pc:chgData name="Hampson, Christopher" userId="3403776e-6466-4702-9192-53627719edde" providerId="ADAL" clId="{343A5148-C7F2-4CF3-A444-2A97ED7A7E07}" dt="2023-02-22T13:38:07.340" v="894" actId="20577"/>
        <pc:sldMkLst>
          <pc:docMk/>
          <pc:sldMk cId="863600557" sldId="413"/>
        </pc:sldMkLst>
        <pc:spChg chg="mod">
          <ac:chgData name="Hampson, Christopher" userId="3403776e-6466-4702-9192-53627719edde" providerId="ADAL" clId="{343A5148-C7F2-4CF3-A444-2A97ED7A7E07}" dt="2023-02-22T13:38:07.340" v="894" actId="20577"/>
          <ac:spMkLst>
            <pc:docMk/>
            <pc:sldMk cId="863600557" sldId="413"/>
            <ac:spMk id="7" creationId="{F85F72FE-FB30-0E4F-B173-89589AD00734}"/>
          </ac:spMkLst>
        </pc:spChg>
      </pc:sldChg>
      <pc:sldChg chg="add del">
        <pc:chgData name="Hampson, Christopher" userId="3403776e-6466-4702-9192-53627719edde" providerId="ADAL" clId="{343A5148-C7F2-4CF3-A444-2A97ED7A7E07}" dt="2023-02-22T13:38:40.329" v="896" actId="47"/>
        <pc:sldMkLst>
          <pc:docMk/>
          <pc:sldMk cId="155005725" sldId="414"/>
        </pc:sldMkLst>
      </pc:sldChg>
      <pc:sldChg chg="modSp add mod ord">
        <pc:chgData name="Hampson, Christopher" userId="3403776e-6466-4702-9192-53627719edde" providerId="ADAL" clId="{343A5148-C7F2-4CF3-A444-2A97ED7A7E07}" dt="2023-02-22T13:53:24.590" v="1230" actId="20577"/>
        <pc:sldMkLst>
          <pc:docMk/>
          <pc:sldMk cId="2089888378" sldId="414"/>
        </pc:sldMkLst>
        <pc:spChg chg="mod">
          <ac:chgData name="Hampson, Christopher" userId="3403776e-6466-4702-9192-53627719edde" providerId="ADAL" clId="{343A5148-C7F2-4CF3-A444-2A97ED7A7E07}" dt="2023-02-22T13:53:24.590" v="1230" actId="20577"/>
          <ac:spMkLst>
            <pc:docMk/>
            <pc:sldMk cId="2089888378" sldId="414"/>
            <ac:spMk id="2" creationId="{47379BF0-0209-46DF-7D40-710D1671C6A0}"/>
          </ac:spMkLst>
        </pc:spChg>
      </pc:sldChg>
      <pc:sldMasterChg chg="modSldLayout">
        <pc:chgData name="Hampson, Christopher" userId="3403776e-6466-4702-9192-53627719edde" providerId="ADAL" clId="{343A5148-C7F2-4CF3-A444-2A97ED7A7E07}" dt="2023-02-22T13:26:11.787" v="639"/>
        <pc:sldMasterMkLst>
          <pc:docMk/>
          <pc:sldMasterMk cId="2858668063" sldId="2147483661"/>
        </pc:sldMasterMkLst>
        <pc:sldLayoutChg chg="addSp">
          <pc:chgData name="Hampson, Christopher" userId="3403776e-6466-4702-9192-53627719edde" providerId="ADAL" clId="{343A5148-C7F2-4CF3-A444-2A97ED7A7E07}" dt="2023-02-22T13:26:11.787" v="639"/>
          <pc:sldLayoutMkLst>
            <pc:docMk/>
            <pc:sldMasterMk cId="2858668063" sldId="2147483661"/>
            <pc:sldLayoutMk cId="2817551954" sldId="2147483663"/>
          </pc:sldLayoutMkLst>
          <pc:spChg chg="add">
            <ac:chgData name="Hampson, Christopher" userId="3403776e-6466-4702-9192-53627719edde" providerId="ADAL" clId="{343A5148-C7F2-4CF3-A444-2A97ED7A7E07}" dt="2023-02-22T13:26:11.787" v="639"/>
            <ac:spMkLst>
              <pc:docMk/>
              <pc:sldMasterMk cId="2858668063" sldId="2147483661"/>
              <pc:sldLayoutMk cId="2817551954" sldId="2147483663"/>
              <ac:spMk id="4" creationId="{76AC50B9-F4A3-9401-AC8A-D501A79A3D1B}"/>
            </ac:spMkLst>
          </pc:spChg>
          <pc:grpChg chg="add">
            <ac:chgData name="Hampson, Christopher" userId="3403776e-6466-4702-9192-53627719edde" providerId="ADAL" clId="{343A5148-C7F2-4CF3-A444-2A97ED7A7E07}" dt="2023-02-22T13:26:11.787" v="639"/>
            <ac:grpSpMkLst>
              <pc:docMk/>
              <pc:sldMasterMk cId="2858668063" sldId="2147483661"/>
              <pc:sldLayoutMk cId="2817551954" sldId="2147483663"/>
              <ac:grpSpMk id="7" creationId="{DEF36909-557B-E481-A2F6-5725EA24C95D}"/>
            </ac:grpSpMkLst>
          </pc:grpChg>
          <pc:picChg chg="add">
            <ac:chgData name="Hampson, Christopher" userId="3403776e-6466-4702-9192-53627719edde" providerId="ADAL" clId="{343A5148-C7F2-4CF3-A444-2A97ED7A7E07}" dt="2023-02-22T13:26:11.787" v="639"/>
            <ac:picMkLst>
              <pc:docMk/>
              <pc:sldMasterMk cId="2858668063" sldId="2147483661"/>
              <pc:sldLayoutMk cId="2817551954" sldId="2147483663"/>
              <ac:picMk id="6" creationId="{516FBC71-2E51-F03D-98CF-9A1BF37015C4}"/>
            </ac:picMkLst>
          </pc:picChg>
        </pc:sldLayoutChg>
      </pc:sldMasterChg>
    </pc:docChg>
  </pc:docChgLst>
  <pc:docChgLst>
    <pc:chgData name="Hampson, Christopher" userId="3403776e-6466-4702-9192-53627719edde" providerId="ADAL" clId="{0B393516-D9AE-46AE-A89D-6641360F49A6}"/>
    <pc:docChg chg="undo custSel addSld delSld modSld sldOrd">
      <pc:chgData name="Hampson, Christopher" userId="3403776e-6466-4702-9192-53627719edde" providerId="ADAL" clId="{0B393516-D9AE-46AE-A89D-6641360F49A6}" dt="2023-02-03T14:09:38.261" v="1861" actId="20577"/>
      <pc:docMkLst>
        <pc:docMk/>
      </pc:docMkLst>
      <pc:sldChg chg="del">
        <pc:chgData name="Hampson, Christopher" userId="3403776e-6466-4702-9192-53627719edde" providerId="ADAL" clId="{0B393516-D9AE-46AE-A89D-6641360F49A6}" dt="2023-02-03T14:06:19.055" v="1552" actId="47"/>
        <pc:sldMkLst>
          <pc:docMk/>
          <pc:sldMk cId="4032233095" sldId="342"/>
        </pc:sldMkLst>
      </pc:sldChg>
      <pc:sldChg chg="del">
        <pc:chgData name="Hampson, Christopher" userId="3403776e-6466-4702-9192-53627719edde" providerId="ADAL" clId="{0B393516-D9AE-46AE-A89D-6641360F49A6}" dt="2023-02-03T14:06:20.169" v="1553" actId="47"/>
        <pc:sldMkLst>
          <pc:docMk/>
          <pc:sldMk cId="1739783451" sldId="343"/>
        </pc:sldMkLst>
      </pc:sldChg>
      <pc:sldChg chg="del">
        <pc:chgData name="Hampson, Christopher" userId="3403776e-6466-4702-9192-53627719edde" providerId="ADAL" clId="{0B393516-D9AE-46AE-A89D-6641360F49A6}" dt="2023-02-03T14:06:21.272" v="1554" actId="47"/>
        <pc:sldMkLst>
          <pc:docMk/>
          <pc:sldMk cId="1394459164" sldId="345"/>
        </pc:sldMkLst>
      </pc:sldChg>
      <pc:sldChg chg="del">
        <pc:chgData name="Hampson, Christopher" userId="3403776e-6466-4702-9192-53627719edde" providerId="ADAL" clId="{0B393516-D9AE-46AE-A89D-6641360F49A6}" dt="2023-02-03T14:06:22.627" v="1555" actId="47"/>
        <pc:sldMkLst>
          <pc:docMk/>
          <pc:sldMk cId="1271420196" sldId="346"/>
        </pc:sldMkLst>
      </pc:sldChg>
      <pc:sldChg chg="del ord">
        <pc:chgData name="Hampson, Christopher" userId="3403776e-6466-4702-9192-53627719edde" providerId="ADAL" clId="{0B393516-D9AE-46AE-A89D-6641360F49A6}" dt="2023-02-03T14:06:17.056" v="1551" actId="47"/>
        <pc:sldMkLst>
          <pc:docMk/>
          <pc:sldMk cId="1371047484" sldId="347"/>
        </pc:sldMkLst>
      </pc:sldChg>
      <pc:sldChg chg="del">
        <pc:chgData name="Hampson, Christopher" userId="3403776e-6466-4702-9192-53627719edde" providerId="ADAL" clId="{0B393516-D9AE-46AE-A89D-6641360F49A6}" dt="2023-02-03T14:06:26.225" v="1558" actId="47"/>
        <pc:sldMkLst>
          <pc:docMk/>
          <pc:sldMk cId="3109390175" sldId="348"/>
        </pc:sldMkLst>
      </pc:sldChg>
      <pc:sldChg chg="del">
        <pc:chgData name="Hampson, Christopher" userId="3403776e-6466-4702-9192-53627719edde" providerId="ADAL" clId="{0B393516-D9AE-46AE-A89D-6641360F49A6}" dt="2023-02-03T14:06:24.106" v="1556" actId="47"/>
        <pc:sldMkLst>
          <pc:docMk/>
          <pc:sldMk cId="2839966691" sldId="352"/>
        </pc:sldMkLst>
      </pc:sldChg>
      <pc:sldChg chg="modSp mod ord">
        <pc:chgData name="Hampson, Christopher" userId="3403776e-6466-4702-9192-53627719edde" providerId="ADAL" clId="{0B393516-D9AE-46AE-A89D-6641360F49A6}" dt="2023-02-03T14:01:58.372" v="642" actId="255"/>
        <pc:sldMkLst>
          <pc:docMk/>
          <pc:sldMk cId="4124052742" sldId="353"/>
        </pc:sldMkLst>
        <pc:spChg chg="mod">
          <ac:chgData name="Hampson, Christopher" userId="3403776e-6466-4702-9192-53627719edde" providerId="ADAL" clId="{0B393516-D9AE-46AE-A89D-6641360F49A6}" dt="2023-02-03T14:00:55.641" v="465" actId="1076"/>
          <ac:spMkLst>
            <pc:docMk/>
            <pc:sldMk cId="4124052742" sldId="353"/>
            <ac:spMk id="7" creationId="{F85F72FE-FB30-0E4F-B173-89589AD00734}"/>
          </ac:spMkLst>
        </pc:spChg>
        <pc:spChg chg="mod">
          <ac:chgData name="Hampson, Christopher" userId="3403776e-6466-4702-9192-53627719edde" providerId="ADAL" clId="{0B393516-D9AE-46AE-A89D-6641360F49A6}" dt="2023-02-03T14:01:58.372" v="642" actId="255"/>
          <ac:spMkLst>
            <pc:docMk/>
            <pc:sldMk cId="4124052742" sldId="353"/>
            <ac:spMk id="8" creationId="{754B29C7-D7D1-D248-93D7-CFED5AABAEE1}"/>
          </ac:spMkLst>
        </pc:spChg>
        <pc:picChg chg="mod">
          <ac:chgData name="Hampson, Christopher" userId="3403776e-6466-4702-9192-53627719edde" providerId="ADAL" clId="{0B393516-D9AE-46AE-A89D-6641360F49A6}" dt="2023-02-03T13:59:20.548" v="74" actId="1076"/>
          <ac:picMkLst>
            <pc:docMk/>
            <pc:sldMk cId="4124052742" sldId="353"/>
            <ac:picMk id="6" creationId="{2341ACAE-06F4-2946-B82B-DC77E9048C23}"/>
          </ac:picMkLst>
        </pc:picChg>
      </pc:sldChg>
      <pc:sldChg chg="del">
        <pc:chgData name="Hampson, Christopher" userId="3403776e-6466-4702-9192-53627719edde" providerId="ADAL" clId="{0B393516-D9AE-46AE-A89D-6641360F49A6}" dt="2023-02-03T14:06:25.233" v="1557" actId="47"/>
        <pc:sldMkLst>
          <pc:docMk/>
          <pc:sldMk cId="3390492144" sldId="354"/>
        </pc:sldMkLst>
      </pc:sldChg>
      <pc:sldChg chg="modSp mod ord">
        <pc:chgData name="Hampson, Christopher" userId="3403776e-6466-4702-9192-53627719edde" providerId="ADAL" clId="{0B393516-D9AE-46AE-A89D-6641360F49A6}" dt="2023-02-03T14:05:58.102" v="1532" actId="20577"/>
        <pc:sldMkLst>
          <pc:docMk/>
          <pc:sldMk cId="1104952109" sldId="356"/>
        </pc:sldMkLst>
        <pc:spChg chg="mod">
          <ac:chgData name="Hampson, Christopher" userId="3403776e-6466-4702-9192-53627719edde" providerId="ADAL" clId="{0B393516-D9AE-46AE-A89D-6641360F49A6}" dt="2023-02-03T14:05:58.102" v="1532" actId="20577"/>
          <ac:spMkLst>
            <pc:docMk/>
            <pc:sldMk cId="1104952109" sldId="356"/>
            <ac:spMk id="7" creationId="{F85F72FE-FB30-0E4F-B173-89589AD00734}"/>
          </ac:spMkLst>
        </pc:spChg>
      </pc:sldChg>
      <pc:sldChg chg="del">
        <pc:chgData name="Hampson, Christopher" userId="3403776e-6466-4702-9192-53627719edde" providerId="ADAL" clId="{0B393516-D9AE-46AE-A89D-6641360F49A6}" dt="2023-02-03T14:06:27.567" v="1559" actId="47"/>
        <pc:sldMkLst>
          <pc:docMk/>
          <pc:sldMk cId="4019765714" sldId="357"/>
        </pc:sldMkLst>
      </pc:sldChg>
      <pc:sldChg chg="del">
        <pc:chgData name="Hampson, Christopher" userId="3403776e-6466-4702-9192-53627719edde" providerId="ADAL" clId="{0B393516-D9AE-46AE-A89D-6641360F49A6}" dt="2023-02-03T14:06:29.358" v="1560" actId="47"/>
        <pc:sldMkLst>
          <pc:docMk/>
          <pc:sldMk cId="2576734881" sldId="358"/>
        </pc:sldMkLst>
      </pc:sldChg>
      <pc:sldChg chg="addSp delSp modSp new mod setBg">
        <pc:chgData name="Hampson, Christopher" userId="3403776e-6466-4702-9192-53627719edde" providerId="ADAL" clId="{0B393516-D9AE-46AE-A89D-6641360F49A6}" dt="2023-02-03T13:58:42.526" v="43" actId="20577"/>
        <pc:sldMkLst>
          <pc:docMk/>
          <pc:sldMk cId="951522044" sldId="359"/>
        </pc:sldMkLst>
        <pc:spChg chg="del">
          <ac:chgData name="Hampson, Christopher" userId="3403776e-6466-4702-9192-53627719edde" providerId="ADAL" clId="{0B393516-D9AE-46AE-A89D-6641360F49A6}" dt="2023-02-03T13:56:40.179" v="1" actId="478"/>
          <ac:spMkLst>
            <pc:docMk/>
            <pc:sldMk cId="951522044" sldId="359"/>
            <ac:spMk id="2" creationId="{160A0178-0332-0888-4B8E-E328DF17F308}"/>
          </ac:spMkLst>
        </pc:spChg>
        <pc:spChg chg="del">
          <ac:chgData name="Hampson, Christopher" userId="3403776e-6466-4702-9192-53627719edde" providerId="ADAL" clId="{0B393516-D9AE-46AE-A89D-6641360F49A6}" dt="2023-02-03T13:56:41.310" v="2" actId="478"/>
          <ac:spMkLst>
            <pc:docMk/>
            <pc:sldMk cId="951522044" sldId="359"/>
            <ac:spMk id="3" creationId="{7173F945-C60E-74E5-A30F-D4FCC312E47A}"/>
          </ac:spMkLst>
        </pc:spChg>
        <pc:spChg chg="add mod">
          <ac:chgData name="Hampson, Christopher" userId="3403776e-6466-4702-9192-53627719edde" providerId="ADAL" clId="{0B393516-D9AE-46AE-A89D-6641360F49A6}" dt="2023-02-03T13:58:42.526" v="43" actId="20577"/>
          <ac:spMkLst>
            <pc:docMk/>
            <pc:sldMk cId="951522044" sldId="359"/>
            <ac:spMk id="4" creationId="{8EA0CA40-DD6B-0E6F-097B-F8E87183EFB4}"/>
          </ac:spMkLst>
        </pc:spChg>
        <pc:spChg chg="add">
          <ac:chgData name="Hampson, Christopher" userId="3403776e-6466-4702-9192-53627719edde" providerId="ADAL" clId="{0B393516-D9AE-46AE-A89D-6641360F49A6}" dt="2023-02-03T13:58:38.972" v="42" actId="26606"/>
          <ac:spMkLst>
            <pc:docMk/>
            <pc:sldMk cId="951522044" sldId="359"/>
            <ac:spMk id="9" creationId="{88294908-8B00-4F58-BBBA-20F71A40AA9E}"/>
          </ac:spMkLst>
        </pc:spChg>
        <pc:spChg chg="add">
          <ac:chgData name="Hampson, Christopher" userId="3403776e-6466-4702-9192-53627719edde" providerId="ADAL" clId="{0B393516-D9AE-46AE-A89D-6641360F49A6}" dt="2023-02-03T13:58:38.972" v="42" actId="26606"/>
          <ac:spMkLst>
            <pc:docMk/>
            <pc:sldMk cId="951522044" sldId="359"/>
            <ac:spMk id="11" creationId="{4364C879-1404-4203-8E9D-CC5DE0A621A2}"/>
          </ac:spMkLst>
        </pc:spChg>
        <pc:spChg chg="add">
          <ac:chgData name="Hampson, Christopher" userId="3403776e-6466-4702-9192-53627719edde" providerId="ADAL" clId="{0B393516-D9AE-46AE-A89D-6641360F49A6}" dt="2023-02-03T13:58:38.972" v="42" actId="26606"/>
          <ac:spMkLst>
            <pc:docMk/>
            <pc:sldMk cId="951522044" sldId="359"/>
            <ac:spMk id="13" creationId="{84617302-4B0D-4351-A6BB-6F0930D943AC}"/>
          </ac:spMkLst>
        </pc:spChg>
        <pc:spChg chg="add">
          <ac:chgData name="Hampson, Christopher" userId="3403776e-6466-4702-9192-53627719edde" providerId="ADAL" clId="{0B393516-D9AE-46AE-A89D-6641360F49A6}" dt="2023-02-03T13:58:38.972" v="42" actId="26606"/>
          <ac:spMkLst>
            <pc:docMk/>
            <pc:sldMk cId="951522044" sldId="359"/>
            <ac:spMk id="15" creationId="{DA2C7802-C2E0-4218-8F89-8DD7CCD2CD1C}"/>
          </ac:spMkLst>
        </pc:spChg>
        <pc:spChg chg="add">
          <ac:chgData name="Hampson, Christopher" userId="3403776e-6466-4702-9192-53627719edde" providerId="ADAL" clId="{0B393516-D9AE-46AE-A89D-6641360F49A6}" dt="2023-02-03T13:58:38.972" v="42" actId="26606"/>
          <ac:spMkLst>
            <pc:docMk/>
            <pc:sldMk cId="951522044" sldId="359"/>
            <ac:spMk id="17" creationId="{A6D7111A-21E5-4EE9-8A78-10E5530F0116}"/>
          </ac:spMkLst>
        </pc:spChg>
        <pc:spChg chg="add">
          <ac:chgData name="Hampson, Christopher" userId="3403776e-6466-4702-9192-53627719edde" providerId="ADAL" clId="{0B393516-D9AE-46AE-A89D-6641360F49A6}" dt="2023-02-03T13:58:38.972" v="42" actId="26606"/>
          <ac:spMkLst>
            <pc:docMk/>
            <pc:sldMk cId="951522044" sldId="359"/>
            <ac:spMk id="19" creationId="{A3969E80-A77B-49FC-9122-D89AFD5EE118}"/>
          </ac:spMkLst>
        </pc:spChg>
        <pc:spChg chg="add">
          <ac:chgData name="Hampson, Christopher" userId="3403776e-6466-4702-9192-53627719edde" providerId="ADAL" clId="{0B393516-D9AE-46AE-A89D-6641360F49A6}" dt="2023-02-03T13:58:38.972" v="42" actId="26606"/>
          <ac:spMkLst>
            <pc:docMk/>
            <pc:sldMk cId="951522044" sldId="359"/>
            <ac:spMk id="21" creationId="{1849CA57-76BD-4CF2-80BA-D7A46A01B7B1}"/>
          </ac:spMkLst>
        </pc:spChg>
        <pc:spChg chg="add">
          <ac:chgData name="Hampson, Christopher" userId="3403776e-6466-4702-9192-53627719edde" providerId="ADAL" clId="{0B393516-D9AE-46AE-A89D-6641360F49A6}" dt="2023-02-03T13:58:38.972" v="42" actId="26606"/>
          <ac:spMkLst>
            <pc:docMk/>
            <pc:sldMk cId="951522044" sldId="359"/>
            <ac:spMk id="23" creationId="{35E9085E-E730-4768-83D4-6CB7E9897153}"/>
          </ac:spMkLst>
        </pc:spChg>
        <pc:spChg chg="add">
          <ac:chgData name="Hampson, Christopher" userId="3403776e-6466-4702-9192-53627719edde" providerId="ADAL" clId="{0B393516-D9AE-46AE-A89D-6641360F49A6}" dt="2023-02-03T13:58:38.972" v="42" actId="26606"/>
          <ac:spMkLst>
            <pc:docMk/>
            <pc:sldMk cId="951522044" sldId="359"/>
            <ac:spMk id="25" creationId="{973272FE-A474-4CAE-8CA2-BCC8B476C3F4}"/>
          </ac:spMkLst>
        </pc:spChg>
        <pc:spChg chg="add">
          <ac:chgData name="Hampson, Christopher" userId="3403776e-6466-4702-9192-53627719edde" providerId="ADAL" clId="{0B393516-D9AE-46AE-A89D-6641360F49A6}" dt="2023-02-03T13:58:38.972" v="42" actId="26606"/>
          <ac:spMkLst>
            <pc:docMk/>
            <pc:sldMk cId="951522044" sldId="359"/>
            <ac:spMk id="27" creationId="{E07981EA-05A6-437C-88D7-B377B92B031D}"/>
          </ac:spMkLst>
        </pc:spChg>
        <pc:spChg chg="add">
          <ac:chgData name="Hampson, Christopher" userId="3403776e-6466-4702-9192-53627719edde" providerId="ADAL" clId="{0B393516-D9AE-46AE-A89D-6641360F49A6}" dt="2023-02-03T13:58:38.972" v="42" actId="26606"/>
          <ac:spMkLst>
            <pc:docMk/>
            <pc:sldMk cId="951522044" sldId="359"/>
            <ac:spMk id="29" creationId="{15E3C750-986E-4769-B1AE-49289FBEE757}"/>
          </ac:spMkLst>
        </pc:spChg>
      </pc:sldChg>
      <pc:sldChg chg="modSp add del mod">
        <pc:chgData name="Hampson, Christopher" userId="3403776e-6466-4702-9192-53627719edde" providerId="ADAL" clId="{0B393516-D9AE-46AE-A89D-6641360F49A6}" dt="2023-02-03T14:02:03.272" v="644" actId="47"/>
        <pc:sldMkLst>
          <pc:docMk/>
          <pc:sldMk cId="2956074796" sldId="360"/>
        </pc:sldMkLst>
        <pc:spChg chg="mod">
          <ac:chgData name="Hampson, Christopher" userId="3403776e-6466-4702-9192-53627719edde" providerId="ADAL" clId="{0B393516-D9AE-46AE-A89D-6641360F49A6}" dt="2023-02-03T14:01:14.646" v="481" actId="20577"/>
          <ac:spMkLst>
            <pc:docMk/>
            <pc:sldMk cId="2956074796" sldId="360"/>
            <ac:spMk id="7" creationId="{F85F72FE-FB30-0E4F-B173-89589AD00734}"/>
          </ac:spMkLst>
        </pc:spChg>
        <pc:spChg chg="mod">
          <ac:chgData name="Hampson, Christopher" userId="3403776e-6466-4702-9192-53627719edde" providerId="ADAL" clId="{0B393516-D9AE-46AE-A89D-6641360F49A6}" dt="2023-02-03T14:01:29.958" v="528" actId="20577"/>
          <ac:spMkLst>
            <pc:docMk/>
            <pc:sldMk cId="2956074796" sldId="360"/>
            <ac:spMk id="8" creationId="{754B29C7-D7D1-D248-93D7-CFED5AABAEE1}"/>
          </ac:spMkLst>
        </pc:spChg>
      </pc:sldChg>
      <pc:sldChg chg="modSp add mod">
        <pc:chgData name="Hampson, Christopher" userId="3403776e-6466-4702-9192-53627719edde" providerId="ADAL" clId="{0B393516-D9AE-46AE-A89D-6641360F49A6}" dt="2023-02-03T14:03:35.327" v="1128" actId="20577"/>
        <pc:sldMkLst>
          <pc:docMk/>
          <pc:sldMk cId="3379283826" sldId="361"/>
        </pc:sldMkLst>
        <pc:spChg chg="mod">
          <ac:chgData name="Hampson, Christopher" userId="3403776e-6466-4702-9192-53627719edde" providerId="ADAL" clId="{0B393516-D9AE-46AE-A89D-6641360F49A6}" dt="2023-02-03T14:02:07.774" v="654" actId="20577"/>
          <ac:spMkLst>
            <pc:docMk/>
            <pc:sldMk cId="3379283826" sldId="361"/>
            <ac:spMk id="7" creationId="{F85F72FE-FB30-0E4F-B173-89589AD00734}"/>
          </ac:spMkLst>
        </pc:spChg>
        <pc:spChg chg="mod">
          <ac:chgData name="Hampson, Christopher" userId="3403776e-6466-4702-9192-53627719edde" providerId="ADAL" clId="{0B393516-D9AE-46AE-A89D-6641360F49A6}" dt="2023-02-03T14:03:35.327" v="1128" actId="20577"/>
          <ac:spMkLst>
            <pc:docMk/>
            <pc:sldMk cId="3379283826" sldId="361"/>
            <ac:spMk id="8" creationId="{754B29C7-D7D1-D248-93D7-CFED5AABAEE1}"/>
          </ac:spMkLst>
        </pc:spChg>
      </pc:sldChg>
      <pc:sldChg chg="modSp add mod">
        <pc:chgData name="Hampson, Christopher" userId="3403776e-6466-4702-9192-53627719edde" providerId="ADAL" clId="{0B393516-D9AE-46AE-A89D-6641360F49A6}" dt="2023-02-03T14:05:27.870" v="1513" actId="20577"/>
        <pc:sldMkLst>
          <pc:docMk/>
          <pc:sldMk cId="2701615905" sldId="362"/>
        </pc:sldMkLst>
        <pc:spChg chg="mod">
          <ac:chgData name="Hampson, Christopher" userId="3403776e-6466-4702-9192-53627719edde" providerId="ADAL" clId="{0B393516-D9AE-46AE-A89D-6641360F49A6}" dt="2023-02-03T14:04:11.310" v="1239" actId="20577"/>
          <ac:spMkLst>
            <pc:docMk/>
            <pc:sldMk cId="2701615905" sldId="362"/>
            <ac:spMk id="7" creationId="{F85F72FE-FB30-0E4F-B173-89589AD00734}"/>
          </ac:spMkLst>
        </pc:spChg>
        <pc:spChg chg="mod">
          <ac:chgData name="Hampson, Christopher" userId="3403776e-6466-4702-9192-53627719edde" providerId="ADAL" clId="{0B393516-D9AE-46AE-A89D-6641360F49A6}" dt="2023-02-03T14:05:27.870" v="1513" actId="20577"/>
          <ac:spMkLst>
            <pc:docMk/>
            <pc:sldMk cId="2701615905" sldId="362"/>
            <ac:spMk id="8" creationId="{754B29C7-D7D1-D248-93D7-CFED5AABAEE1}"/>
          </ac:spMkLst>
        </pc:spChg>
      </pc:sldChg>
      <pc:sldChg chg="modSp add mod">
        <pc:chgData name="Hampson, Christopher" userId="3403776e-6466-4702-9192-53627719edde" providerId="ADAL" clId="{0B393516-D9AE-46AE-A89D-6641360F49A6}" dt="2023-02-03T14:06:08.262" v="1550" actId="20577"/>
        <pc:sldMkLst>
          <pc:docMk/>
          <pc:sldMk cId="746592560" sldId="363"/>
        </pc:sldMkLst>
        <pc:spChg chg="mod">
          <ac:chgData name="Hampson, Christopher" userId="3403776e-6466-4702-9192-53627719edde" providerId="ADAL" clId="{0B393516-D9AE-46AE-A89D-6641360F49A6}" dt="2023-02-03T14:06:08.262" v="1550" actId="20577"/>
          <ac:spMkLst>
            <pc:docMk/>
            <pc:sldMk cId="746592560" sldId="363"/>
            <ac:spMk id="7" creationId="{F85F72FE-FB30-0E4F-B173-89589AD00734}"/>
          </ac:spMkLst>
        </pc:spChg>
      </pc:sldChg>
      <pc:sldChg chg="modSp add mod">
        <pc:chgData name="Hampson, Christopher" userId="3403776e-6466-4702-9192-53627719edde" providerId="ADAL" clId="{0B393516-D9AE-46AE-A89D-6641360F49A6}" dt="2023-02-03T14:08:56.613" v="1784" actId="20577"/>
        <pc:sldMkLst>
          <pc:docMk/>
          <pc:sldMk cId="1480709259" sldId="364"/>
        </pc:sldMkLst>
        <pc:spChg chg="mod">
          <ac:chgData name="Hampson, Christopher" userId="3403776e-6466-4702-9192-53627719edde" providerId="ADAL" clId="{0B393516-D9AE-46AE-A89D-6641360F49A6}" dt="2023-02-03T14:06:45.823" v="1590" actId="20577"/>
          <ac:spMkLst>
            <pc:docMk/>
            <pc:sldMk cId="1480709259" sldId="364"/>
            <ac:spMk id="7" creationId="{F85F72FE-FB30-0E4F-B173-89589AD00734}"/>
          </ac:spMkLst>
        </pc:spChg>
        <pc:spChg chg="mod">
          <ac:chgData name="Hampson, Christopher" userId="3403776e-6466-4702-9192-53627719edde" providerId="ADAL" clId="{0B393516-D9AE-46AE-A89D-6641360F49A6}" dt="2023-02-03T14:08:56.613" v="1784" actId="20577"/>
          <ac:spMkLst>
            <pc:docMk/>
            <pc:sldMk cId="1480709259" sldId="364"/>
            <ac:spMk id="8" creationId="{754B29C7-D7D1-D248-93D7-CFED5AABAEE1}"/>
          </ac:spMkLst>
        </pc:spChg>
      </pc:sldChg>
      <pc:sldChg chg="modSp add mod">
        <pc:chgData name="Hampson, Christopher" userId="3403776e-6466-4702-9192-53627719edde" providerId="ADAL" clId="{0B393516-D9AE-46AE-A89D-6641360F49A6}" dt="2023-02-03T14:09:38.261" v="1861" actId="20577"/>
        <pc:sldMkLst>
          <pc:docMk/>
          <pc:sldMk cId="2007223185" sldId="365"/>
        </pc:sldMkLst>
        <pc:spChg chg="mod">
          <ac:chgData name="Hampson, Christopher" userId="3403776e-6466-4702-9192-53627719edde" providerId="ADAL" clId="{0B393516-D9AE-46AE-A89D-6641360F49A6}" dt="2023-02-03T14:09:23.590" v="1802" actId="20577"/>
          <ac:spMkLst>
            <pc:docMk/>
            <pc:sldMk cId="2007223185" sldId="365"/>
            <ac:spMk id="7" creationId="{F85F72FE-FB30-0E4F-B173-89589AD00734}"/>
          </ac:spMkLst>
        </pc:spChg>
        <pc:spChg chg="mod">
          <ac:chgData name="Hampson, Christopher" userId="3403776e-6466-4702-9192-53627719edde" providerId="ADAL" clId="{0B393516-D9AE-46AE-A89D-6641360F49A6}" dt="2023-02-03T14:09:38.261" v="1861" actId="20577"/>
          <ac:spMkLst>
            <pc:docMk/>
            <pc:sldMk cId="2007223185" sldId="365"/>
            <ac:spMk id="8" creationId="{754B29C7-D7D1-D248-93D7-CFED5AABAEE1}"/>
          </ac:spMkLst>
        </pc:spChg>
      </pc:sldChg>
    </pc:docChg>
  </pc:docChgLst>
  <pc:docChgLst>
    <pc:chgData name="Hampson, Christopher" userId="3403776e-6466-4702-9192-53627719edde" providerId="ADAL" clId="{45F900AB-7349-4822-A1C6-990738A7AFE7}"/>
    <pc:docChg chg="undo custSel addSld delSld modSld sldOrd">
      <pc:chgData name="Hampson, Christopher" userId="3403776e-6466-4702-9192-53627719edde" providerId="ADAL" clId="{45F900AB-7349-4822-A1C6-990738A7AFE7}" dt="2023-02-01T15:03:52.087" v="2242" actId="1076"/>
      <pc:docMkLst>
        <pc:docMk/>
      </pc:docMkLst>
      <pc:sldChg chg="del">
        <pc:chgData name="Hampson, Christopher" userId="3403776e-6466-4702-9192-53627719edde" providerId="ADAL" clId="{45F900AB-7349-4822-A1C6-990738A7AFE7}" dt="2023-02-01T13:29:24.393" v="3" actId="47"/>
        <pc:sldMkLst>
          <pc:docMk/>
          <pc:sldMk cId="2512929736" sldId="311"/>
        </pc:sldMkLst>
      </pc:sldChg>
      <pc:sldChg chg="del">
        <pc:chgData name="Hampson, Christopher" userId="3403776e-6466-4702-9192-53627719edde" providerId="ADAL" clId="{45F900AB-7349-4822-A1C6-990738A7AFE7}" dt="2023-02-01T13:30:38.800" v="13" actId="47"/>
        <pc:sldMkLst>
          <pc:docMk/>
          <pc:sldMk cId="1982718015" sldId="314"/>
        </pc:sldMkLst>
      </pc:sldChg>
      <pc:sldChg chg="del">
        <pc:chgData name="Hampson, Christopher" userId="3403776e-6466-4702-9192-53627719edde" providerId="ADAL" clId="{45F900AB-7349-4822-A1C6-990738A7AFE7}" dt="2023-02-01T13:30:42.481" v="16" actId="47"/>
        <pc:sldMkLst>
          <pc:docMk/>
          <pc:sldMk cId="2519622003" sldId="327"/>
        </pc:sldMkLst>
      </pc:sldChg>
      <pc:sldChg chg="del">
        <pc:chgData name="Hampson, Christopher" userId="3403776e-6466-4702-9192-53627719edde" providerId="ADAL" clId="{45F900AB-7349-4822-A1C6-990738A7AFE7}" dt="2023-02-01T13:30:41.428" v="15" actId="47"/>
        <pc:sldMkLst>
          <pc:docMk/>
          <pc:sldMk cId="3053009221" sldId="331"/>
        </pc:sldMkLst>
      </pc:sldChg>
      <pc:sldChg chg="del">
        <pc:chgData name="Hampson, Christopher" userId="3403776e-6466-4702-9192-53627719edde" providerId="ADAL" clId="{45F900AB-7349-4822-A1C6-990738A7AFE7}" dt="2023-02-01T13:30:40.094" v="14" actId="47"/>
        <pc:sldMkLst>
          <pc:docMk/>
          <pc:sldMk cId="2890532501" sldId="332"/>
        </pc:sldMkLst>
      </pc:sldChg>
      <pc:sldChg chg="del">
        <pc:chgData name="Hampson, Christopher" userId="3403776e-6466-4702-9192-53627719edde" providerId="ADAL" clId="{45F900AB-7349-4822-A1C6-990738A7AFE7}" dt="2023-02-01T13:29:18.282" v="2" actId="47"/>
        <pc:sldMkLst>
          <pc:docMk/>
          <pc:sldMk cId="2594180965" sldId="333"/>
        </pc:sldMkLst>
      </pc:sldChg>
      <pc:sldChg chg="del">
        <pc:chgData name="Hampson, Christopher" userId="3403776e-6466-4702-9192-53627719edde" providerId="ADAL" clId="{45F900AB-7349-4822-A1C6-990738A7AFE7}" dt="2023-02-01T13:29:25.994" v="4" actId="47"/>
        <pc:sldMkLst>
          <pc:docMk/>
          <pc:sldMk cId="3965349790" sldId="334"/>
        </pc:sldMkLst>
      </pc:sldChg>
      <pc:sldChg chg="del">
        <pc:chgData name="Hampson, Christopher" userId="3403776e-6466-4702-9192-53627719edde" providerId="ADAL" clId="{45F900AB-7349-4822-A1C6-990738A7AFE7}" dt="2023-02-01T13:29:28.344" v="5" actId="47"/>
        <pc:sldMkLst>
          <pc:docMk/>
          <pc:sldMk cId="3749153474" sldId="335"/>
        </pc:sldMkLst>
      </pc:sldChg>
      <pc:sldChg chg="del">
        <pc:chgData name="Hampson, Christopher" userId="3403776e-6466-4702-9192-53627719edde" providerId="ADAL" clId="{45F900AB-7349-4822-A1C6-990738A7AFE7}" dt="2023-02-01T13:29:29.447" v="6" actId="47"/>
        <pc:sldMkLst>
          <pc:docMk/>
          <pc:sldMk cId="422596483" sldId="336"/>
        </pc:sldMkLst>
      </pc:sldChg>
      <pc:sldChg chg="del">
        <pc:chgData name="Hampson, Christopher" userId="3403776e-6466-4702-9192-53627719edde" providerId="ADAL" clId="{45F900AB-7349-4822-A1C6-990738A7AFE7}" dt="2023-02-01T13:29:30.297" v="7" actId="47"/>
        <pc:sldMkLst>
          <pc:docMk/>
          <pc:sldMk cId="175924190" sldId="337"/>
        </pc:sldMkLst>
      </pc:sldChg>
      <pc:sldChg chg="del">
        <pc:chgData name="Hampson, Christopher" userId="3403776e-6466-4702-9192-53627719edde" providerId="ADAL" clId="{45F900AB-7349-4822-A1C6-990738A7AFE7}" dt="2023-02-01T13:29:31.345" v="8" actId="47"/>
        <pc:sldMkLst>
          <pc:docMk/>
          <pc:sldMk cId="1867646963" sldId="338"/>
        </pc:sldMkLst>
      </pc:sldChg>
      <pc:sldChg chg="del">
        <pc:chgData name="Hampson, Christopher" userId="3403776e-6466-4702-9192-53627719edde" providerId="ADAL" clId="{45F900AB-7349-4822-A1C6-990738A7AFE7}" dt="2023-02-01T13:30:36.848" v="12" actId="47"/>
        <pc:sldMkLst>
          <pc:docMk/>
          <pc:sldMk cId="3347647297" sldId="339"/>
        </pc:sldMkLst>
      </pc:sldChg>
      <pc:sldChg chg="del">
        <pc:chgData name="Hampson, Christopher" userId="3403776e-6466-4702-9192-53627719edde" providerId="ADAL" clId="{45F900AB-7349-4822-A1C6-990738A7AFE7}" dt="2023-02-01T13:29:47.729" v="9" actId="47"/>
        <pc:sldMkLst>
          <pc:docMk/>
          <pc:sldMk cId="139706234" sldId="340"/>
        </pc:sldMkLst>
      </pc:sldChg>
      <pc:sldChg chg="del">
        <pc:chgData name="Hampson, Christopher" userId="3403776e-6466-4702-9192-53627719edde" providerId="ADAL" clId="{45F900AB-7349-4822-A1C6-990738A7AFE7}" dt="2023-02-01T13:30:12.104" v="10" actId="47"/>
        <pc:sldMkLst>
          <pc:docMk/>
          <pc:sldMk cId="1823207897" sldId="341"/>
        </pc:sldMkLst>
      </pc:sldChg>
      <pc:sldChg chg="ord">
        <pc:chgData name="Hampson, Christopher" userId="3403776e-6466-4702-9192-53627719edde" providerId="ADAL" clId="{45F900AB-7349-4822-A1C6-990738A7AFE7}" dt="2023-02-01T13:20:45.871" v="1"/>
        <pc:sldMkLst>
          <pc:docMk/>
          <pc:sldMk cId="4032233095" sldId="342"/>
        </pc:sldMkLst>
      </pc:sldChg>
      <pc:sldChg chg="del">
        <pc:chgData name="Hampson, Christopher" userId="3403776e-6466-4702-9192-53627719edde" providerId="ADAL" clId="{45F900AB-7349-4822-A1C6-990738A7AFE7}" dt="2023-02-01T13:30:14.481" v="11" actId="47"/>
        <pc:sldMkLst>
          <pc:docMk/>
          <pc:sldMk cId="533520023" sldId="344"/>
        </pc:sldMkLst>
      </pc:sldChg>
      <pc:sldChg chg="ord">
        <pc:chgData name="Hampson, Christopher" userId="3403776e-6466-4702-9192-53627719edde" providerId="ADAL" clId="{45F900AB-7349-4822-A1C6-990738A7AFE7}" dt="2023-02-01T13:32:01.719" v="18"/>
        <pc:sldMkLst>
          <pc:docMk/>
          <pc:sldMk cId="1371047484" sldId="347"/>
        </pc:sldMkLst>
      </pc:sldChg>
      <pc:sldChg chg="modSp mod">
        <pc:chgData name="Hampson, Christopher" userId="3403776e-6466-4702-9192-53627719edde" providerId="ADAL" clId="{45F900AB-7349-4822-A1C6-990738A7AFE7}" dt="2023-02-01T14:02:18.172" v="1257" actId="20577"/>
        <pc:sldMkLst>
          <pc:docMk/>
          <pc:sldMk cId="3109390175" sldId="348"/>
        </pc:sldMkLst>
        <pc:spChg chg="mod">
          <ac:chgData name="Hampson, Christopher" userId="3403776e-6466-4702-9192-53627719edde" providerId="ADAL" clId="{45F900AB-7349-4822-A1C6-990738A7AFE7}" dt="2023-02-01T14:02:18.172" v="1257" actId="20577"/>
          <ac:spMkLst>
            <pc:docMk/>
            <pc:sldMk cId="3109390175" sldId="348"/>
            <ac:spMk id="8" creationId="{754B29C7-D7D1-D248-93D7-CFED5AABAEE1}"/>
          </ac:spMkLst>
        </pc:spChg>
      </pc:sldChg>
      <pc:sldChg chg="del">
        <pc:chgData name="Hampson, Christopher" userId="3403776e-6466-4702-9192-53627719edde" providerId="ADAL" clId="{45F900AB-7349-4822-A1C6-990738A7AFE7}" dt="2023-02-01T14:00:20.816" v="948" actId="47"/>
        <pc:sldMkLst>
          <pc:docMk/>
          <pc:sldMk cId="1910646268" sldId="349"/>
        </pc:sldMkLst>
      </pc:sldChg>
      <pc:sldChg chg="del">
        <pc:chgData name="Hampson, Christopher" userId="3403776e-6466-4702-9192-53627719edde" providerId="ADAL" clId="{45F900AB-7349-4822-A1C6-990738A7AFE7}" dt="2023-02-01T14:00:22.108" v="949" actId="47"/>
        <pc:sldMkLst>
          <pc:docMk/>
          <pc:sldMk cId="3251924154" sldId="351"/>
        </pc:sldMkLst>
      </pc:sldChg>
      <pc:sldChg chg="addSp delSp modSp new mod">
        <pc:chgData name="Hampson, Christopher" userId="3403776e-6466-4702-9192-53627719edde" providerId="ADAL" clId="{45F900AB-7349-4822-A1C6-990738A7AFE7}" dt="2023-02-01T13:53:35.380" v="780" actId="1076"/>
        <pc:sldMkLst>
          <pc:docMk/>
          <pc:sldMk cId="2839966691" sldId="352"/>
        </pc:sldMkLst>
        <pc:spChg chg="del">
          <ac:chgData name="Hampson, Christopher" userId="3403776e-6466-4702-9192-53627719edde" providerId="ADAL" clId="{45F900AB-7349-4822-A1C6-990738A7AFE7}" dt="2023-02-01T13:37:37.501" v="20" actId="478"/>
          <ac:spMkLst>
            <pc:docMk/>
            <pc:sldMk cId="2839966691" sldId="352"/>
            <ac:spMk id="2" creationId="{777B883D-0FDE-FAF7-5339-C05DB86529C3}"/>
          </ac:spMkLst>
        </pc:spChg>
        <pc:spChg chg="del">
          <ac:chgData name="Hampson, Christopher" userId="3403776e-6466-4702-9192-53627719edde" providerId="ADAL" clId="{45F900AB-7349-4822-A1C6-990738A7AFE7}" dt="2023-02-01T13:37:39.004" v="21" actId="478"/>
          <ac:spMkLst>
            <pc:docMk/>
            <pc:sldMk cId="2839966691" sldId="352"/>
            <ac:spMk id="3" creationId="{1E84DFB0-E299-446C-6862-F256EF2ED3D2}"/>
          </ac:spMkLst>
        </pc:spChg>
        <pc:spChg chg="add del mod">
          <ac:chgData name="Hampson, Christopher" userId="3403776e-6466-4702-9192-53627719edde" providerId="ADAL" clId="{45F900AB-7349-4822-A1C6-990738A7AFE7}" dt="2023-02-01T13:38:56.660" v="84" actId="478"/>
          <ac:spMkLst>
            <pc:docMk/>
            <pc:sldMk cId="2839966691" sldId="352"/>
            <ac:spMk id="7" creationId="{CC682CE6-62DD-8365-D5D1-9567665387D0}"/>
          </ac:spMkLst>
        </pc:spChg>
        <pc:spChg chg="add del mod">
          <ac:chgData name="Hampson, Christopher" userId="3403776e-6466-4702-9192-53627719edde" providerId="ADAL" clId="{45F900AB-7349-4822-A1C6-990738A7AFE7}" dt="2023-02-01T13:38:24.596" v="56" actId="478"/>
          <ac:spMkLst>
            <pc:docMk/>
            <pc:sldMk cId="2839966691" sldId="352"/>
            <ac:spMk id="9" creationId="{5230A319-B628-A5D1-EB77-5ADC83CD51E0}"/>
          </ac:spMkLst>
        </pc:spChg>
        <pc:spChg chg="add del mod">
          <ac:chgData name="Hampson, Christopher" userId="3403776e-6466-4702-9192-53627719edde" providerId="ADAL" clId="{45F900AB-7349-4822-A1C6-990738A7AFE7}" dt="2023-02-01T13:38:55.060" v="83" actId="478"/>
          <ac:spMkLst>
            <pc:docMk/>
            <pc:sldMk cId="2839966691" sldId="352"/>
            <ac:spMk id="10" creationId="{4215B7F5-5242-6063-C032-FFC3283E2D3A}"/>
          </ac:spMkLst>
        </pc:spChg>
        <pc:spChg chg="add mod">
          <ac:chgData name="Hampson, Christopher" userId="3403776e-6466-4702-9192-53627719edde" providerId="ADAL" clId="{45F900AB-7349-4822-A1C6-990738A7AFE7}" dt="2023-02-01T13:43:13.476" v="145" actId="207"/>
          <ac:spMkLst>
            <pc:docMk/>
            <pc:sldMk cId="2839966691" sldId="352"/>
            <ac:spMk id="11" creationId="{5D5AAD50-6E64-F245-B373-3EFFE6F0E2B9}"/>
          </ac:spMkLst>
        </pc:spChg>
        <pc:spChg chg="add mod">
          <ac:chgData name="Hampson, Christopher" userId="3403776e-6466-4702-9192-53627719edde" providerId="ADAL" clId="{45F900AB-7349-4822-A1C6-990738A7AFE7}" dt="2023-02-01T13:43:17.517" v="146" actId="207"/>
          <ac:spMkLst>
            <pc:docMk/>
            <pc:sldMk cId="2839966691" sldId="352"/>
            <ac:spMk id="12" creationId="{1783DA0B-1CEF-49DD-AD6D-D63938D45602}"/>
          </ac:spMkLst>
        </pc:spChg>
        <pc:spChg chg="add mod">
          <ac:chgData name="Hampson, Christopher" userId="3403776e-6466-4702-9192-53627719edde" providerId="ADAL" clId="{45F900AB-7349-4822-A1C6-990738A7AFE7}" dt="2023-02-01T13:43:32.563" v="152" actId="207"/>
          <ac:spMkLst>
            <pc:docMk/>
            <pc:sldMk cId="2839966691" sldId="352"/>
            <ac:spMk id="13" creationId="{5DA34802-6E88-504A-4F45-552A2D3A624B}"/>
          </ac:spMkLst>
        </pc:spChg>
        <pc:spChg chg="add mod">
          <ac:chgData name="Hampson, Christopher" userId="3403776e-6466-4702-9192-53627719edde" providerId="ADAL" clId="{45F900AB-7349-4822-A1C6-990738A7AFE7}" dt="2023-02-01T13:43:24.165" v="149" actId="207"/>
          <ac:spMkLst>
            <pc:docMk/>
            <pc:sldMk cId="2839966691" sldId="352"/>
            <ac:spMk id="14" creationId="{93D33116-1687-90BB-374E-16C91F6FAAB2}"/>
          </ac:spMkLst>
        </pc:spChg>
        <pc:spChg chg="add mod">
          <ac:chgData name="Hampson, Christopher" userId="3403776e-6466-4702-9192-53627719edde" providerId="ADAL" clId="{45F900AB-7349-4822-A1C6-990738A7AFE7}" dt="2023-02-01T13:53:32.167" v="779" actId="1076"/>
          <ac:spMkLst>
            <pc:docMk/>
            <pc:sldMk cId="2839966691" sldId="352"/>
            <ac:spMk id="15" creationId="{964900CD-4163-1FBC-F535-C9716DC23F1D}"/>
          </ac:spMkLst>
        </pc:spChg>
        <pc:spChg chg="add del mod">
          <ac:chgData name="Hampson, Christopher" userId="3403776e-6466-4702-9192-53627719edde" providerId="ADAL" clId="{45F900AB-7349-4822-A1C6-990738A7AFE7}" dt="2023-02-01T13:39:50.915" v="117" actId="478"/>
          <ac:spMkLst>
            <pc:docMk/>
            <pc:sldMk cId="2839966691" sldId="352"/>
            <ac:spMk id="16" creationId="{710070F1-FE56-EBCC-7113-B92ADF760A91}"/>
          </ac:spMkLst>
        </pc:spChg>
        <pc:spChg chg="add del mod">
          <ac:chgData name="Hampson, Christopher" userId="3403776e-6466-4702-9192-53627719edde" providerId="ADAL" clId="{45F900AB-7349-4822-A1C6-990738A7AFE7}" dt="2023-02-01T13:42:17.011" v="130" actId="478"/>
          <ac:spMkLst>
            <pc:docMk/>
            <pc:sldMk cId="2839966691" sldId="352"/>
            <ac:spMk id="17" creationId="{7E7B2AA5-2DF4-876C-8579-1093DCD8A029}"/>
          </ac:spMkLst>
        </pc:spChg>
        <pc:spChg chg="add mod">
          <ac:chgData name="Hampson, Christopher" userId="3403776e-6466-4702-9192-53627719edde" providerId="ADAL" clId="{45F900AB-7349-4822-A1C6-990738A7AFE7}" dt="2023-02-01T13:43:34.676" v="153" actId="207"/>
          <ac:spMkLst>
            <pc:docMk/>
            <pc:sldMk cId="2839966691" sldId="352"/>
            <ac:spMk id="18" creationId="{357FB432-DB9F-3FAC-96C3-468B59FF0ED9}"/>
          </ac:spMkLst>
        </pc:spChg>
        <pc:spChg chg="add mod">
          <ac:chgData name="Hampson, Christopher" userId="3403776e-6466-4702-9192-53627719edde" providerId="ADAL" clId="{45F900AB-7349-4822-A1C6-990738A7AFE7}" dt="2023-02-01T13:53:35.380" v="780" actId="1076"/>
          <ac:spMkLst>
            <pc:docMk/>
            <pc:sldMk cId="2839966691" sldId="352"/>
            <ac:spMk id="19" creationId="{15966FA6-ADB0-A1CD-F681-7E176A155A9B}"/>
          </ac:spMkLst>
        </pc:spChg>
        <pc:cxnChg chg="add mod">
          <ac:chgData name="Hampson, Christopher" userId="3403776e-6466-4702-9192-53627719edde" providerId="ADAL" clId="{45F900AB-7349-4822-A1C6-990738A7AFE7}" dt="2023-02-01T13:43:06.325" v="144" actId="692"/>
          <ac:cxnSpMkLst>
            <pc:docMk/>
            <pc:sldMk cId="2839966691" sldId="352"/>
            <ac:cxnSpMk id="5" creationId="{49709E50-0967-7EB8-8F6D-87FEDFFB9728}"/>
          </ac:cxnSpMkLst>
        </pc:cxnChg>
      </pc:sldChg>
      <pc:sldChg chg="modSp add mod ord">
        <pc:chgData name="Hampson, Christopher" userId="3403776e-6466-4702-9192-53627719edde" providerId="ADAL" clId="{45F900AB-7349-4822-A1C6-990738A7AFE7}" dt="2023-02-01T13:49:02.243" v="557" actId="20577"/>
        <pc:sldMkLst>
          <pc:docMk/>
          <pc:sldMk cId="4124052742" sldId="353"/>
        </pc:sldMkLst>
        <pc:spChg chg="mod">
          <ac:chgData name="Hampson, Christopher" userId="3403776e-6466-4702-9192-53627719edde" providerId="ADAL" clId="{45F900AB-7349-4822-A1C6-990738A7AFE7}" dt="2023-02-01T13:46:02.261" v="194" actId="20577"/>
          <ac:spMkLst>
            <pc:docMk/>
            <pc:sldMk cId="4124052742" sldId="353"/>
            <ac:spMk id="7" creationId="{F85F72FE-FB30-0E4F-B173-89589AD00734}"/>
          </ac:spMkLst>
        </pc:spChg>
        <pc:spChg chg="mod">
          <ac:chgData name="Hampson, Christopher" userId="3403776e-6466-4702-9192-53627719edde" providerId="ADAL" clId="{45F900AB-7349-4822-A1C6-990738A7AFE7}" dt="2023-02-01T13:49:02.243" v="557" actId="20577"/>
          <ac:spMkLst>
            <pc:docMk/>
            <pc:sldMk cId="4124052742" sldId="353"/>
            <ac:spMk id="8" creationId="{754B29C7-D7D1-D248-93D7-CFED5AABAEE1}"/>
          </ac:spMkLst>
        </pc:spChg>
      </pc:sldChg>
      <pc:sldChg chg="modSp add mod">
        <pc:chgData name="Hampson, Christopher" userId="3403776e-6466-4702-9192-53627719edde" providerId="ADAL" clId="{45F900AB-7349-4822-A1C6-990738A7AFE7}" dt="2023-02-01T13:56:08.268" v="947" actId="20577"/>
        <pc:sldMkLst>
          <pc:docMk/>
          <pc:sldMk cId="3390492144" sldId="354"/>
        </pc:sldMkLst>
        <pc:spChg chg="mod">
          <ac:chgData name="Hampson, Christopher" userId="3403776e-6466-4702-9192-53627719edde" providerId="ADAL" clId="{45F900AB-7349-4822-A1C6-990738A7AFE7}" dt="2023-02-01T13:56:08.268" v="947" actId="20577"/>
          <ac:spMkLst>
            <pc:docMk/>
            <pc:sldMk cId="3390492144" sldId="354"/>
            <ac:spMk id="8" creationId="{754B29C7-D7D1-D248-93D7-CFED5AABAEE1}"/>
          </ac:spMkLst>
        </pc:spChg>
      </pc:sldChg>
      <pc:sldChg chg="modSp add del mod">
        <pc:chgData name="Hampson, Christopher" userId="3403776e-6466-4702-9192-53627719edde" providerId="ADAL" clId="{45F900AB-7349-4822-A1C6-990738A7AFE7}" dt="2023-02-01T14:15:49.628" v="2209" actId="47"/>
        <pc:sldMkLst>
          <pc:docMk/>
          <pc:sldMk cId="1942563148" sldId="355"/>
        </pc:sldMkLst>
        <pc:spChg chg="mod">
          <ac:chgData name="Hampson, Christopher" userId="3403776e-6466-4702-9192-53627719edde" providerId="ADAL" clId="{45F900AB-7349-4822-A1C6-990738A7AFE7}" dt="2023-02-01T14:08:04.355" v="1959" actId="20577"/>
          <ac:spMkLst>
            <pc:docMk/>
            <pc:sldMk cId="1942563148" sldId="355"/>
            <ac:spMk id="8" creationId="{754B29C7-D7D1-D248-93D7-CFED5AABAEE1}"/>
          </ac:spMkLst>
        </pc:spChg>
      </pc:sldChg>
      <pc:sldChg chg="modSp add mod">
        <pc:chgData name="Hampson, Christopher" userId="3403776e-6466-4702-9192-53627719edde" providerId="ADAL" clId="{45F900AB-7349-4822-A1C6-990738A7AFE7}" dt="2023-02-01T14:09:47.011" v="2142" actId="1076"/>
        <pc:sldMkLst>
          <pc:docMk/>
          <pc:sldMk cId="1104952109" sldId="356"/>
        </pc:sldMkLst>
        <pc:spChg chg="mod">
          <ac:chgData name="Hampson, Christopher" userId="3403776e-6466-4702-9192-53627719edde" providerId="ADAL" clId="{45F900AB-7349-4822-A1C6-990738A7AFE7}" dt="2023-02-01T14:09:07.723" v="1994" actId="20577"/>
          <ac:spMkLst>
            <pc:docMk/>
            <pc:sldMk cId="1104952109" sldId="356"/>
            <ac:spMk id="7" creationId="{F85F72FE-FB30-0E4F-B173-89589AD00734}"/>
          </ac:spMkLst>
        </pc:spChg>
        <pc:spChg chg="mod">
          <ac:chgData name="Hampson, Christopher" userId="3403776e-6466-4702-9192-53627719edde" providerId="ADAL" clId="{45F900AB-7349-4822-A1C6-990738A7AFE7}" dt="2023-02-01T14:09:47.011" v="2142" actId="1076"/>
          <ac:spMkLst>
            <pc:docMk/>
            <pc:sldMk cId="1104952109" sldId="356"/>
            <ac:spMk id="8" creationId="{754B29C7-D7D1-D248-93D7-CFED5AABAEE1}"/>
          </ac:spMkLst>
        </pc:spChg>
      </pc:sldChg>
      <pc:sldChg chg="add del">
        <pc:chgData name="Hampson, Christopher" userId="3403776e-6466-4702-9192-53627719edde" providerId="ADAL" clId="{45F900AB-7349-4822-A1C6-990738A7AFE7}" dt="2023-02-01T14:08:55.365" v="1961" actId="47"/>
        <pc:sldMkLst>
          <pc:docMk/>
          <pc:sldMk cId="4257298074" sldId="356"/>
        </pc:sldMkLst>
      </pc:sldChg>
      <pc:sldChg chg="delSp new del mod">
        <pc:chgData name="Hampson, Christopher" userId="3403776e-6466-4702-9192-53627719edde" providerId="ADAL" clId="{45F900AB-7349-4822-A1C6-990738A7AFE7}" dt="2023-02-01T14:12:45.856" v="2146" actId="47"/>
        <pc:sldMkLst>
          <pc:docMk/>
          <pc:sldMk cId="1231010477" sldId="357"/>
        </pc:sldMkLst>
        <pc:spChg chg="del">
          <ac:chgData name="Hampson, Christopher" userId="3403776e-6466-4702-9192-53627719edde" providerId="ADAL" clId="{45F900AB-7349-4822-A1C6-990738A7AFE7}" dt="2023-02-01T14:12:12.495" v="2144" actId="478"/>
          <ac:spMkLst>
            <pc:docMk/>
            <pc:sldMk cId="1231010477" sldId="357"/>
            <ac:spMk id="2" creationId="{B44B11B4-BB42-DDA7-DAB2-0D9C5F6EC0C7}"/>
          </ac:spMkLst>
        </pc:spChg>
        <pc:spChg chg="del">
          <ac:chgData name="Hampson, Christopher" userId="3403776e-6466-4702-9192-53627719edde" providerId="ADAL" clId="{45F900AB-7349-4822-A1C6-990738A7AFE7}" dt="2023-02-01T14:12:13.833" v="2145" actId="478"/>
          <ac:spMkLst>
            <pc:docMk/>
            <pc:sldMk cId="1231010477" sldId="357"/>
            <ac:spMk id="3" creationId="{136ADF99-9377-C61C-31BD-EFAA36452FE7}"/>
          </ac:spMkLst>
        </pc:spChg>
      </pc:sldChg>
      <pc:sldChg chg="addSp delSp modSp new mod setBg">
        <pc:chgData name="Hampson, Christopher" userId="3403776e-6466-4702-9192-53627719edde" providerId="ADAL" clId="{45F900AB-7349-4822-A1C6-990738A7AFE7}" dt="2023-02-01T15:03:52.087" v="2242" actId="1076"/>
        <pc:sldMkLst>
          <pc:docMk/>
          <pc:sldMk cId="4019765714" sldId="357"/>
        </pc:sldMkLst>
        <pc:spChg chg="add mod">
          <ac:chgData name="Hampson, Christopher" userId="3403776e-6466-4702-9192-53627719edde" providerId="ADAL" clId="{45F900AB-7349-4822-A1C6-990738A7AFE7}" dt="2023-02-01T15:03:52.087" v="2242" actId="1076"/>
          <ac:spMkLst>
            <pc:docMk/>
            <pc:sldMk cId="4019765714" sldId="357"/>
            <ac:spMk id="2" creationId="{848D3D60-EB43-C6B3-FA17-BEA0E4D14871}"/>
          </ac:spMkLst>
        </pc:spChg>
        <pc:spChg chg="del">
          <ac:chgData name="Hampson, Christopher" userId="3403776e-6466-4702-9192-53627719edde" providerId="ADAL" clId="{45F900AB-7349-4822-A1C6-990738A7AFE7}" dt="2023-02-01T14:13:20.050" v="2148" actId="478"/>
          <ac:spMkLst>
            <pc:docMk/>
            <pc:sldMk cId="4019765714" sldId="357"/>
            <ac:spMk id="2" creationId="{D1CD88AA-718B-7F12-7311-F0702B09943B}"/>
          </ac:spMkLst>
        </pc:spChg>
        <pc:spChg chg="del">
          <ac:chgData name="Hampson, Christopher" userId="3403776e-6466-4702-9192-53627719edde" providerId="ADAL" clId="{45F900AB-7349-4822-A1C6-990738A7AFE7}" dt="2023-02-01T14:13:21.169" v="2149" actId="478"/>
          <ac:spMkLst>
            <pc:docMk/>
            <pc:sldMk cId="4019765714" sldId="357"/>
            <ac:spMk id="3" creationId="{294D8535-33B1-99AA-6C03-C18C0DE5BF3D}"/>
          </ac:spMkLst>
        </pc:spChg>
        <pc:spChg chg="add del">
          <ac:chgData name="Hampson, Christopher" userId="3403776e-6466-4702-9192-53627719edde" providerId="ADAL" clId="{45F900AB-7349-4822-A1C6-990738A7AFE7}" dt="2023-02-01T14:13:51.008" v="2153" actId="26606"/>
          <ac:spMkLst>
            <pc:docMk/>
            <pc:sldMk cId="4019765714" sldId="357"/>
            <ac:spMk id="10" creationId="{42A4FC2C-047E-45A5-965D-8E1E3BF09BC6}"/>
          </ac:spMkLst>
        </pc:spChg>
        <pc:spChg chg="add del">
          <ac:chgData name="Hampson, Christopher" userId="3403776e-6466-4702-9192-53627719edde" providerId="ADAL" clId="{45F900AB-7349-4822-A1C6-990738A7AFE7}" dt="2023-02-01T14:13:51.517" v="2155" actId="26606"/>
          <ac:spMkLst>
            <pc:docMk/>
            <pc:sldMk cId="4019765714" sldId="357"/>
            <ac:spMk id="12" creationId="{83C98ABE-055B-441F-B07E-44F97F083C39}"/>
          </ac:spMkLst>
        </pc:spChg>
        <pc:spChg chg="add del">
          <ac:chgData name="Hampson, Christopher" userId="3403776e-6466-4702-9192-53627719edde" providerId="ADAL" clId="{45F900AB-7349-4822-A1C6-990738A7AFE7}" dt="2023-02-01T14:13:51.517" v="2155" actId="26606"/>
          <ac:spMkLst>
            <pc:docMk/>
            <pc:sldMk cId="4019765714" sldId="357"/>
            <ac:spMk id="13" creationId="{F3060C83-F051-4F0E-ABAD-AA0DFC48B218}"/>
          </ac:spMkLst>
        </pc:spChg>
        <pc:spChg chg="add del">
          <ac:chgData name="Hampson, Christopher" userId="3403776e-6466-4702-9192-53627719edde" providerId="ADAL" clId="{45F900AB-7349-4822-A1C6-990738A7AFE7}" dt="2023-02-01T14:13:51.517" v="2155" actId="26606"/>
          <ac:spMkLst>
            <pc:docMk/>
            <pc:sldMk cId="4019765714" sldId="357"/>
            <ac:spMk id="14" creationId="{29FDB030-9B49-4CED-8CCD-4D99382388AC}"/>
          </ac:spMkLst>
        </pc:spChg>
        <pc:spChg chg="add del">
          <ac:chgData name="Hampson, Christopher" userId="3403776e-6466-4702-9192-53627719edde" providerId="ADAL" clId="{45F900AB-7349-4822-A1C6-990738A7AFE7}" dt="2023-02-01T14:13:51.517" v="2155" actId="26606"/>
          <ac:spMkLst>
            <pc:docMk/>
            <pc:sldMk cId="4019765714" sldId="357"/>
            <ac:spMk id="16" creationId="{3783CA14-24A1-485C-8B30-D6A5D87987AD}"/>
          </ac:spMkLst>
        </pc:spChg>
        <pc:spChg chg="add del">
          <ac:chgData name="Hampson, Christopher" userId="3403776e-6466-4702-9192-53627719edde" providerId="ADAL" clId="{45F900AB-7349-4822-A1C6-990738A7AFE7}" dt="2023-02-01T14:13:51.517" v="2155" actId="26606"/>
          <ac:spMkLst>
            <pc:docMk/>
            <pc:sldMk cId="4019765714" sldId="357"/>
            <ac:spMk id="18" creationId="{9A97C86A-04D6-40F7-AE84-31AB43E6A846}"/>
          </ac:spMkLst>
        </pc:spChg>
        <pc:spChg chg="add del">
          <ac:chgData name="Hampson, Christopher" userId="3403776e-6466-4702-9192-53627719edde" providerId="ADAL" clId="{45F900AB-7349-4822-A1C6-990738A7AFE7}" dt="2023-02-01T14:13:51.517" v="2155" actId="26606"/>
          <ac:spMkLst>
            <pc:docMk/>
            <pc:sldMk cId="4019765714" sldId="357"/>
            <ac:spMk id="20" creationId="{FF9F2414-84E8-453E-B1F3-389FDE8192D9}"/>
          </ac:spMkLst>
        </pc:spChg>
        <pc:spChg chg="add del">
          <ac:chgData name="Hampson, Christopher" userId="3403776e-6466-4702-9192-53627719edde" providerId="ADAL" clId="{45F900AB-7349-4822-A1C6-990738A7AFE7}" dt="2023-02-01T14:13:51.517" v="2155" actId="26606"/>
          <ac:spMkLst>
            <pc:docMk/>
            <pc:sldMk cId="4019765714" sldId="357"/>
            <ac:spMk id="22" creationId="{3ECA69A1-7536-43AC-85EF-C7106179F5ED}"/>
          </ac:spMkLst>
        </pc:spChg>
        <pc:spChg chg="add">
          <ac:chgData name="Hampson, Christopher" userId="3403776e-6466-4702-9192-53627719edde" providerId="ADAL" clId="{45F900AB-7349-4822-A1C6-990738A7AFE7}" dt="2023-02-01T14:13:51.523" v="2156" actId="26606"/>
          <ac:spMkLst>
            <pc:docMk/>
            <pc:sldMk cId="4019765714" sldId="357"/>
            <ac:spMk id="24" creationId="{B670DBD5-770C-4383-9F54-5B86E86BD5BB}"/>
          </ac:spMkLst>
        </pc:spChg>
        <pc:picChg chg="add mod">
          <ac:chgData name="Hampson, Christopher" userId="3403776e-6466-4702-9192-53627719edde" providerId="ADAL" clId="{45F900AB-7349-4822-A1C6-990738A7AFE7}" dt="2023-02-01T15:03:49.302" v="2241" actId="1076"/>
          <ac:picMkLst>
            <pc:docMk/>
            <pc:sldMk cId="4019765714" sldId="357"/>
            <ac:picMk id="5" creationId="{97525184-3072-5955-5914-0C25363F3499}"/>
          </ac:picMkLst>
        </pc:picChg>
      </pc:sldChg>
      <pc:sldChg chg="modSp add mod">
        <pc:chgData name="Hampson, Christopher" userId="3403776e-6466-4702-9192-53627719edde" providerId="ADAL" clId="{45F900AB-7349-4822-A1C6-990738A7AFE7}" dt="2023-02-01T14:15:58.265" v="2235" actId="20577"/>
        <pc:sldMkLst>
          <pc:docMk/>
          <pc:sldMk cId="2576734881" sldId="358"/>
        </pc:sldMkLst>
        <pc:spChg chg="mod">
          <ac:chgData name="Hampson, Christopher" userId="3403776e-6466-4702-9192-53627719edde" providerId="ADAL" clId="{45F900AB-7349-4822-A1C6-990738A7AFE7}" dt="2023-02-01T14:15:58.265" v="2235" actId="20577"/>
          <ac:spMkLst>
            <pc:docMk/>
            <pc:sldMk cId="2576734881" sldId="358"/>
            <ac:spMk id="7" creationId="{F85F72FE-FB30-0E4F-B173-89589AD00734}"/>
          </ac:spMkLst>
        </pc:spChg>
      </pc:sldChg>
    </pc:docChg>
  </pc:docChgLst>
  <pc:docChgLst>
    <pc:chgData name="Hampson, Christopher" userId="3403776e-6466-4702-9192-53627719edde" providerId="ADAL" clId="{763E4F96-382D-457A-94DA-2BAE0D25EB56}"/>
    <pc:docChg chg="undo custSel addSld delSld modSld sldOrd">
      <pc:chgData name="Hampson, Christopher" userId="3403776e-6466-4702-9192-53627719edde" providerId="ADAL" clId="{763E4F96-382D-457A-94DA-2BAE0D25EB56}" dt="2023-01-20T13:29:58.041" v="1233" actId="20577"/>
      <pc:docMkLst>
        <pc:docMk/>
      </pc:docMkLst>
      <pc:sldChg chg="modSp mod ord">
        <pc:chgData name="Hampson, Christopher" userId="3403776e-6466-4702-9192-53627719edde" providerId="ADAL" clId="{763E4F96-382D-457A-94DA-2BAE0D25EB56}" dt="2023-01-20T03:20:40.208" v="687"/>
        <pc:sldMkLst>
          <pc:docMk/>
          <pc:sldMk cId="3897984884" sldId="265"/>
        </pc:sldMkLst>
        <pc:spChg chg="mod">
          <ac:chgData name="Hampson, Christopher" userId="3403776e-6466-4702-9192-53627719edde" providerId="ADAL" clId="{763E4F96-382D-457A-94DA-2BAE0D25EB56}" dt="2023-01-20T02:11:04.807" v="49" actId="20577"/>
          <ac:spMkLst>
            <pc:docMk/>
            <pc:sldMk cId="3897984884" sldId="265"/>
            <ac:spMk id="2" creationId="{47379BF0-0209-46DF-7D40-710D1671C6A0}"/>
          </ac:spMkLst>
        </pc:spChg>
      </pc:sldChg>
      <pc:sldChg chg="delSp modSp mod ord">
        <pc:chgData name="Hampson, Christopher" userId="3403776e-6466-4702-9192-53627719edde" providerId="ADAL" clId="{763E4F96-382D-457A-94DA-2BAE0D25EB56}" dt="2023-01-20T03:03:21.274" v="284" actId="20577"/>
        <pc:sldMkLst>
          <pc:docMk/>
          <pc:sldMk cId="2188822724" sldId="271"/>
        </pc:sldMkLst>
        <pc:spChg chg="mod">
          <ac:chgData name="Hampson, Christopher" userId="3403776e-6466-4702-9192-53627719edde" providerId="ADAL" clId="{763E4F96-382D-457A-94DA-2BAE0D25EB56}" dt="2023-01-20T03:02:54.299" v="173" actId="20577"/>
          <ac:spMkLst>
            <pc:docMk/>
            <pc:sldMk cId="2188822724" sldId="271"/>
            <ac:spMk id="2" creationId="{D2A5B117-456A-ACC9-C4C1-EBE19D3D7C04}"/>
          </ac:spMkLst>
        </pc:spChg>
        <pc:spChg chg="del">
          <ac:chgData name="Hampson, Christopher" userId="3403776e-6466-4702-9192-53627719edde" providerId="ADAL" clId="{763E4F96-382D-457A-94DA-2BAE0D25EB56}" dt="2023-01-20T03:02:47.435" v="148" actId="478"/>
          <ac:spMkLst>
            <pc:docMk/>
            <pc:sldMk cId="2188822724" sldId="271"/>
            <ac:spMk id="3" creationId="{85D263EC-5499-4872-9396-121AA1B6FCEC}"/>
          </ac:spMkLst>
        </pc:spChg>
        <pc:spChg chg="mod">
          <ac:chgData name="Hampson, Christopher" userId="3403776e-6466-4702-9192-53627719edde" providerId="ADAL" clId="{763E4F96-382D-457A-94DA-2BAE0D25EB56}" dt="2023-01-20T03:03:21.274" v="284" actId="20577"/>
          <ac:spMkLst>
            <pc:docMk/>
            <pc:sldMk cId="2188822724" sldId="271"/>
            <ac:spMk id="8" creationId="{1E70F85D-5842-8243-BF76-32FC65E4750F}"/>
          </ac:spMkLst>
        </pc:spChg>
      </pc:sldChg>
      <pc:sldChg chg="del">
        <pc:chgData name="Hampson, Christopher" userId="3403776e-6466-4702-9192-53627719edde" providerId="ADAL" clId="{763E4F96-382D-457A-94DA-2BAE0D25EB56}" dt="2023-01-20T03:27:18.221" v="708" actId="47"/>
        <pc:sldMkLst>
          <pc:docMk/>
          <pc:sldMk cId="4252619964" sldId="273"/>
        </pc:sldMkLst>
      </pc:sldChg>
      <pc:sldChg chg="del">
        <pc:chgData name="Hampson, Christopher" userId="3403776e-6466-4702-9192-53627719edde" providerId="ADAL" clId="{763E4F96-382D-457A-94DA-2BAE0D25EB56}" dt="2023-01-20T02:13:05.504" v="77" actId="47"/>
        <pc:sldMkLst>
          <pc:docMk/>
          <pc:sldMk cId="1864374336" sldId="285"/>
        </pc:sldMkLst>
      </pc:sldChg>
      <pc:sldChg chg="del">
        <pc:chgData name="Hampson, Christopher" userId="3403776e-6466-4702-9192-53627719edde" providerId="ADAL" clId="{763E4F96-382D-457A-94DA-2BAE0D25EB56}" dt="2023-01-20T02:13:06.274" v="78" actId="47"/>
        <pc:sldMkLst>
          <pc:docMk/>
          <pc:sldMk cId="3318825786" sldId="286"/>
        </pc:sldMkLst>
      </pc:sldChg>
      <pc:sldChg chg="delSp modSp mod">
        <pc:chgData name="Hampson, Christopher" userId="3403776e-6466-4702-9192-53627719edde" providerId="ADAL" clId="{763E4F96-382D-457A-94DA-2BAE0D25EB56}" dt="2023-01-20T13:29:58.041" v="1233" actId="20577"/>
        <pc:sldMkLst>
          <pc:docMk/>
          <pc:sldMk cId="2538652679" sldId="287"/>
        </pc:sldMkLst>
        <pc:spChg chg="mod">
          <ac:chgData name="Hampson, Christopher" userId="3403776e-6466-4702-9192-53627719edde" providerId="ADAL" clId="{763E4F96-382D-457A-94DA-2BAE0D25EB56}" dt="2023-01-20T03:05:21.569" v="303" actId="20577"/>
          <ac:spMkLst>
            <pc:docMk/>
            <pc:sldMk cId="2538652679" sldId="287"/>
            <ac:spMk id="2" creationId="{D2A5B117-456A-ACC9-C4C1-EBE19D3D7C04}"/>
          </ac:spMkLst>
        </pc:spChg>
        <pc:spChg chg="del">
          <ac:chgData name="Hampson, Christopher" userId="3403776e-6466-4702-9192-53627719edde" providerId="ADAL" clId="{763E4F96-382D-457A-94DA-2BAE0D25EB56}" dt="2023-01-20T03:05:31.429" v="353" actId="478"/>
          <ac:spMkLst>
            <pc:docMk/>
            <pc:sldMk cId="2538652679" sldId="287"/>
            <ac:spMk id="3" creationId="{7AA04E0E-0C50-CC1F-BA1C-03832934CC69}"/>
          </ac:spMkLst>
        </pc:spChg>
        <pc:spChg chg="mod">
          <ac:chgData name="Hampson, Christopher" userId="3403776e-6466-4702-9192-53627719edde" providerId="ADAL" clId="{763E4F96-382D-457A-94DA-2BAE0D25EB56}" dt="2023-01-20T13:29:58.041" v="1233" actId="20577"/>
          <ac:spMkLst>
            <pc:docMk/>
            <pc:sldMk cId="2538652679" sldId="287"/>
            <ac:spMk id="8" creationId="{1E70F85D-5842-8243-BF76-32FC65E4750F}"/>
          </ac:spMkLst>
        </pc:spChg>
      </pc:sldChg>
      <pc:sldChg chg="modSp mod ord">
        <pc:chgData name="Hampson, Christopher" userId="3403776e-6466-4702-9192-53627719edde" providerId="ADAL" clId="{763E4F96-382D-457A-94DA-2BAE0D25EB56}" dt="2023-01-20T03:20:02.796" v="675" actId="115"/>
        <pc:sldMkLst>
          <pc:docMk/>
          <pc:sldMk cId="3559777400" sldId="289"/>
        </pc:sldMkLst>
        <pc:spChg chg="mod">
          <ac:chgData name="Hampson, Christopher" userId="3403776e-6466-4702-9192-53627719edde" providerId="ADAL" clId="{763E4F96-382D-457A-94DA-2BAE0D25EB56}" dt="2023-01-20T03:18:17.409" v="407" actId="20577"/>
          <ac:spMkLst>
            <pc:docMk/>
            <pc:sldMk cId="3559777400" sldId="289"/>
            <ac:spMk id="7" creationId="{F85F72FE-FB30-0E4F-B173-89589AD00734}"/>
          </ac:spMkLst>
        </pc:spChg>
        <pc:spChg chg="mod">
          <ac:chgData name="Hampson, Christopher" userId="3403776e-6466-4702-9192-53627719edde" providerId="ADAL" clId="{763E4F96-382D-457A-94DA-2BAE0D25EB56}" dt="2023-01-20T03:20:02.796" v="675" actId="115"/>
          <ac:spMkLst>
            <pc:docMk/>
            <pc:sldMk cId="3559777400" sldId="289"/>
            <ac:spMk id="8" creationId="{754B29C7-D7D1-D248-93D7-CFED5AABAEE1}"/>
          </ac:spMkLst>
        </pc:spChg>
      </pc:sldChg>
      <pc:sldChg chg="del">
        <pc:chgData name="Hampson, Christopher" userId="3403776e-6466-4702-9192-53627719edde" providerId="ADAL" clId="{763E4F96-382D-457A-94DA-2BAE0D25EB56}" dt="2023-01-20T03:27:20.013" v="709" actId="47"/>
        <pc:sldMkLst>
          <pc:docMk/>
          <pc:sldMk cId="1161404166" sldId="290"/>
        </pc:sldMkLst>
      </pc:sldChg>
      <pc:sldChg chg="modSp mod">
        <pc:chgData name="Hampson, Christopher" userId="3403776e-6466-4702-9192-53627719edde" providerId="ADAL" clId="{763E4F96-382D-457A-94DA-2BAE0D25EB56}" dt="2023-01-20T03:29:39.928" v="934" actId="20577"/>
        <pc:sldMkLst>
          <pc:docMk/>
          <pc:sldMk cId="1474851121" sldId="291"/>
        </pc:sldMkLst>
        <pc:spChg chg="mod">
          <ac:chgData name="Hampson, Christopher" userId="3403776e-6466-4702-9192-53627719edde" providerId="ADAL" clId="{763E4F96-382D-457A-94DA-2BAE0D25EB56}" dt="2023-01-20T03:27:29.400" v="736" actId="20577"/>
          <ac:spMkLst>
            <pc:docMk/>
            <pc:sldMk cId="1474851121" sldId="291"/>
            <ac:spMk id="7" creationId="{F85F72FE-FB30-0E4F-B173-89589AD00734}"/>
          </ac:spMkLst>
        </pc:spChg>
        <pc:spChg chg="mod">
          <ac:chgData name="Hampson, Christopher" userId="3403776e-6466-4702-9192-53627719edde" providerId="ADAL" clId="{763E4F96-382D-457A-94DA-2BAE0D25EB56}" dt="2023-01-20T03:29:39.928" v="934" actId="20577"/>
          <ac:spMkLst>
            <pc:docMk/>
            <pc:sldMk cId="1474851121" sldId="291"/>
            <ac:spMk id="8" creationId="{754B29C7-D7D1-D248-93D7-CFED5AABAEE1}"/>
          </ac:spMkLst>
        </pc:spChg>
      </pc:sldChg>
      <pc:sldChg chg="del">
        <pc:chgData name="Hampson, Christopher" userId="3403776e-6466-4702-9192-53627719edde" providerId="ADAL" clId="{763E4F96-382D-457A-94DA-2BAE0D25EB56}" dt="2023-01-20T02:13:07.305" v="79" actId="47"/>
        <pc:sldMkLst>
          <pc:docMk/>
          <pc:sldMk cId="170595091" sldId="292"/>
        </pc:sldMkLst>
      </pc:sldChg>
      <pc:sldChg chg="addSp delSp modSp new mod ord setBg">
        <pc:chgData name="Hampson, Christopher" userId="3403776e-6466-4702-9192-53627719edde" providerId="ADAL" clId="{763E4F96-382D-457A-94DA-2BAE0D25EB56}" dt="2023-01-20T02:57:20.606" v="135"/>
        <pc:sldMkLst>
          <pc:docMk/>
          <pc:sldMk cId="2093608706" sldId="293"/>
        </pc:sldMkLst>
        <pc:spChg chg="del">
          <ac:chgData name="Hampson, Christopher" userId="3403776e-6466-4702-9192-53627719edde" providerId="ADAL" clId="{763E4F96-382D-457A-94DA-2BAE0D25EB56}" dt="2023-01-20T02:11:24.781" v="51" actId="478"/>
          <ac:spMkLst>
            <pc:docMk/>
            <pc:sldMk cId="2093608706" sldId="293"/>
            <ac:spMk id="2" creationId="{6772ABAB-7739-8B42-F645-085EAE4ED0FE}"/>
          </ac:spMkLst>
        </pc:spChg>
        <pc:spChg chg="del">
          <ac:chgData name="Hampson, Christopher" userId="3403776e-6466-4702-9192-53627719edde" providerId="ADAL" clId="{763E4F96-382D-457A-94DA-2BAE0D25EB56}" dt="2023-01-20T02:11:25.815" v="52" actId="478"/>
          <ac:spMkLst>
            <pc:docMk/>
            <pc:sldMk cId="2093608706" sldId="293"/>
            <ac:spMk id="3" creationId="{865B4FD0-CF67-631D-FFA4-E0345078D393}"/>
          </ac:spMkLst>
        </pc:spChg>
        <pc:spChg chg="add mod">
          <ac:chgData name="Hampson, Christopher" userId="3403776e-6466-4702-9192-53627719edde" providerId="ADAL" clId="{763E4F96-382D-457A-94DA-2BAE0D25EB56}" dt="2023-01-20T02:54:50.125" v="133" actId="1076"/>
          <ac:spMkLst>
            <pc:docMk/>
            <pc:sldMk cId="2093608706" sldId="293"/>
            <ac:spMk id="6" creationId="{AFFD907A-AAB5-85E6-58A1-F5E04685D673}"/>
          </ac:spMkLst>
        </pc:spChg>
        <pc:spChg chg="add del">
          <ac:chgData name="Hampson, Christopher" userId="3403776e-6466-4702-9192-53627719edde" providerId="ADAL" clId="{763E4F96-382D-457A-94DA-2BAE0D25EB56}" dt="2023-01-20T02:12:08.931" v="73" actId="26606"/>
          <ac:spMkLst>
            <pc:docMk/>
            <pc:sldMk cId="2093608706" sldId="293"/>
            <ac:spMk id="7" creationId="{643A7A40-1AE6-4218-A8E0-8248174A5377}"/>
          </ac:spMkLst>
        </pc:spChg>
        <pc:spChg chg="add del">
          <ac:chgData name="Hampson, Christopher" userId="3403776e-6466-4702-9192-53627719edde" providerId="ADAL" clId="{763E4F96-382D-457A-94DA-2BAE0D25EB56}" dt="2023-01-20T02:12:08.931" v="73" actId="26606"/>
          <ac:spMkLst>
            <pc:docMk/>
            <pc:sldMk cId="2093608706" sldId="293"/>
            <ac:spMk id="8" creationId="{BD8AB40A-4374-4897-B5EE-9F8913476E47}"/>
          </ac:spMkLst>
        </pc:spChg>
        <pc:spChg chg="add del">
          <ac:chgData name="Hampson, Christopher" userId="3403776e-6466-4702-9192-53627719edde" providerId="ADAL" clId="{763E4F96-382D-457A-94DA-2BAE0D25EB56}" dt="2023-01-20T02:11:43.440" v="58" actId="26606"/>
          <ac:spMkLst>
            <pc:docMk/>
            <pc:sldMk cId="2093608706" sldId="293"/>
            <ac:spMk id="10" creationId="{F170E346-B98B-43A6-A4DA-D36FF63284B3}"/>
          </ac:spMkLst>
        </pc:spChg>
        <pc:spChg chg="add del">
          <ac:chgData name="Hampson, Christopher" userId="3403776e-6466-4702-9192-53627719edde" providerId="ADAL" clId="{763E4F96-382D-457A-94DA-2BAE0D25EB56}" dt="2023-01-20T02:11:44.882" v="60" actId="26606"/>
          <ac:spMkLst>
            <pc:docMk/>
            <pc:sldMk cId="2093608706" sldId="293"/>
            <ac:spMk id="12" creationId="{D4D28E87-62D2-4602-B72F-5F74AA236CC3}"/>
          </ac:spMkLst>
        </pc:spChg>
        <pc:spChg chg="add del">
          <ac:chgData name="Hampson, Christopher" userId="3403776e-6466-4702-9192-53627719edde" providerId="ADAL" clId="{763E4F96-382D-457A-94DA-2BAE0D25EB56}" dt="2023-01-20T02:11:46.293" v="62" actId="26606"/>
          <ac:spMkLst>
            <pc:docMk/>
            <pc:sldMk cId="2093608706" sldId="293"/>
            <ac:spMk id="14" creationId="{AD7356EA-285B-4E5D-8FEC-104659A4FD2C}"/>
          </ac:spMkLst>
        </pc:spChg>
        <pc:spChg chg="add del">
          <ac:chgData name="Hampson, Christopher" userId="3403776e-6466-4702-9192-53627719edde" providerId="ADAL" clId="{763E4F96-382D-457A-94DA-2BAE0D25EB56}" dt="2023-01-20T02:11:46.293" v="62" actId="26606"/>
          <ac:spMkLst>
            <pc:docMk/>
            <pc:sldMk cId="2093608706" sldId="293"/>
            <ac:spMk id="15" creationId="{47BDE95F-650B-4D12-A3A5-975E461D2E00}"/>
          </ac:spMkLst>
        </pc:spChg>
        <pc:spChg chg="add del">
          <ac:chgData name="Hampson, Christopher" userId="3403776e-6466-4702-9192-53627719edde" providerId="ADAL" clId="{763E4F96-382D-457A-94DA-2BAE0D25EB56}" dt="2023-01-20T02:11:46.293" v="62" actId="26606"/>
          <ac:spMkLst>
            <pc:docMk/>
            <pc:sldMk cId="2093608706" sldId="293"/>
            <ac:spMk id="16" creationId="{71FC7D98-7B8B-402A-90FC-F027482F2142}"/>
          </ac:spMkLst>
        </pc:spChg>
        <pc:spChg chg="add del">
          <ac:chgData name="Hampson, Christopher" userId="3403776e-6466-4702-9192-53627719edde" providerId="ADAL" clId="{763E4F96-382D-457A-94DA-2BAE0D25EB56}" dt="2023-01-20T02:11:47.195" v="64" actId="26606"/>
          <ac:spMkLst>
            <pc:docMk/>
            <pc:sldMk cId="2093608706" sldId="293"/>
            <ac:spMk id="18" creationId="{BCED4D40-4B67-4331-AC48-79B82B4A47D8}"/>
          </ac:spMkLst>
        </pc:spChg>
        <pc:spChg chg="add del">
          <ac:chgData name="Hampson, Christopher" userId="3403776e-6466-4702-9192-53627719edde" providerId="ADAL" clId="{763E4F96-382D-457A-94DA-2BAE0D25EB56}" dt="2023-01-20T02:11:47.195" v="64" actId="26606"/>
          <ac:spMkLst>
            <pc:docMk/>
            <pc:sldMk cId="2093608706" sldId="293"/>
            <ac:spMk id="19" creationId="{670CEDEF-4F34-412E-84EE-329C1E936AF5}"/>
          </ac:spMkLst>
        </pc:spChg>
        <pc:spChg chg="add del">
          <ac:chgData name="Hampson, Christopher" userId="3403776e-6466-4702-9192-53627719edde" providerId="ADAL" clId="{763E4F96-382D-457A-94DA-2BAE0D25EB56}" dt="2023-01-20T02:12:11.334" v="75" actId="26606"/>
          <ac:spMkLst>
            <pc:docMk/>
            <pc:sldMk cId="2093608706" sldId="293"/>
            <ac:spMk id="27" creationId="{0E91F5CA-B392-444C-88E3-BF5BAAEBDEB0}"/>
          </ac:spMkLst>
        </pc:spChg>
        <pc:spChg chg="add del">
          <ac:chgData name="Hampson, Christopher" userId="3403776e-6466-4702-9192-53627719edde" providerId="ADAL" clId="{763E4F96-382D-457A-94DA-2BAE0D25EB56}" dt="2023-01-20T02:12:11.334" v="75" actId="26606"/>
          <ac:spMkLst>
            <pc:docMk/>
            <pc:sldMk cId="2093608706" sldId="293"/>
            <ac:spMk id="28" creationId="{DFCA2118-59A2-4310-A4B2-F2CBA821E842}"/>
          </ac:spMkLst>
        </pc:spChg>
        <pc:spChg chg="add">
          <ac:chgData name="Hampson, Christopher" userId="3403776e-6466-4702-9192-53627719edde" providerId="ADAL" clId="{763E4F96-382D-457A-94DA-2BAE0D25EB56}" dt="2023-01-20T02:12:11.338" v="76" actId="26606"/>
          <ac:spMkLst>
            <pc:docMk/>
            <pc:sldMk cId="2093608706" sldId="293"/>
            <ac:spMk id="30" creationId="{61B91595-DF01-4E8B-80BF-B812BA9BFDB5}"/>
          </ac:spMkLst>
        </pc:spChg>
        <pc:spChg chg="add">
          <ac:chgData name="Hampson, Christopher" userId="3403776e-6466-4702-9192-53627719edde" providerId="ADAL" clId="{763E4F96-382D-457A-94DA-2BAE0D25EB56}" dt="2023-01-20T02:12:11.338" v="76" actId="26606"/>
          <ac:spMkLst>
            <pc:docMk/>
            <pc:sldMk cId="2093608706" sldId="293"/>
            <ac:spMk id="31" creationId="{8AC533DD-1CF6-4A33-852D-3877441533AB}"/>
          </ac:spMkLst>
        </pc:spChg>
        <pc:grpChg chg="add del">
          <ac:chgData name="Hampson, Christopher" userId="3403776e-6466-4702-9192-53627719edde" providerId="ADAL" clId="{763E4F96-382D-457A-94DA-2BAE0D25EB56}" dt="2023-01-20T02:12:08.931" v="73" actId="26606"/>
          <ac:grpSpMkLst>
            <pc:docMk/>
            <pc:sldMk cId="2093608706" sldId="293"/>
            <ac:grpSpMk id="9" creationId="{2783379C-045E-4010-ABDC-A270A0AA1068}"/>
          </ac:grpSpMkLst>
        </pc:grpChg>
        <pc:grpChg chg="add del">
          <ac:chgData name="Hampson, Christopher" userId="3403776e-6466-4702-9192-53627719edde" providerId="ADAL" clId="{763E4F96-382D-457A-94DA-2BAE0D25EB56}" dt="2023-01-20T02:12:08.931" v="73" actId="26606"/>
          <ac:grpSpMkLst>
            <pc:docMk/>
            <pc:sldMk cId="2093608706" sldId="293"/>
            <ac:grpSpMk id="20" creationId="{F5FDDF18-F156-4D2D-82C6-F55008E338B5}"/>
          </ac:grpSpMkLst>
        </pc:grpChg>
        <pc:picChg chg="add mod">
          <ac:chgData name="Hampson, Christopher" userId="3403776e-6466-4702-9192-53627719edde" providerId="ADAL" clId="{763E4F96-382D-457A-94DA-2BAE0D25EB56}" dt="2023-01-20T02:12:11.338" v="76" actId="26606"/>
          <ac:picMkLst>
            <pc:docMk/>
            <pc:sldMk cId="2093608706" sldId="293"/>
            <ac:picMk id="5" creationId="{73D5FC2C-EB9F-F087-FB1E-88B5116FEFE8}"/>
          </ac:picMkLst>
        </pc:picChg>
      </pc:sldChg>
      <pc:sldChg chg="addSp delSp modSp new mod setBg setClrOvrMap">
        <pc:chgData name="Hampson, Christopher" userId="3403776e-6466-4702-9192-53627719edde" providerId="ADAL" clId="{763E4F96-382D-457A-94DA-2BAE0D25EB56}" dt="2023-01-20T03:22:42.673" v="707" actId="26606"/>
        <pc:sldMkLst>
          <pc:docMk/>
          <pc:sldMk cId="2730592776" sldId="294"/>
        </pc:sldMkLst>
        <pc:spChg chg="del">
          <ac:chgData name="Hampson, Christopher" userId="3403776e-6466-4702-9192-53627719edde" providerId="ADAL" clId="{763E4F96-382D-457A-94DA-2BAE0D25EB56}" dt="2023-01-20T02:13:12.246" v="81" actId="478"/>
          <ac:spMkLst>
            <pc:docMk/>
            <pc:sldMk cId="2730592776" sldId="294"/>
            <ac:spMk id="2" creationId="{C6C309D5-4279-A7CD-8067-EBDDE40A543C}"/>
          </ac:spMkLst>
        </pc:spChg>
        <pc:spChg chg="del">
          <ac:chgData name="Hampson, Christopher" userId="3403776e-6466-4702-9192-53627719edde" providerId="ADAL" clId="{763E4F96-382D-457A-94DA-2BAE0D25EB56}" dt="2023-01-20T02:13:14.055" v="82" actId="478"/>
          <ac:spMkLst>
            <pc:docMk/>
            <pc:sldMk cId="2730592776" sldId="294"/>
            <ac:spMk id="3" creationId="{2B7807C8-F638-6C01-580E-08D6BE6651EE}"/>
          </ac:spMkLst>
        </pc:spChg>
        <pc:spChg chg="add mod">
          <ac:chgData name="Hampson, Christopher" userId="3403776e-6466-4702-9192-53627719edde" providerId="ADAL" clId="{763E4F96-382D-457A-94DA-2BAE0D25EB56}" dt="2023-01-20T03:22:42.673" v="707" actId="26606"/>
          <ac:spMkLst>
            <pc:docMk/>
            <pc:sldMk cId="2730592776" sldId="294"/>
            <ac:spMk id="9" creationId="{C7FA1747-B1BE-234F-43B0-9D886ACF6DE2}"/>
          </ac:spMkLst>
        </pc:spChg>
        <pc:spChg chg="add">
          <ac:chgData name="Hampson, Christopher" userId="3403776e-6466-4702-9192-53627719edde" providerId="ADAL" clId="{763E4F96-382D-457A-94DA-2BAE0D25EB56}" dt="2023-01-20T03:22:42.673" v="707" actId="26606"/>
          <ac:spMkLst>
            <pc:docMk/>
            <pc:sldMk cId="2730592776" sldId="294"/>
            <ac:spMk id="14" creationId="{E49CC64F-7275-4E33-961B-0C5CDC439875}"/>
          </ac:spMkLst>
        </pc:spChg>
        <pc:picChg chg="add del mod">
          <ac:chgData name="Hampson, Christopher" userId="3403776e-6466-4702-9192-53627719edde" providerId="ADAL" clId="{763E4F96-382D-457A-94DA-2BAE0D25EB56}" dt="2023-01-20T02:19:30.942" v="86" actId="478"/>
          <ac:picMkLst>
            <pc:docMk/>
            <pc:sldMk cId="2730592776" sldId="294"/>
            <ac:picMk id="5" creationId="{7C0E540E-0FFC-83ED-F60A-AF9D38B52B1A}"/>
          </ac:picMkLst>
        </pc:picChg>
        <pc:picChg chg="add mod ord">
          <ac:chgData name="Hampson, Christopher" userId="3403776e-6466-4702-9192-53627719edde" providerId="ADAL" clId="{763E4F96-382D-457A-94DA-2BAE0D25EB56}" dt="2023-01-20T03:22:42.673" v="707" actId="26606"/>
          <ac:picMkLst>
            <pc:docMk/>
            <pc:sldMk cId="2730592776" sldId="294"/>
            <ac:picMk id="7" creationId="{0A2F140A-F890-B6A2-605F-7938A7298698}"/>
          </ac:picMkLst>
        </pc:picChg>
        <pc:picChg chg="add del mod">
          <ac:chgData name="Hampson, Christopher" userId="3403776e-6466-4702-9192-53627719edde" providerId="ADAL" clId="{763E4F96-382D-457A-94DA-2BAE0D25EB56}" dt="2023-01-20T02:53:47.658" v="124" actId="478"/>
          <ac:picMkLst>
            <pc:docMk/>
            <pc:sldMk cId="2730592776" sldId="294"/>
            <ac:picMk id="8" creationId="{1FD23599-3DB0-F3F6-C5BB-97F0667DFA8D}"/>
          </ac:picMkLst>
        </pc:picChg>
      </pc:sldChg>
      <pc:sldChg chg="addSp delSp modSp new mod setBg">
        <pc:chgData name="Hampson, Christopher" userId="3403776e-6466-4702-9192-53627719edde" providerId="ADAL" clId="{763E4F96-382D-457A-94DA-2BAE0D25EB56}" dt="2023-01-20T02:53:18.630" v="123" actId="26606"/>
        <pc:sldMkLst>
          <pc:docMk/>
          <pc:sldMk cId="3289460186" sldId="295"/>
        </pc:sldMkLst>
        <pc:spChg chg="mod">
          <ac:chgData name="Hampson, Christopher" userId="3403776e-6466-4702-9192-53627719edde" providerId="ADAL" clId="{763E4F96-382D-457A-94DA-2BAE0D25EB56}" dt="2023-01-20T02:53:18.630" v="123" actId="26606"/>
          <ac:spMkLst>
            <pc:docMk/>
            <pc:sldMk cId="3289460186" sldId="295"/>
            <ac:spMk id="2" creationId="{9703D852-F1BA-D511-4ABC-ABCED0A9DBD1}"/>
          </ac:spMkLst>
        </pc:spChg>
        <pc:spChg chg="mod">
          <ac:chgData name="Hampson, Christopher" userId="3403776e-6466-4702-9192-53627719edde" providerId="ADAL" clId="{763E4F96-382D-457A-94DA-2BAE0D25EB56}" dt="2023-01-20T02:53:18.630" v="123" actId="26606"/>
          <ac:spMkLst>
            <pc:docMk/>
            <pc:sldMk cId="3289460186" sldId="295"/>
            <ac:spMk id="3" creationId="{AC695DAE-B1BA-8B2F-9A28-D41C6D8ECCB4}"/>
          </ac:spMkLst>
        </pc:spChg>
        <pc:spChg chg="add del">
          <ac:chgData name="Hampson, Christopher" userId="3403776e-6466-4702-9192-53627719edde" providerId="ADAL" clId="{763E4F96-382D-457A-94DA-2BAE0D25EB56}" dt="2023-01-20T02:53:18.630" v="123" actId="26606"/>
          <ac:spMkLst>
            <pc:docMk/>
            <pc:sldMk cId="3289460186" sldId="295"/>
            <ac:spMk id="10" creationId="{87CC2527-562A-4F69-B487-4371E5B243E7}"/>
          </ac:spMkLst>
        </pc:spChg>
        <pc:spChg chg="add">
          <ac:chgData name="Hampson, Christopher" userId="3403776e-6466-4702-9192-53627719edde" providerId="ADAL" clId="{763E4F96-382D-457A-94DA-2BAE0D25EB56}" dt="2023-01-20T02:53:18.630" v="123" actId="26606"/>
          <ac:spMkLst>
            <pc:docMk/>
            <pc:sldMk cId="3289460186" sldId="295"/>
            <ac:spMk id="17" creationId="{7B51B11D-BBCD-47C7-A599-1EDA2F22FE08}"/>
          </ac:spMkLst>
        </pc:spChg>
        <pc:picChg chg="add mod ord">
          <ac:chgData name="Hampson, Christopher" userId="3403776e-6466-4702-9192-53627719edde" providerId="ADAL" clId="{763E4F96-382D-457A-94DA-2BAE0D25EB56}" dt="2023-01-20T02:53:18.630" v="123" actId="26606"/>
          <ac:picMkLst>
            <pc:docMk/>
            <pc:sldMk cId="3289460186" sldId="295"/>
            <ac:picMk id="5" creationId="{092A8BDE-5BB9-7C97-FE53-83380CBAE6FC}"/>
          </ac:picMkLst>
        </pc:picChg>
        <pc:cxnChg chg="add del">
          <ac:chgData name="Hampson, Christopher" userId="3403776e-6466-4702-9192-53627719edde" providerId="ADAL" clId="{763E4F96-382D-457A-94DA-2BAE0D25EB56}" dt="2023-01-20T02:53:18.630" v="123" actId="26606"/>
          <ac:cxnSpMkLst>
            <pc:docMk/>
            <pc:sldMk cId="3289460186" sldId="295"/>
            <ac:cxnSpMk id="12" creationId="{BCDAEC91-5BCE-4B55-9CC0-43EF94CB734B}"/>
          </ac:cxnSpMkLst>
        </pc:cxnChg>
        <pc:cxnChg chg="add">
          <ac:chgData name="Hampson, Christopher" userId="3403776e-6466-4702-9192-53627719edde" providerId="ADAL" clId="{763E4F96-382D-457A-94DA-2BAE0D25EB56}" dt="2023-01-20T02:53:18.630" v="123" actId="26606"/>
          <ac:cxnSpMkLst>
            <pc:docMk/>
            <pc:sldMk cId="3289460186" sldId="295"/>
            <ac:cxnSpMk id="19" creationId="{6A810F53-4CAC-492E-A2F9-C147AA509B57}"/>
          </ac:cxnSpMkLst>
        </pc:cxnChg>
      </pc:sldChg>
      <pc:sldChg chg="addSp delSp modSp new mod ord">
        <pc:chgData name="Hampson, Christopher" userId="3403776e-6466-4702-9192-53627719edde" providerId="ADAL" clId="{763E4F96-382D-457A-94DA-2BAE0D25EB56}" dt="2023-01-20T03:20:33.888" v="685"/>
        <pc:sldMkLst>
          <pc:docMk/>
          <pc:sldMk cId="3916121668" sldId="296"/>
        </pc:sldMkLst>
        <pc:spChg chg="del">
          <ac:chgData name="Hampson, Christopher" userId="3403776e-6466-4702-9192-53627719edde" providerId="ADAL" clId="{763E4F96-382D-457A-94DA-2BAE0D25EB56}" dt="2023-01-20T02:59:53.052" v="137" actId="478"/>
          <ac:spMkLst>
            <pc:docMk/>
            <pc:sldMk cId="3916121668" sldId="296"/>
            <ac:spMk id="2" creationId="{E15AC95A-8268-A5F6-17D2-118C5B4F1CD9}"/>
          </ac:spMkLst>
        </pc:spChg>
        <pc:spChg chg="del">
          <ac:chgData name="Hampson, Christopher" userId="3403776e-6466-4702-9192-53627719edde" providerId="ADAL" clId="{763E4F96-382D-457A-94DA-2BAE0D25EB56}" dt="2023-01-20T02:59:54.549" v="138" actId="478"/>
          <ac:spMkLst>
            <pc:docMk/>
            <pc:sldMk cId="3916121668" sldId="296"/>
            <ac:spMk id="3" creationId="{DB242D01-DA8D-7AC7-4DB1-8E767AC0A72F}"/>
          </ac:spMkLst>
        </pc:spChg>
        <pc:picChg chg="add mod">
          <ac:chgData name="Hampson, Christopher" userId="3403776e-6466-4702-9192-53627719edde" providerId="ADAL" clId="{763E4F96-382D-457A-94DA-2BAE0D25EB56}" dt="2023-01-20T03:02:06.984" v="143" actId="1076"/>
          <ac:picMkLst>
            <pc:docMk/>
            <pc:sldMk cId="3916121668" sldId="296"/>
            <ac:picMk id="5" creationId="{B3F1DBB4-F9AC-68C0-9113-09A83E9AE7C0}"/>
          </ac:picMkLst>
        </pc:picChg>
      </pc:sldChg>
      <pc:sldChg chg="modSp add mod ord">
        <pc:chgData name="Hampson, Christopher" userId="3403776e-6466-4702-9192-53627719edde" providerId="ADAL" clId="{763E4F96-382D-457A-94DA-2BAE0D25EB56}" dt="2023-01-20T03:20:24.546" v="683"/>
        <pc:sldMkLst>
          <pc:docMk/>
          <pc:sldMk cId="3262482159" sldId="297"/>
        </pc:sldMkLst>
        <pc:spChg chg="mod">
          <ac:chgData name="Hampson, Christopher" userId="3403776e-6466-4702-9192-53627719edde" providerId="ADAL" clId="{763E4F96-382D-457A-94DA-2BAE0D25EB56}" dt="2023-01-20T03:17:49.912" v="374" actId="20577"/>
          <ac:spMkLst>
            <pc:docMk/>
            <pc:sldMk cId="3262482159" sldId="297"/>
            <ac:spMk id="2" creationId="{47379BF0-0209-46DF-7D40-710D1671C6A0}"/>
          </ac:spMkLst>
        </pc:spChg>
      </pc:sldChg>
      <pc:sldChg chg="modSp add mod ord">
        <pc:chgData name="Hampson, Christopher" userId="3403776e-6466-4702-9192-53627719edde" providerId="ADAL" clId="{763E4F96-382D-457A-94DA-2BAE0D25EB56}" dt="2023-01-20T03:43:54.191" v="1225" actId="20577"/>
        <pc:sldMkLst>
          <pc:docMk/>
          <pc:sldMk cId="894215642" sldId="298"/>
        </pc:sldMkLst>
        <pc:spChg chg="mod">
          <ac:chgData name="Hampson, Christopher" userId="3403776e-6466-4702-9192-53627719edde" providerId="ADAL" clId="{763E4F96-382D-457A-94DA-2BAE0D25EB56}" dt="2023-01-20T03:32:27.095" v="957" actId="20577"/>
          <ac:spMkLst>
            <pc:docMk/>
            <pc:sldMk cId="894215642" sldId="298"/>
            <ac:spMk id="7" creationId="{F85F72FE-FB30-0E4F-B173-89589AD00734}"/>
          </ac:spMkLst>
        </pc:spChg>
        <pc:spChg chg="mod">
          <ac:chgData name="Hampson, Christopher" userId="3403776e-6466-4702-9192-53627719edde" providerId="ADAL" clId="{763E4F96-382D-457A-94DA-2BAE0D25EB56}" dt="2023-01-20T03:43:54.191" v="1225" actId="20577"/>
          <ac:spMkLst>
            <pc:docMk/>
            <pc:sldMk cId="894215642" sldId="298"/>
            <ac:spMk id="8" creationId="{754B29C7-D7D1-D248-93D7-CFED5AABAEE1}"/>
          </ac:spMkLst>
        </pc:spChg>
      </pc:sldChg>
    </pc:docChg>
  </pc:docChgLst>
  <pc:docChgLst>
    <pc:chgData name="Hampson, Christopher" userId="3403776e-6466-4702-9192-53627719edde" providerId="ADAL" clId="{E209BC59-E5D7-4F63-9506-468A6431BFEB}"/>
    <pc:docChg chg="undo custSel addSld delSld modSld sldOrd modMainMaster">
      <pc:chgData name="Hampson, Christopher" userId="3403776e-6466-4702-9192-53627719edde" providerId="ADAL" clId="{E209BC59-E5D7-4F63-9506-468A6431BFEB}" dt="2023-02-15T13:43:42.567" v="3905" actId="20577"/>
      <pc:docMkLst>
        <pc:docMk/>
      </pc:docMkLst>
      <pc:sldChg chg="setBg">
        <pc:chgData name="Hampson, Christopher" userId="3403776e-6466-4702-9192-53627719edde" providerId="ADAL" clId="{E209BC59-E5D7-4F63-9506-468A6431BFEB}" dt="2023-02-15T10:46:12.514" v="198"/>
        <pc:sldMkLst>
          <pc:docMk/>
          <pc:sldMk cId="1697544290" sldId="256"/>
        </pc:sldMkLst>
      </pc:sldChg>
      <pc:sldChg chg="add del ord setBg">
        <pc:chgData name="Hampson, Christopher" userId="3403776e-6466-4702-9192-53627719edde" providerId="ADAL" clId="{E209BC59-E5D7-4F63-9506-468A6431BFEB}" dt="2023-02-15T10:59:51.986" v="214" actId="47"/>
        <pc:sldMkLst>
          <pc:docMk/>
          <pc:sldMk cId="3738669418" sldId="318"/>
        </pc:sldMkLst>
      </pc:sldChg>
      <pc:sldChg chg="addSp delSp modSp mod setBg">
        <pc:chgData name="Hampson, Christopher" userId="3403776e-6466-4702-9192-53627719edde" providerId="ADAL" clId="{E209BC59-E5D7-4F63-9506-468A6431BFEB}" dt="2023-02-15T13:08:23.642" v="3245" actId="255"/>
        <pc:sldMkLst>
          <pc:docMk/>
          <pc:sldMk cId="4124052742" sldId="353"/>
        </pc:sldMkLst>
        <pc:spChg chg="mod">
          <ac:chgData name="Hampson, Christopher" userId="3403776e-6466-4702-9192-53627719edde" providerId="ADAL" clId="{E209BC59-E5D7-4F63-9506-468A6431BFEB}" dt="2023-02-15T10:41:00.157" v="16" actId="20577"/>
          <ac:spMkLst>
            <pc:docMk/>
            <pc:sldMk cId="4124052742" sldId="353"/>
            <ac:spMk id="7" creationId="{F85F72FE-FB30-0E4F-B173-89589AD00734}"/>
          </ac:spMkLst>
        </pc:spChg>
        <pc:spChg chg="mod">
          <ac:chgData name="Hampson, Christopher" userId="3403776e-6466-4702-9192-53627719edde" providerId="ADAL" clId="{E209BC59-E5D7-4F63-9506-468A6431BFEB}" dt="2023-02-15T13:08:23.642" v="3245" actId="255"/>
          <ac:spMkLst>
            <pc:docMk/>
            <pc:sldMk cId="4124052742" sldId="353"/>
            <ac:spMk id="8" creationId="{754B29C7-D7D1-D248-93D7-CFED5AABAEE1}"/>
          </ac:spMkLst>
        </pc:spChg>
        <pc:graphicFrameChg chg="add del mod modGraphic">
          <ac:chgData name="Hampson, Christopher" userId="3403776e-6466-4702-9192-53627719edde" providerId="ADAL" clId="{E209BC59-E5D7-4F63-9506-468A6431BFEB}" dt="2023-02-15T11:02:14.888" v="257" actId="478"/>
          <ac:graphicFrameMkLst>
            <pc:docMk/>
            <pc:sldMk cId="4124052742" sldId="353"/>
            <ac:graphicFrameMk id="4" creationId="{5F05650E-BB36-DB14-B069-B98D808487C6}"/>
          </ac:graphicFrameMkLst>
        </pc:graphicFrameChg>
      </pc:sldChg>
      <pc:sldChg chg="modSp mod">
        <pc:chgData name="Hampson, Christopher" userId="3403776e-6466-4702-9192-53627719edde" providerId="ADAL" clId="{E209BC59-E5D7-4F63-9506-468A6431BFEB}" dt="2023-02-15T13:43:42.567" v="3905" actId="20577"/>
        <pc:sldMkLst>
          <pc:docMk/>
          <pc:sldMk cId="1480709259" sldId="364"/>
        </pc:sldMkLst>
        <pc:spChg chg="mod">
          <ac:chgData name="Hampson, Christopher" userId="3403776e-6466-4702-9192-53627719edde" providerId="ADAL" clId="{E209BC59-E5D7-4F63-9506-468A6431BFEB}" dt="2023-02-15T13:43:42.567" v="3905" actId="20577"/>
          <ac:spMkLst>
            <pc:docMk/>
            <pc:sldMk cId="1480709259" sldId="364"/>
            <ac:spMk id="8" creationId="{754B29C7-D7D1-D248-93D7-CFED5AABAEE1}"/>
          </ac:spMkLst>
        </pc:spChg>
      </pc:sldChg>
      <pc:sldChg chg="del">
        <pc:chgData name="Hampson, Christopher" userId="3403776e-6466-4702-9192-53627719edde" providerId="ADAL" clId="{E209BC59-E5D7-4F63-9506-468A6431BFEB}" dt="2023-02-15T11:00:50.238" v="237" actId="47"/>
        <pc:sldMkLst>
          <pc:docMk/>
          <pc:sldMk cId="3186630143" sldId="367"/>
        </pc:sldMkLst>
      </pc:sldChg>
      <pc:sldChg chg="del">
        <pc:chgData name="Hampson, Christopher" userId="3403776e-6466-4702-9192-53627719edde" providerId="ADAL" clId="{E209BC59-E5D7-4F63-9506-468A6431BFEB}" dt="2023-02-15T11:29:18.389" v="2427" actId="47"/>
        <pc:sldMkLst>
          <pc:docMk/>
          <pc:sldMk cId="2422642624" sldId="369"/>
        </pc:sldMkLst>
      </pc:sldChg>
      <pc:sldChg chg="del">
        <pc:chgData name="Hampson, Christopher" userId="3403776e-6466-4702-9192-53627719edde" providerId="ADAL" clId="{E209BC59-E5D7-4F63-9506-468A6431BFEB}" dt="2023-02-15T11:00:49.251" v="236" actId="47"/>
        <pc:sldMkLst>
          <pc:docMk/>
          <pc:sldMk cId="2231372343" sldId="372"/>
        </pc:sldMkLst>
      </pc:sldChg>
      <pc:sldChg chg="ord">
        <pc:chgData name="Hampson, Christopher" userId="3403776e-6466-4702-9192-53627719edde" providerId="ADAL" clId="{E209BC59-E5D7-4F63-9506-468A6431BFEB}" dt="2023-02-15T11:00:56.830" v="242"/>
        <pc:sldMkLst>
          <pc:docMk/>
          <pc:sldMk cId="3684919307" sldId="373"/>
        </pc:sldMkLst>
      </pc:sldChg>
      <pc:sldChg chg="modSp mod">
        <pc:chgData name="Hampson, Christopher" userId="3403776e-6466-4702-9192-53627719edde" providerId="ADAL" clId="{E209BC59-E5D7-4F63-9506-468A6431BFEB}" dt="2023-02-15T11:30:41.648" v="2492" actId="20577"/>
        <pc:sldMkLst>
          <pc:docMk/>
          <pc:sldMk cId="2882463817" sldId="375"/>
        </pc:sldMkLst>
        <pc:spChg chg="mod">
          <ac:chgData name="Hampson, Christopher" userId="3403776e-6466-4702-9192-53627719edde" providerId="ADAL" clId="{E209BC59-E5D7-4F63-9506-468A6431BFEB}" dt="2023-02-15T11:30:41.648" v="2492" actId="20577"/>
          <ac:spMkLst>
            <pc:docMk/>
            <pc:sldMk cId="2882463817" sldId="375"/>
            <ac:spMk id="2" creationId="{47379BF0-0209-46DF-7D40-710D1671C6A0}"/>
          </ac:spMkLst>
        </pc:spChg>
      </pc:sldChg>
      <pc:sldChg chg="del">
        <pc:chgData name="Hampson, Christopher" userId="3403776e-6466-4702-9192-53627719edde" providerId="ADAL" clId="{E209BC59-E5D7-4F63-9506-468A6431BFEB}" dt="2023-02-15T11:00:51.020" v="238" actId="47"/>
        <pc:sldMkLst>
          <pc:docMk/>
          <pc:sldMk cId="3888514204" sldId="380"/>
        </pc:sldMkLst>
      </pc:sldChg>
      <pc:sldChg chg="del">
        <pc:chgData name="Hampson, Christopher" userId="3403776e-6466-4702-9192-53627719edde" providerId="ADAL" clId="{E209BC59-E5D7-4F63-9506-468A6431BFEB}" dt="2023-02-15T11:00:52.096" v="239" actId="47"/>
        <pc:sldMkLst>
          <pc:docMk/>
          <pc:sldMk cId="137295314" sldId="381"/>
        </pc:sldMkLst>
      </pc:sldChg>
      <pc:sldChg chg="del">
        <pc:chgData name="Hampson, Christopher" userId="3403776e-6466-4702-9192-53627719edde" providerId="ADAL" clId="{E209BC59-E5D7-4F63-9506-468A6431BFEB}" dt="2023-02-15T11:00:54.308" v="240" actId="47"/>
        <pc:sldMkLst>
          <pc:docMk/>
          <pc:sldMk cId="98545762" sldId="382"/>
        </pc:sldMkLst>
      </pc:sldChg>
      <pc:sldChg chg="modSp mod ord">
        <pc:chgData name="Hampson, Christopher" userId="3403776e-6466-4702-9192-53627719edde" providerId="ADAL" clId="{E209BC59-E5D7-4F63-9506-468A6431BFEB}" dt="2023-02-15T11:36:52.336" v="3021" actId="13926"/>
        <pc:sldMkLst>
          <pc:docMk/>
          <pc:sldMk cId="3741021325" sldId="383"/>
        </pc:sldMkLst>
        <pc:spChg chg="mod">
          <ac:chgData name="Hampson, Christopher" userId="3403776e-6466-4702-9192-53627719edde" providerId="ADAL" clId="{E209BC59-E5D7-4F63-9506-468A6431BFEB}" dt="2023-02-15T11:36:52.336" v="3021" actId="13926"/>
          <ac:spMkLst>
            <pc:docMk/>
            <pc:sldMk cId="3741021325" sldId="383"/>
            <ac:spMk id="8" creationId="{1E70F85D-5842-8243-BF76-32FC65E4750F}"/>
          </ac:spMkLst>
        </pc:spChg>
      </pc:sldChg>
      <pc:sldChg chg="modSp mod ord">
        <pc:chgData name="Hampson, Christopher" userId="3403776e-6466-4702-9192-53627719edde" providerId="ADAL" clId="{E209BC59-E5D7-4F63-9506-468A6431BFEB}" dt="2023-02-15T11:36:38.121" v="3019" actId="20577"/>
        <pc:sldMkLst>
          <pc:docMk/>
          <pc:sldMk cId="380988284" sldId="384"/>
        </pc:sldMkLst>
        <pc:spChg chg="mod">
          <ac:chgData name="Hampson, Christopher" userId="3403776e-6466-4702-9192-53627719edde" providerId="ADAL" clId="{E209BC59-E5D7-4F63-9506-468A6431BFEB}" dt="2023-02-15T11:36:38.121" v="3019" actId="20577"/>
          <ac:spMkLst>
            <pc:docMk/>
            <pc:sldMk cId="380988284" sldId="384"/>
            <ac:spMk id="8" creationId="{754B29C7-D7D1-D248-93D7-CFED5AABAEE1}"/>
          </ac:spMkLst>
        </pc:spChg>
      </pc:sldChg>
      <pc:sldChg chg="del">
        <pc:chgData name="Hampson, Christopher" userId="3403776e-6466-4702-9192-53627719edde" providerId="ADAL" clId="{E209BC59-E5D7-4F63-9506-468A6431BFEB}" dt="2023-02-15T11:01:08.980" v="247" actId="47"/>
        <pc:sldMkLst>
          <pc:docMk/>
          <pc:sldMk cId="1701738362" sldId="385"/>
        </pc:sldMkLst>
      </pc:sldChg>
      <pc:sldChg chg="modSp mod ord">
        <pc:chgData name="Hampson, Christopher" userId="3403776e-6466-4702-9192-53627719edde" providerId="ADAL" clId="{E209BC59-E5D7-4F63-9506-468A6431BFEB}" dt="2023-02-15T11:36:30.911" v="3018" actId="20577"/>
        <pc:sldMkLst>
          <pc:docMk/>
          <pc:sldMk cId="4211822479" sldId="386"/>
        </pc:sldMkLst>
        <pc:spChg chg="mod">
          <ac:chgData name="Hampson, Christopher" userId="3403776e-6466-4702-9192-53627719edde" providerId="ADAL" clId="{E209BC59-E5D7-4F63-9506-468A6431BFEB}" dt="2023-02-15T11:36:30.911" v="3018" actId="20577"/>
          <ac:spMkLst>
            <pc:docMk/>
            <pc:sldMk cId="4211822479" sldId="386"/>
            <ac:spMk id="8" creationId="{754B29C7-D7D1-D248-93D7-CFED5AABAEE1}"/>
          </ac:spMkLst>
        </pc:spChg>
      </pc:sldChg>
      <pc:sldChg chg="addSp delSp modSp new mod setBg">
        <pc:chgData name="Hampson, Christopher" userId="3403776e-6466-4702-9192-53627719edde" providerId="ADAL" clId="{E209BC59-E5D7-4F63-9506-468A6431BFEB}" dt="2023-02-15T11:28:57.093" v="2424" actId="20577"/>
        <pc:sldMkLst>
          <pc:docMk/>
          <pc:sldMk cId="4017771187" sldId="387"/>
        </pc:sldMkLst>
        <pc:spChg chg="del">
          <ac:chgData name="Hampson, Christopher" userId="3403776e-6466-4702-9192-53627719edde" providerId="ADAL" clId="{E209BC59-E5D7-4F63-9506-468A6431BFEB}" dt="2023-02-15T10:44:55.457" v="187" actId="478"/>
          <ac:spMkLst>
            <pc:docMk/>
            <pc:sldMk cId="4017771187" sldId="387"/>
            <ac:spMk id="2" creationId="{0313CA17-4B65-B105-4A40-AB361FCACF28}"/>
          </ac:spMkLst>
        </pc:spChg>
        <pc:spChg chg="add mod">
          <ac:chgData name="Hampson, Christopher" userId="3403776e-6466-4702-9192-53627719edde" providerId="ADAL" clId="{E209BC59-E5D7-4F63-9506-468A6431BFEB}" dt="2023-02-15T11:28:57.093" v="2424" actId="20577"/>
          <ac:spMkLst>
            <pc:docMk/>
            <pc:sldMk cId="4017771187" sldId="387"/>
            <ac:spMk id="2" creationId="{F9A88DF4-75EA-D1AF-9FC8-FFCA7ACE507F}"/>
          </ac:spMkLst>
        </pc:spChg>
        <pc:spChg chg="del">
          <ac:chgData name="Hampson, Christopher" userId="3403776e-6466-4702-9192-53627719edde" providerId="ADAL" clId="{E209BC59-E5D7-4F63-9506-468A6431BFEB}" dt="2023-02-15T10:44:54.552" v="186" actId="478"/>
          <ac:spMkLst>
            <pc:docMk/>
            <pc:sldMk cId="4017771187" sldId="387"/>
            <ac:spMk id="3" creationId="{6FDE9C72-7378-5C3E-BB8C-1D6F42E670D4}"/>
          </ac:spMkLst>
        </pc:spChg>
        <pc:picChg chg="add mod">
          <ac:chgData name="Hampson, Christopher" userId="3403776e-6466-4702-9192-53627719edde" providerId="ADAL" clId="{E209BC59-E5D7-4F63-9506-468A6431BFEB}" dt="2023-02-15T10:45:37.691" v="194" actId="14100"/>
          <ac:picMkLst>
            <pc:docMk/>
            <pc:sldMk cId="4017771187" sldId="387"/>
            <ac:picMk id="5" creationId="{A2964877-7C70-8DD4-4EEF-A5F52366AEBC}"/>
          </ac:picMkLst>
        </pc:picChg>
      </pc:sldChg>
      <pc:sldChg chg="modSp add mod">
        <pc:chgData name="Hampson, Christopher" userId="3403776e-6466-4702-9192-53627719edde" providerId="ADAL" clId="{E209BC59-E5D7-4F63-9506-468A6431BFEB}" dt="2023-02-15T11:28:47.337" v="2396" actId="20577"/>
        <pc:sldMkLst>
          <pc:docMk/>
          <pc:sldMk cId="3357069195" sldId="388"/>
        </pc:sldMkLst>
        <pc:spChg chg="mod">
          <ac:chgData name="Hampson, Christopher" userId="3403776e-6466-4702-9192-53627719edde" providerId="ADAL" clId="{E209BC59-E5D7-4F63-9506-468A6431BFEB}" dt="2023-02-15T11:28:47.337" v="2396" actId="20577"/>
          <ac:spMkLst>
            <pc:docMk/>
            <pc:sldMk cId="3357069195" sldId="388"/>
            <ac:spMk id="2" creationId="{F9A88DF4-75EA-D1AF-9FC8-FFCA7ACE507F}"/>
          </ac:spMkLst>
        </pc:spChg>
      </pc:sldChg>
      <pc:sldChg chg="addSp delSp modSp new mod setBg">
        <pc:chgData name="Hampson, Christopher" userId="3403776e-6466-4702-9192-53627719edde" providerId="ADAL" clId="{E209BC59-E5D7-4F63-9506-468A6431BFEB}" dt="2023-02-15T11:38:04.917" v="3032" actId="12"/>
        <pc:sldMkLst>
          <pc:docMk/>
          <pc:sldMk cId="1680327175" sldId="389"/>
        </pc:sldMkLst>
        <pc:spChg chg="del">
          <ac:chgData name="Hampson, Christopher" userId="3403776e-6466-4702-9192-53627719edde" providerId="ADAL" clId="{E209BC59-E5D7-4F63-9506-468A6431BFEB}" dt="2023-02-15T11:31:13.010" v="2494" actId="478"/>
          <ac:spMkLst>
            <pc:docMk/>
            <pc:sldMk cId="1680327175" sldId="389"/>
            <ac:spMk id="2" creationId="{C79E0829-091E-3383-25C0-3E0736D5F0D1}"/>
          </ac:spMkLst>
        </pc:spChg>
        <pc:spChg chg="del">
          <ac:chgData name="Hampson, Christopher" userId="3403776e-6466-4702-9192-53627719edde" providerId="ADAL" clId="{E209BC59-E5D7-4F63-9506-468A6431BFEB}" dt="2023-02-15T11:31:13.915" v="2495" actId="478"/>
          <ac:spMkLst>
            <pc:docMk/>
            <pc:sldMk cId="1680327175" sldId="389"/>
            <ac:spMk id="3" creationId="{4805D1AB-620F-7881-0320-E24AD5A5BA3D}"/>
          </ac:spMkLst>
        </pc:spChg>
        <pc:spChg chg="add mod">
          <ac:chgData name="Hampson, Christopher" userId="3403776e-6466-4702-9192-53627719edde" providerId="ADAL" clId="{E209BC59-E5D7-4F63-9506-468A6431BFEB}" dt="2023-02-15T11:38:04.917" v="3032" actId="12"/>
          <ac:spMkLst>
            <pc:docMk/>
            <pc:sldMk cId="1680327175" sldId="389"/>
            <ac:spMk id="5" creationId="{7CF6D4CF-E2F8-5217-4242-7BDB92E9516C}"/>
          </ac:spMkLst>
        </pc:spChg>
        <pc:picChg chg="add mod">
          <ac:chgData name="Hampson, Christopher" userId="3403776e-6466-4702-9192-53627719edde" providerId="ADAL" clId="{E209BC59-E5D7-4F63-9506-468A6431BFEB}" dt="2023-02-15T11:37:55.045" v="3029"/>
          <ac:picMkLst>
            <pc:docMk/>
            <pc:sldMk cId="1680327175" sldId="389"/>
            <ac:picMk id="6" creationId="{9E9A33BB-AC34-2D65-2A95-9ABC874127EB}"/>
          </ac:picMkLst>
        </pc:picChg>
      </pc:sldChg>
      <pc:sldChg chg="modSp add mod ord">
        <pc:chgData name="Hampson, Christopher" userId="3403776e-6466-4702-9192-53627719edde" providerId="ADAL" clId="{E209BC59-E5D7-4F63-9506-468A6431BFEB}" dt="2023-02-15T13:11:07.438" v="3256" actId="20577"/>
        <pc:sldMkLst>
          <pc:docMk/>
          <pc:sldMk cId="4169033344" sldId="390"/>
        </pc:sldMkLst>
        <pc:spChg chg="mod">
          <ac:chgData name="Hampson, Christopher" userId="3403776e-6466-4702-9192-53627719edde" providerId="ADAL" clId="{E209BC59-E5D7-4F63-9506-468A6431BFEB}" dt="2023-02-15T11:33:26.408" v="2532" actId="20577"/>
          <ac:spMkLst>
            <pc:docMk/>
            <pc:sldMk cId="4169033344" sldId="390"/>
            <ac:spMk id="7" creationId="{F85F72FE-FB30-0E4F-B173-89589AD00734}"/>
          </ac:spMkLst>
        </pc:spChg>
        <pc:spChg chg="mod">
          <ac:chgData name="Hampson, Christopher" userId="3403776e-6466-4702-9192-53627719edde" providerId="ADAL" clId="{E209BC59-E5D7-4F63-9506-468A6431BFEB}" dt="2023-02-15T13:11:07.438" v="3256" actId="20577"/>
          <ac:spMkLst>
            <pc:docMk/>
            <pc:sldMk cId="4169033344" sldId="390"/>
            <ac:spMk id="8" creationId="{754B29C7-D7D1-D248-93D7-CFED5AABAEE1}"/>
          </ac:spMkLst>
        </pc:spChg>
      </pc:sldChg>
      <pc:sldChg chg="modSp add mod">
        <pc:chgData name="Hampson, Christopher" userId="3403776e-6466-4702-9192-53627719edde" providerId="ADAL" clId="{E209BC59-E5D7-4F63-9506-468A6431BFEB}" dt="2023-02-15T11:39:32.558" v="3200" actId="20577"/>
        <pc:sldMkLst>
          <pc:docMk/>
          <pc:sldMk cId="1601333511" sldId="391"/>
        </pc:sldMkLst>
        <pc:spChg chg="mod">
          <ac:chgData name="Hampson, Christopher" userId="3403776e-6466-4702-9192-53627719edde" providerId="ADAL" clId="{E209BC59-E5D7-4F63-9506-468A6431BFEB}" dt="2023-02-15T11:38:27.091" v="3074" actId="20577"/>
          <ac:spMkLst>
            <pc:docMk/>
            <pc:sldMk cId="1601333511" sldId="391"/>
            <ac:spMk id="7" creationId="{F85F72FE-FB30-0E4F-B173-89589AD00734}"/>
          </ac:spMkLst>
        </pc:spChg>
        <pc:spChg chg="mod">
          <ac:chgData name="Hampson, Christopher" userId="3403776e-6466-4702-9192-53627719edde" providerId="ADAL" clId="{E209BC59-E5D7-4F63-9506-468A6431BFEB}" dt="2023-02-15T11:39:32.558" v="3200" actId="20577"/>
          <ac:spMkLst>
            <pc:docMk/>
            <pc:sldMk cId="1601333511" sldId="391"/>
            <ac:spMk id="8" creationId="{754B29C7-D7D1-D248-93D7-CFED5AABAEE1}"/>
          </ac:spMkLst>
        </pc:spChg>
      </pc:sldChg>
      <pc:sldChg chg="addSp delSp modSp new mod setBg">
        <pc:chgData name="Hampson, Christopher" userId="3403776e-6466-4702-9192-53627719edde" providerId="ADAL" clId="{E209BC59-E5D7-4F63-9506-468A6431BFEB}" dt="2023-02-15T13:15:18.369" v="3479" actId="962"/>
        <pc:sldMkLst>
          <pc:docMk/>
          <pc:sldMk cId="967293240" sldId="392"/>
        </pc:sldMkLst>
        <pc:spChg chg="del">
          <ac:chgData name="Hampson, Christopher" userId="3403776e-6466-4702-9192-53627719edde" providerId="ADAL" clId="{E209BC59-E5D7-4F63-9506-468A6431BFEB}" dt="2023-02-15T13:14:43.229" v="3258" actId="478"/>
          <ac:spMkLst>
            <pc:docMk/>
            <pc:sldMk cId="967293240" sldId="392"/>
            <ac:spMk id="2" creationId="{7832AE79-C805-A17D-EB3D-6FCF315A860F}"/>
          </ac:spMkLst>
        </pc:spChg>
        <pc:spChg chg="del">
          <ac:chgData name="Hampson, Christopher" userId="3403776e-6466-4702-9192-53627719edde" providerId="ADAL" clId="{E209BC59-E5D7-4F63-9506-468A6431BFEB}" dt="2023-02-15T13:14:44.351" v="3259" actId="478"/>
          <ac:spMkLst>
            <pc:docMk/>
            <pc:sldMk cId="967293240" sldId="392"/>
            <ac:spMk id="3" creationId="{34335538-E3ED-23BE-D49F-FDB164902021}"/>
          </ac:spMkLst>
        </pc:spChg>
        <pc:spChg chg="add">
          <ac:chgData name="Hampson, Christopher" userId="3403776e-6466-4702-9192-53627719edde" providerId="ADAL" clId="{E209BC59-E5D7-4F63-9506-468A6431BFEB}" dt="2023-02-15T13:14:53.925" v="3263" actId="26606"/>
          <ac:spMkLst>
            <pc:docMk/>
            <pc:sldMk cId="967293240" sldId="392"/>
            <ac:spMk id="10" creationId="{ED55A19D-297C-4231-AD1F-08EF9B4AA8F4}"/>
          </ac:spMkLst>
        </pc:spChg>
        <pc:spChg chg="add">
          <ac:chgData name="Hampson, Christopher" userId="3403776e-6466-4702-9192-53627719edde" providerId="ADAL" clId="{E209BC59-E5D7-4F63-9506-468A6431BFEB}" dt="2023-02-15T13:14:53.925" v="3263" actId="26606"/>
          <ac:spMkLst>
            <pc:docMk/>
            <pc:sldMk cId="967293240" sldId="392"/>
            <ac:spMk id="12" creationId="{EBAB6C56-3D38-4923-996E-BD474BBB91E9}"/>
          </ac:spMkLst>
        </pc:spChg>
        <pc:spChg chg="add">
          <ac:chgData name="Hampson, Christopher" userId="3403776e-6466-4702-9192-53627719edde" providerId="ADAL" clId="{E209BC59-E5D7-4F63-9506-468A6431BFEB}" dt="2023-02-15T13:14:53.925" v="3263" actId="26606"/>
          <ac:spMkLst>
            <pc:docMk/>
            <pc:sldMk cId="967293240" sldId="392"/>
            <ac:spMk id="14" creationId="{20CD21DB-082D-417D-A5AB-FC838AF9D944}"/>
          </ac:spMkLst>
        </pc:spChg>
        <pc:picChg chg="add mod">
          <ac:chgData name="Hampson, Christopher" userId="3403776e-6466-4702-9192-53627719edde" providerId="ADAL" clId="{E209BC59-E5D7-4F63-9506-468A6431BFEB}" dt="2023-02-15T13:15:18.369" v="3479" actId="962"/>
          <ac:picMkLst>
            <pc:docMk/>
            <pc:sldMk cId="967293240" sldId="392"/>
            <ac:picMk id="5" creationId="{2E0A6F6B-6B6D-D269-D91D-A170F9A1C540}"/>
          </ac:picMkLst>
        </pc:picChg>
      </pc:sldChg>
      <pc:sldChg chg="modSp add mod ord">
        <pc:chgData name="Hampson, Christopher" userId="3403776e-6466-4702-9192-53627719edde" providerId="ADAL" clId="{E209BC59-E5D7-4F63-9506-468A6431BFEB}" dt="2023-02-15T13:20:59.368" v="3820" actId="20577"/>
        <pc:sldMkLst>
          <pc:docMk/>
          <pc:sldMk cId="3823018891" sldId="393"/>
        </pc:sldMkLst>
        <pc:spChg chg="mod">
          <ac:chgData name="Hampson, Christopher" userId="3403776e-6466-4702-9192-53627719edde" providerId="ADAL" clId="{E209BC59-E5D7-4F63-9506-468A6431BFEB}" dt="2023-02-15T13:20:59.368" v="3820" actId="20577"/>
          <ac:spMkLst>
            <pc:docMk/>
            <pc:sldMk cId="3823018891" sldId="393"/>
            <ac:spMk id="2" creationId="{D2A5B117-456A-ACC9-C4C1-EBE19D3D7C04}"/>
          </ac:spMkLst>
        </pc:spChg>
        <pc:spChg chg="mod">
          <ac:chgData name="Hampson, Christopher" userId="3403776e-6466-4702-9192-53627719edde" providerId="ADAL" clId="{E209BC59-E5D7-4F63-9506-468A6431BFEB}" dt="2023-02-15T13:20:46.324" v="3804" actId="5793"/>
          <ac:spMkLst>
            <pc:docMk/>
            <pc:sldMk cId="3823018891" sldId="393"/>
            <ac:spMk id="8" creationId="{1E70F85D-5842-8243-BF76-32FC65E4750F}"/>
          </ac:spMkLst>
        </pc:spChg>
      </pc:sldChg>
      <pc:sldMasterChg chg="delSldLayout">
        <pc:chgData name="Hampson, Christopher" userId="3403776e-6466-4702-9192-53627719edde" providerId="ADAL" clId="{E209BC59-E5D7-4F63-9506-468A6431BFEB}" dt="2023-02-15T10:59:51.986" v="214" actId="47"/>
        <pc:sldMasterMkLst>
          <pc:docMk/>
          <pc:sldMasterMk cId="2277931716" sldId="2147483648"/>
        </pc:sldMasterMkLst>
        <pc:sldLayoutChg chg="del">
          <pc:chgData name="Hampson, Christopher" userId="3403776e-6466-4702-9192-53627719edde" providerId="ADAL" clId="{E209BC59-E5D7-4F63-9506-468A6431BFEB}" dt="2023-02-15T10:59:51.986" v="214" actId="47"/>
          <pc:sldLayoutMkLst>
            <pc:docMk/>
            <pc:sldMasterMk cId="2277931716" sldId="2147483648"/>
            <pc:sldLayoutMk cId="2590080460" sldId="2147483660"/>
          </pc:sldLayoutMkLst>
        </pc:sldLayoutChg>
      </pc:sldMasterChg>
      <pc:sldMasterChg chg="modSldLayout">
        <pc:chgData name="Hampson, Christopher" userId="3403776e-6466-4702-9192-53627719edde" providerId="ADAL" clId="{E209BC59-E5D7-4F63-9506-468A6431BFEB}" dt="2023-02-15T10:59:42.759" v="213"/>
        <pc:sldMasterMkLst>
          <pc:docMk/>
          <pc:sldMasterMk cId="2180802082" sldId="2147483661"/>
        </pc:sldMasterMkLst>
        <pc:sldLayoutChg chg="addSp">
          <pc:chgData name="Hampson, Christopher" userId="3403776e-6466-4702-9192-53627719edde" providerId="ADAL" clId="{E209BC59-E5D7-4F63-9506-468A6431BFEB}" dt="2023-02-15T10:59:42.759" v="213"/>
          <pc:sldLayoutMkLst>
            <pc:docMk/>
            <pc:sldMasterMk cId="2180802082" sldId="2147483661"/>
            <pc:sldLayoutMk cId="3904386513" sldId="2147483664"/>
          </pc:sldLayoutMkLst>
          <pc:spChg chg="add">
            <ac:chgData name="Hampson, Christopher" userId="3403776e-6466-4702-9192-53627719edde" providerId="ADAL" clId="{E209BC59-E5D7-4F63-9506-468A6431BFEB}" dt="2023-02-15T10:59:42.759" v="213"/>
            <ac:spMkLst>
              <pc:docMk/>
              <pc:sldMasterMk cId="2180802082" sldId="2147483661"/>
              <pc:sldLayoutMk cId="3904386513" sldId="2147483664"/>
              <ac:spMk id="4" creationId="{8A75BCE3-4683-4FF7-55E1-FC668776A7AF}"/>
            </ac:spMkLst>
          </pc:spChg>
          <pc:picChg chg="add">
            <ac:chgData name="Hampson, Christopher" userId="3403776e-6466-4702-9192-53627719edde" providerId="ADAL" clId="{E209BC59-E5D7-4F63-9506-468A6431BFEB}" dt="2023-02-15T10:59:42.759" v="213"/>
            <ac:picMkLst>
              <pc:docMk/>
              <pc:sldMasterMk cId="2180802082" sldId="2147483661"/>
              <pc:sldLayoutMk cId="3904386513" sldId="2147483664"/>
              <ac:picMk id="7" creationId="{E814E481-44C4-4526-27E5-82C3344137D6}"/>
            </ac:picMkLst>
          </pc:picChg>
          <pc:cxnChg chg="add">
            <ac:chgData name="Hampson, Christopher" userId="3403776e-6466-4702-9192-53627719edde" providerId="ADAL" clId="{E209BC59-E5D7-4F63-9506-468A6431BFEB}" dt="2023-02-15T10:59:42.759" v="213"/>
            <ac:cxnSpMkLst>
              <pc:docMk/>
              <pc:sldMasterMk cId="2180802082" sldId="2147483661"/>
              <pc:sldLayoutMk cId="3904386513" sldId="2147483664"/>
              <ac:cxnSpMk id="6" creationId="{88A516AC-66B0-C68A-5B59-C487DAD14D4B}"/>
            </ac:cxnSpMkLst>
          </pc:cxnChg>
        </pc:sldLayoutChg>
      </pc:sldMasterChg>
    </pc:docChg>
  </pc:docChgLst>
  <pc:docChgLst>
    <pc:chgData name="Hampson, Christopher" userId="3403776e-6466-4702-9192-53627719edde" providerId="ADAL" clId="{24039F63-4460-4E58-A547-5DFA4F9C1C59}"/>
    <pc:docChg chg="undo custSel addSld delSld modSld sldOrd">
      <pc:chgData name="Hampson, Christopher" userId="3403776e-6466-4702-9192-53627719edde" providerId="ADAL" clId="{24039F63-4460-4E58-A547-5DFA4F9C1C59}" dt="2023-02-13T13:42:41.786" v="1352" actId="20577"/>
      <pc:docMkLst>
        <pc:docMk/>
      </pc:docMkLst>
      <pc:sldChg chg="modSp mod">
        <pc:chgData name="Hampson, Christopher" userId="3403776e-6466-4702-9192-53627719edde" providerId="ADAL" clId="{24039F63-4460-4E58-A547-5DFA4F9C1C59}" dt="2023-02-13T13:10:59.515" v="10" actId="20577"/>
        <pc:sldMkLst>
          <pc:docMk/>
          <pc:sldMk cId="3262482159" sldId="297"/>
        </pc:sldMkLst>
        <pc:spChg chg="mod">
          <ac:chgData name="Hampson, Christopher" userId="3403776e-6466-4702-9192-53627719edde" providerId="ADAL" clId="{24039F63-4460-4E58-A547-5DFA4F9C1C59}" dt="2023-02-13T13:10:59.515" v="10" actId="20577"/>
          <ac:spMkLst>
            <pc:docMk/>
            <pc:sldMk cId="3262482159" sldId="297"/>
            <ac:spMk id="2" creationId="{47379BF0-0209-46DF-7D40-710D1671C6A0}"/>
          </ac:spMkLst>
        </pc:spChg>
      </pc:sldChg>
      <pc:sldChg chg="del">
        <pc:chgData name="Hampson, Christopher" userId="3403776e-6466-4702-9192-53627719edde" providerId="ADAL" clId="{24039F63-4460-4E58-A547-5DFA4F9C1C59}" dt="2023-02-13T13:42:25.698" v="1252" actId="47"/>
        <pc:sldMkLst>
          <pc:docMk/>
          <pc:sldMk cId="1371047484" sldId="347"/>
        </pc:sldMkLst>
      </pc:sldChg>
      <pc:sldChg chg="modSp mod">
        <pc:chgData name="Hampson, Christopher" userId="3403776e-6466-4702-9192-53627719edde" providerId="ADAL" clId="{24039F63-4460-4E58-A547-5DFA4F9C1C59}" dt="2023-02-13T13:15:35.883" v="183" actId="255"/>
        <pc:sldMkLst>
          <pc:docMk/>
          <pc:sldMk cId="4124052742" sldId="353"/>
        </pc:sldMkLst>
        <pc:spChg chg="mod">
          <ac:chgData name="Hampson, Christopher" userId="3403776e-6466-4702-9192-53627719edde" providerId="ADAL" clId="{24039F63-4460-4E58-A547-5DFA4F9C1C59}" dt="2023-02-13T13:14:19.809" v="172" actId="20577"/>
          <ac:spMkLst>
            <pc:docMk/>
            <pc:sldMk cId="4124052742" sldId="353"/>
            <ac:spMk id="7" creationId="{F85F72FE-FB30-0E4F-B173-89589AD00734}"/>
          </ac:spMkLst>
        </pc:spChg>
        <pc:spChg chg="mod">
          <ac:chgData name="Hampson, Christopher" userId="3403776e-6466-4702-9192-53627719edde" providerId="ADAL" clId="{24039F63-4460-4E58-A547-5DFA4F9C1C59}" dt="2023-02-13T13:15:35.883" v="183" actId="255"/>
          <ac:spMkLst>
            <pc:docMk/>
            <pc:sldMk cId="4124052742" sldId="353"/>
            <ac:spMk id="8" creationId="{754B29C7-D7D1-D248-93D7-CFED5AABAEE1}"/>
          </ac:spMkLst>
        </pc:spChg>
      </pc:sldChg>
      <pc:sldChg chg="del">
        <pc:chgData name="Hampson, Christopher" userId="3403776e-6466-4702-9192-53627719edde" providerId="ADAL" clId="{24039F63-4460-4E58-A547-5DFA4F9C1C59}" dt="2023-02-13T13:42:25.698" v="1252" actId="47"/>
        <pc:sldMkLst>
          <pc:docMk/>
          <pc:sldMk cId="1104952109" sldId="356"/>
        </pc:sldMkLst>
      </pc:sldChg>
      <pc:sldChg chg="modSp mod">
        <pc:chgData name="Hampson, Christopher" userId="3403776e-6466-4702-9192-53627719edde" providerId="ADAL" clId="{24039F63-4460-4E58-A547-5DFA4F9C1C59}" dt="2023-02-13T13:42:41.786" v="1352" actId="20577"/>
        <pc:sldMkLst>
          <pc:docMk/>
          <pc:sldMk cId="1480709259" sldId="364"/>
        </pc:sldMkLst>
        <pc:spChg chg="mod">
          <ac:chgData name="Hampson, Christopher" userId="3403776e-6466-4702-9192-53627719edde" providerId="ADAL" clId="{24039F63-4460-4E58-A547-5DFA4F9C1C59}" dt="2023-02-13T13:42:41.786" v="1352" actId="20577"/>
          <ac:spMkLst>
            <pc:docMk/>
            <pc:sldMk cId="1480709259" sldId="364"/>
            <ac:spMk id="8" creationId="{754B29C7-D7D1-D248-93D7-CFED5AABAEE1}"/>
          </ac:spMkLst>
        </pc:spChg>
      </pc:sldChg>
      <pc:sldChg chg="ord setBg">
        <pc:chgData name="Hampson, Christopher" userId="3403776e-6466-4702-9192-53627719edde" providerId="ADAL" clId="{24039F63-4460-4E58-A547-5DFA4F9C1C59}" dt="2023-02-13T13:21:34.210" v="611"/>
        <pc:sldMkLst>
          <pc:docMk/>
          <pc:sldMk cId="3186630143" sldId="367"/>
        </pc:sldMkLst>
      </pc:sldChg>
      <pc:sldChg chg="del">
        <pc:chgData name="Hampson, Christopher" userId="3403776e-6466-4702-9192-53627719edde" providerId="ADAL" clId="{24039F63-4460-4E58-A547-5DFA4F9C1C59}" dt="2023-02-13T13:42:25.698" v="1252" actId="47"/>
        <pc:sldMkLst>
          <pc:docMk/>
          <pc:sldMk cId="530741473" sldId="368"/>
        </pc:sldMkLst>
      </pc:sldChg>
      <pc:sldChg chg="modSp mod ord">
        <pc:chgData name="Hampson, Christopher" userId="3403776e-6466-4702-9192-53627719edde" providerId="ADAL" clId="{24039F63-4460-4E58-A547-5DFA4F9C1C59}" dt="2023-02-13T13:41:18.725" v="1240" actId="255"/>
        <pc:sldMkLst>
          <pc:docMk/>
          <pc:sldMk cId="2422642624" sldId="369"/>
        </pc:sldMkLst>
        <pc:spChg chg="mod">
          <ac:chgData name="Hampson, Christopher" userId="3403776e-6466-4702-9192-53627719edde" providerId="ADAL" clId="{24039F63-4460-4E58-A547-5DFA4F9C1C59}" dt="2023-02-13T13:41:18.725" v="1240" actId="255"/>
          <ac:spMkLst>
            <pc:docMk/>
            <pc:sldMk cId="2422642624" sldId="369"/>
            <ac:spMk id="7" creationId="{F85F72FE-FB30-0E4F-B173-89589AD00734}"/>
          </ac:spMkLst>
        </pc:spChg>
      </pc:sldChg>
      <pc:sldChg chg="modSp mod">
        <pc:chgData name="Hampson, Christopher" userId="3403776e-6466-4702-9192-53627719edde" providerId="ADAL" clId="{24039F63-4460-4E58-A547-5DFA4F9C1C59}" dt="2023-02-13T13:18:04.626" v="599" actId="20577"/>
        <pc:sldMkLst>
          <pc:docMk/>
          <pc:sldMk cId="2231372343" sldId="372"/>
        </pc:sldMkLst>
        <pc:spChg chg="mod">
          <ac:chgData name="Hampson, Christopher" userId="3403776e-6466-4702-9192-53627719edde" providerId="ADAL" clId="{24039F63-4460-4E58-A547-5DFA4F9C1C59}" dt="2023-02-13T13:15:56.833" v="201" actId="20577"/>
          <ac:spMkLst>
            <pc:docMk/>
            <pc:sldMk cId="2231372343" sldId="372"/>
            <ac:spMk id="7" creationId="{F85F72FE-FB30-0E4F-B173-89589AD00734}"/>
          </ac:spMkLst>
        </pc:spChg>
        <pc:spChg chg="mod">
          <ac:chgData name="Hampson, Christopher" userId="3403776e-6466-4702-9192-53627719edde" providerId="ADAL" clId="{24039F63-4460-4E58-A547-5DFA4F9C1C59}" dt="2023-02-13T13:18:04.626" v="599" actId="20577"/>
          <ac:spMkLst>
            <pc:docMk/>
            <pc:sldMk cId="2231372343" sldId="372"/>
            <ac:spMk id="8" creationId="{754B29C7-D7D1-D248-93D7-CFED5AABAEE1}"/>
          </ac:spMkLst>
        </pc:spChg>
      </pc:sldChg>
      <pc:sldChg chg="modSp mod">
        <pc:chgData name="Hampson, Christopher" userId="3403776e-6466-4702-9192-53627719edde" providerId="ADAL" clId="{24039F63-4460-4E58-A547-5DFA4F9C1C59}" dt="2023-02-13T13:27:55.513" v="710" actId="20577"/>
        <pc:sldMkLst>
          <pc:docMk/>
          <pc:sldMk cId="3684919307" sldId="373"/>
        </pc:sldMkLst>
        <pc:spChg chg="mod">
          <ac:chgData name="Hampson, Christopher" userId="3403776e-6466-4702-9192-53627719edde" providerId="ADAL" clId="{24039F63-4460-4E58-A547-5DFA4F9C1C59}" dt="2023-02-13T13:27:04.621" v="684" actId="20577"/>
          <ac:spMkLst>
            <pc:docMk/>
            <pc:sldMk cId="3684919307" sldId="373"/>
            <ac:spMk id="7" creationId="{F85F72FE-FB30-0E4F-B173-89589AD00734}"/>
          </ac:spMkLst>
        </pc:spChg>
        <pc:spChg chg="mod">
          <ac:chgData name="Hampson, Christopher" userId="3403776e-6466-4702-9192-53627719edde" providerId="ADAL" clId="{24039F63-4460-4E58-A547-5DFA4F9C1C59}" dt="2023-02-13T13:27:55.513" v="710" actId="20577"/>
          <ac:spMkLst>
            <pc:docMk/>
            <pc:sldMk cId="3684919307" sldId="373"/>
            <ac:spMk id="8" creationId="{754B29C7-D7D1-D248-93D7-CFED5AABAEE1}"/>
          </ac:spMkLst>
        </pc:spChg>
      </pc:sldChg>
      <pc:sldChg chg="del">
        <pc:chgData name="Hampson, Christopher" userId="3403776e-6466-4702-9192-53627719edde" providerId="ADAL" clId="{24039F63-4460-4E58-A547-5DFA4F9C1C59}" dt="2023-02-13T13:42:25.698" v="1252" actId="47"/>
        <pc:sldMkLst>
          <pc:docMk/>
          <pc:sldMk cId="215655282" sldId="374"/>
        </pc:sldMkLst>
      </pc:sldChg>
      <pc:sldChg chg="modSp mod">
        <pc:chgData name="Hampson, Christopher" userId="3403776e-6466-4702-9192-53627719edde" providerId="ADAL" clId="{24039F63-4460-4E58-A547-5DFA4F9C1C59}" dt="2023-02-13T13:42:20.642" v="1251" actId="20577"/>
        <pc:sldMkLst>
          <pc:docMk/>
          <pc:sldMk cId="2882463817" sldId="375"/>
        </pc:sldMkLst>
        <pc:spChg chg="mod">
          <ac:chgData name="Hampson, Christopher" userId="3403776e-6466-4702-9192-53627719edde" providerId="ADAL" clId="{24039F63-4460-4E58-A547-5DFA4F9C1C59}" dt="2023-02-13T13:42:20.642" v="1251" actId="20577"/>
          <ac:spMkLst>
            <pc:docMk/>
            <pc:sldMk cId="2882463817" sldId="375"/>
            <ac:spMk id="2" creationId="{47379BF0-0209-46DF-7D40-710D1671C6A0}"/>
          </ac:spMkLst>
        </pc:spChg>
      </pc:sldChg>
      <pc:sldChg chg="del">
        <pc:chgData name="Hampson, Christopher" userId="3403776e-6466-4702-9192-53627719edde" providerId="ADAL" clId="{24039F63-4460-4E58-A547-5DFA4F9C1C59}" dt="2023-02-13T13:42:25.698" v="1252" actId="47"/>
        <pc:sldMkLst>
          <pc:docMk/>
          <pc:sldMk cId="3114149804" sldId="376"/>
        </pc:sldMkLst>
      </pc:sldChg>
      <pc:sldChg chg="del">
        <pc:chgData name="Hampson, Christopher" userId="3403776e-6466-4702-9192-53627719edde" providerId="ADAL" clId="{24039F63-4460-4E58-A547-5DFA4F9C1C59}" dt="2023-02-13T13:42:25.698" v="1252" actId="47"/>
        <pc:sldMkLst>
          <pc:docMk/>
          <pc:sldMk cId="3739161533" sldId="377"/>
        </pc:sldMkLst>
      </pc:sldChg>
      <pc:sldChg chg="del">
        <pc:chgData name="Hampson, Christopher" userId="3403776e-6466-4702-9192-53627719edde" providerId="ADAL" clId="{24039F63-4460-4E58-A547-5DFA4F9C1C59}" dt="2023-02-13T13:42:25.698" v="1252" actId="47"/>
        <pc:sldMkLst>
          <pc:docMk/>
          <pc:sldMk cId="453140108" sldId="379"/>
        </pc:sldMkLst>
      </pc:sldChg>
      <pc:sldChg chg="delSp modSp add mod ord">
        <pc:chgData name="Hampson, Christopher" userId="3403776e-6466-4702-9192-53627719edde" providerId="ADAL" clId="{24039F63-4460-4E58-A547-5DFA4F9C1C59}" dt="2023-02-13T13:21:59.052" v="614"/>
        <pc:sldMkLst>
          <pc:docMk/>
          <pc:sldMk cId="3888514204" sldId="380"/>
        </pc:sldMkLst>
        <pc:spChg chg="mod">
          <ac:chgData name="Hampson, Christopher" userId="3403776e-6466-4702-9192-53627719edde" providerId="ADAL" clId="{24039F63-4460-4E58-A547-5DFA4F9C1C59}" dt="2023-02-13T13:18:50.049" v="604" actId="20577"/>
          <ac:spMkLst>
            <pc:docMk/>
            <pc:sldMk cId="3888514204" sldId="380"/>
            <ac:spMk id="2" creationId="{D2A5B117-456A-ACC9-C4C1-EBE19D3D7C04}"/>
          </ac:spMkLst>
        </pc:spChg>
        <pc:spChg chg="del">
          <ac:chgData name="Hampson, Christopher" userId="3403776e-6466-4702-9192-53627719edde" providerId="ADAL" clId="{24039F63-4460-4E58-A547-5DFA4F9C1C59}" dt="2023-02-13T13:19:07.448" v="607" actId="478"/>
          <ac:spMkLst>
            <pc:docMk/>
            <pc:sldMk cId="3888514204" sldId="380"/>
            <ac:spMk id="3" creationId="{269D7BA9-AD24-B66B-3BA5-5424736424D4}"/>
          </ac:spMkLst>
        </pc:spChg>
        <pc:spChg chg="mod">
          <ac:chgData name="Hampson, Christopher" userId="3403776e-6466-4702-9192-53627719edde" providerId="ADAL" clId="{24039F63-4460-4E58-A547-5DFA4F9C1C59}" dt="2023-02-13T13:19:12.746" v="609" actId="20577"/>
          <ac:spMkLst>
            <pc:docMk/>
            <pc:sldMk cId="3888514204" sldId="380"/>
            <ac:spMk id="8" creationId="{1E70F85D-5842-8243-BF76-32FC65E4750F}"/>
          </ac:spMkLst>
        </pc:spChg>
      </pc:sldChg>
      <pc:sldChg chg="add setBg">
        <pc:chgData name="Hampson, Christopher" userId="3403776e-6466-4702-9192-53627719edde" providerId="ADAL" clId="{24039F63-4460-4E58-A547-5DFA4F9C1C59}" dt="2023-02-13T13:21:36.323" v="612"/>
        <pc:sldMkLst>
          <pc:docMk/>
          <pc:sldMk cId="137295314" sldId="381"/>
        </pc:sldMkLst>
      </pc:sldChg>
      <pc:sldChg chg="modSp add mod ord">
        <pc:chgData name="Hampson, Christopher" userId="3403776e-6466-4702-9192-53627719edde" providerId="ADAL" clId="{24039F63-4460-4E58-A547-5DFA4F9C1C59}" dt="2023-02-13T13:22:11.985" v="634" actId="20577"/>
        <pc:sldMkLst>
          <pc:docMk/>
          <pc:sldMk cId="98545762" sldId="382"/>
        </pc:sldMkLst>
        <pc:spChg chg="mod">
          <ac:chgData name="Hampson, Christopher" userId="3403776e-6466-4702-9192-53627719edde" providerId="ADAL" clId="{24039F63-4460-4E58-A547-5DFA4F9C1C59}" dt="2023-02-13T13:22:11.985" v="634" actId="20577"/>
          <ac:spMkLst>
            <pc:docMk/>
            <pc:sldMk cId="98545762" sldId="382"/>
            <ac:spMk id="2" creationId="{47379BF0-0209-46DF-7D40-710D1671C6A0}"/>
          </ac:spMkLst>
        </pc:spChg>
      </pc:sldChg>
      <pc:sldChg chg="modSp add mod ord">
        <pc:chgData name="Hampson, Christopher" userId="3403776e-6466-4702-9192-53627719edde" providerId="ADAL" clId="{24039F63-4460-4E58-A547-5DFA4F9C1C59}" dt="2023-02-13T13:28:51.994" v="722" actId="20577"/>
        <pc:sldMkLst>
          <pc:docMk/>
          <pc:sldMk cId="3741021325" sldId="383"/>
        </pc:sldMkLst>
        <pc:spChg chg="mod">
          <ac:chgData name="Hampson, Christopher" userId="3403776e-6466-4702-9192-53627719edde" providerId="ADAL" clId="{24039F63-4460-4E58-A547-5DFA4F9C1C59}" dt="2023-02-13T13:28:10.938" v="715" actId="20577"/>
          <ac:spMkLst>
            <pc:docMk/>
            <pc:sldMk cId="3741021325" sldId="383"/>
            <ac:spMk id="2" creationId="{D2A5B117-456A-ACC9-C4C1-EBE19D3D7C04}"/>
          </ac:spMkLst>
        </pc:spChg>
        <pc:spChg chg="mod">
          <ac:chgData name="Hampson, Christopher" userId="3403776e-6466-4702-9192-53627719edde" providerId="ADAL" clId="{24039F63-4460-4E58-A547-5DFA4F9C1C59}" dt="2023-02-13T13:28:51.994" v="722" actId="20577"/>
          <ac:spMkLst>
            <pc:docMk/>
            <pc:sldMk cId="3741021325" sldId="383"/>
            <ac:spMk id="8" creationId="{1E70F85D-5842-8243-BF76-32FC65E4750F}"/>
          </ac:spMkLst>
        </pc:spChg>
      </pc:sldChg>
      <pc:sldChg chg="modSp add mod ord">
        <pc:chgData name="Hampson, Christopher" userId="3403776e-6466-4702-9192-53627719edde" providerId="ADAL" clId="{24039F63-4460-4E58-A547-5DFA4F9C1C59}" dt="2023-02-13T13:32:22.425" v="889" actId="20577"/>
        <pc:sldMkLst>
          <pc:docMk/>
          <pc:sldMk cId="380988284" sldId="384"/>
        </pc:sldMkLst>
        <pc:spChg chg="mod">
          <ac:chgData name="Hampson, Christopher" userId="3403776e-6466-4702-9192-53627719edde" providerId="ADAL" clId="{24039F63-4460-4E58-A547-5DFA4F9C1C59}" dt="2023-02-13T13:32:22.425" v="889" actId="20577"/>
          <ac:spMkLst>
            <pc:docMk/>
            <pc:sldMk cId="380988284" sldId="384"/>
            <ac:spMk id="7" creationId="{F85F72FE-FB30-0E4F-B173-89589AD00734}"/>
          </ac:spMkLst>
        </pc:spChg>
        <pc:spChg chg="mod">
          <ac:chgData name="Hampson, Christopher" userId="3403776e-6466-4702-9192-53627719edde" providerId="ADAL" clId="{24039F63-4460-4E58-A547-5DFA4F9C1C59}" dt="2023-02-13T13:31:01.330" v="847" actId="20577"/>
          <ac:spMkLst>
            <pc:docMk/>
            <pc:sldMk cId="380988284" sldId="384"/>
            <ac:spMk id="8" creationId="{754B29C7-D7D1-D248-93D7-CFED5AABAEE1}"/>
          </ac:spMkLst>
        </pc:spChg>
      </pc:sldChg>
      <pc:sldChg chg="add del">
        <pc:chgData name="Hampson, Christopher" userId="3403776e-6466-4702-9192-53627719edde" providerId="ADAL" clId="{24039F63-4460-4E58-A547-5DFA4F9C1C59}" dt="2023-02-13T13:30:28.438" v="724" actId="2696"/>
        <pc:sldMkLst>
          <pc:docMk/>
          <pc:sldMk cId="1591611595" sldId="384"/>
        </pc:sldMkLst>
      </pc:sldChg>
      <pc:sldChg chg="addSp delSp modSp new mod setBg">
        <pc:chgData name="Hampson, Christopher" userId="3403776e-6466-4702-9192-53627719edde" providerId="ADAL" clId="{24039F63-4460-4E58-A547-5DFA4F9C1C59}" dt="2023-02-13T13:39:40.569" v="955" actId="1076"/>
        <pc:sldMkLst>
          <pc:docMk/>
          <pc:sldMk cId="1701738362" sldId="385"/>
        </pc:sldMkLst>
        <pc:spChg chg="del">
          <ac:chgData name="Hampson, Christopher" userId="3403776e-6466-4702-9192-53627719edde" providerId="ADAL" clId="{24039F63-4460-4E58-A547-5DFA4F9C1C59}" dt="2023-02-13T13:32:48.965" v="891" actId="478"/>
          <ac:spMkLst>
            <pc:docMk/>
            <pc:sldMk cId="1701738362" sldId="385"/>
            <ac:spMk id="2" creationId="{F7DA17AF-6554-100E-97B8-2069596C6D0C}"/>
          </ac:spMkLst>
        </pc:spChg>
        <pc:spChg chg="del">
          <ac:chgData name="Hampson, Christopher" userId="3403776e-6466-4702-9192-53627719edde" providerId="ADAL" clId="{24039F63-4460-4E58-A547-5DFA4F9C1C59}" dt="2023-02-13T13:32:51.737" v="892" actId="478"/>
          <ac:spMkLst>
            <pc:docMk/>
            <pc:sldMk cId="1701738362" sldId="385"/>
            <ac:spMk id="3" creationId="{968327A9-5607-BB3D-DDA0-915E53933867}"/>
          </ac:spMkLst>
        </pc:spChg>
        <pc:spChg chg="add del mod">
          <ac:chgData name="Hampson, Christopher" userId="3403776e-6466-4702-9192-53627719edde" providerId="ADAL" clId="{24039F63-4460-4E58-A547-5DFA4F9C1C59}" dt="2023-02-13T13:36:50.433" v="910" actId="478"/>
          <ac:spMkLst>
            <pc:docMk/>
            <pc:sldMk cId="1701738362" sldId="385"/>
            <ac:spMk id="4" creationId="{729FF04B-5F3B-AD72-A3F4-015D41EC81CF}"/>
          </ac:spMkLst>
        </pc:spChg>
        <pc:spChg chg="add del mod">
          <ac:chgData name="Hampson, Christopher" userId="3403776e-6466-4702-9192-53627719edde" providerId="ADAL" clId="{24039F63-4460-4E58-A547-5DFA4F9C1C59}" dt="2023-02-13T13:37:28.178" v="919" actId="478"/>
          <ac:spMkLst>
            <pc:docMk/>
            <pc:sldMk cId="1701738362" sldId="385"/>
            <ac:spMk id="5" creationId="{D1EBE2B7-F4E6-19D7-21BF-66FF0A43975C}"/>
          </ac:spMkLst>
        </pc:spChg>
        <pc:spChg chg="add del mod">
          <ac:chgData name="Hampson, Christopher" userId="3403776e-6466-4702-9192-53627719edde" providerId="ADAL" clId="{24039F63-4460-4E58-A547-5DFA4F9C1C59}" dt="2023-02-13T13:37:27.570" v="918" actId="478"/>
          <ac:spMkLst>
            <pc:docMk/>
            <pc:sldMk cId="1701738362" sldId="385"/>
            <ac:spMk id="6" creationId="{04540631-F9BE-E721-FAAB-EDE11AF2F0A5}"/>
          </ac:spMkLst>
        </pc:spChg>
        <pc:spChg chg="add del mod">
          <ac:chgData name="Hampson, Christopher" userId="3403776e-6466-4702-9192-53627719edde" providerId="ADAL" clId="{24039F63-4460-4E58-A547-5DFA4F9C1C59}" dt="2023-02-13T13:37:26.554" v="917" actId="478"/>
          <ac:spMkLst>
            <pc:docMk/>
            <pc:sldMk cId="1701738362" sldId="385"/>
            <ac:spMk id="7" creationId="{FD05EF08-7032-39F2-8991-C40970A80E1A}"/>
          </ac:spMkLst>
        </pc:spChg>
        <pc:spChg chg="add mod">
          <ac:chgData name="Hampson, Christopher" userId="3403776e-6466-4702-9192-53627719edde" providerId="ADAL" clId="{24039F63-4460-4E58-A547-5DFA4F9C1C59}" dt="2023-02-13T13:39:38.329" v="954" actId="1076"/>
          <ac:spMkLst>
            <pc:docMk/>
            <pc:sldMk cId="1701738362" sldId="385"/>
            <ac:spMk id="14" creationId="{65F9C893-F0F9-2AB1-299C-F6B83BEC6BEA}"/>
          </ac:spMkLst>
        </pc:spChg>
        <pc:spChg chg="add mod">
          <ac:chgData name="Hampson, Christopher" userId="3403776e-6466-4702-9192-53627719edde" providerId="ADAL" clId="{24039F63-4460-4E58-A547-5DFA4F9C1C59}" dt="2023-02-13T13:39:40.569" v="955" actId="1076"/>
          <ac:spMkLst>
            <pc:docMk/>
            <pc:sldMk cId="1701738362" sldId="385"/>
            <ac:spMk id="15" creationId="{0E2C2EC6-83A5-C807-1073-F63E06BE3FE9}"/>
          </ac:spMkLst>
        </pc:spChg>
        <pc:spChg chg="add mod">
          <ac:chgData name="Hampson, Christopher" userId="3403776e-6466-4702-9192-53627719edde" providerId="ADAL" clId="{24039F63-4460-4E58-A547-5DFA4F9C1C59}" dt="2023-02-13T13:39:33.713" v="953" actId="1076"/>
          <ac:spMkLst>
            <pc:docMk/>
            <pc:sldMk cId="1701738362" sldId="385"/>
            <ac:spMk id="17" creationId="{D96ED7B1-B117-D51C-D1C0-9DB59982D0B4}"/>
          </ac:spMkLst>
        </pc:spChg>
        <pc:spChg chg="add">
          <ac:chgData name="Hampson, Christopher" userId="3403776e-6466-4702-9192-53627719edde" providerId="ADAL" clId="{24039F63-4460-4E58-A547-5DFA4F9C1C59}" dt="2023-02-13T13:38:07.454" v="930" actId="26606"/>
          <ac:spMkLst>
            <pc:docMk/>
            <pc:sldMk cId="1701738362" sldId="385"/>
            <ac:spMk id="18" creationId="{4F7B9026-36AD-42E4-B172-8D68F3A339B4}"/>
          </ac:spMkLst>
        </pc:spChg>
        <pc:picChg chg="add mod ord">
          <ac:chgData name="Hampson, Christopher" userId="3403776e-6466-4702-9192-53627719edde" providerId="ADAL" clId="{24039F63-4460-4E58-A547-5DFA4F9C1C59}" dt="2023-02-13T13:38:07.454" v="930" actId="26606"/>
          <ac:picMkLst>
            <pc:docMk/>
            <pc:sldMk cId="1701738362" sldId="385"/>
            <ac:picMk id="9" creationId="{D98792CF-768D-E41A-0DD1-F99B9944A6C2}"/>
          </ac:picMkLst>
        </pc:picChg>
        <pc:picChg chg="add mod ord">
          <ac:chgData name="Hampson, Christopher" userId="3403776e-6466-4702-9192-53627719edde" providerId="ADAL" clId="{24039F63-4460-4E58-A547-5DFA4F9C1C59}" dt="2023-02-13T13:38:07.454" v="930" actId="26606"/>
          <ac:picMkLst>
            <pc:docMk/>
            <pc:sldMk cId="1701738362" sldId="385"/>
            <ac:picMk id="11" creationId="{3353C6C3-D4EE-CC8B-893A-79F8ACAD3CA8}"/>
          </ac:picMkLst>
        </pc:picChg>
        <pc:picChg chg="add mod">
          <ac:chgData name="Hampson, Christopher" userId="3403776e-6466-4702-9192-53627719edde" providerId="ADAL" clId="{24039F63-4460-4E58-A547-5DFA4F9C1C59}" dt="2023-02-13T13:38:07.454" v="930" actId="26606"/>
          <ac:picMkLst>
            <pc:docMk/>
            <pc:sldMk cId="1701738362" sldId="385"/>
            <ac:picMk id="13" creationId="{868422D7-58F1-978C-2739-E3BEC4850538}"/>
          </ac:picMkLst>
        </pc:picChg>
      </pc:sldChg>
      <pc:sldChg chg="modSp add mod ord">
        <pc:chgData name="Hampson, Christopher" userId="3403776e-6466-4702-9192-53627719edde" providerId="ADAL" clId="{24039F63-4460-4E58-A547-5DFA4F9C1C59}" dt="2023-02-13T13:40:37.866" v="1192" actId="20577"/>
        <pc:sldMkLst>
          <pc:docMk/>
          <pc:sldMk cId="4211822479" sldId="386"/>
        </pc:sldMkLst>
        <pc:spChg chg="mod">
          <ac:chgData name="Hampson, Christopher" userId="3403776e-6466-4702-9192-53627719edde" providerId="ADAL" clId="{24039F63-4460-4E58-A547-5DFA4F9C1C59}" dt="2023-02-13T13:40:06.961" v="988" actId="20577"/>
          <ac:spMkLst>
            <pc:docMk/>
            <pc:sldMk cId="4211822479" sldId="386"/>
            <ac:spMk id="7" creationId="{F85F72FE-FB30-0E4F-B173-89589AD00734}"/>
          </ac:spMkLst>
        </pc:spChg>
        <pc:spChg chg="mod">
          <ac:chgData name="Hampson, Christopher" userId="3403776e-6466-4702-9192-53627719edde" providerId="ADAL" clId="{24039F63-4460-4E58-A547-5DFA4F9C1C59}" dt="2023-02-13T13:40:37.866" v="1192" actId="20577"/>
          <ac:spMkLst>
            <pc:docMk/>
            <pc:sldMk cId="4211822479" sldId="386"/>
            <ac:spMk id="8" creationId="{754B29C7-D7D1-D248-93D7-CFED5AABAEE1}"/>
          </ac:spMkLst>
        </pc:spChg>
      </pc:sldChg>
    </pc:docChg>
  </pc:docChgLst>
  <pc:docChgLst>
    <pc:chgData name="Hampson, Christopher" userId="3403776e-6466-4702-9192-53627719edde" providerId="ADAL" clId="{4E8AD868-4244-464F-84AE-3631E32527BD}"/>
    <pc:docChg chg="undo redo custSel addSld delSld modSld sldOrd">
      <pc:chgData name="Hampson, Christopher" userId="3403776e-6466-4702-9192-53627719edde" providerId="ADAL" clId="{4E8AD868-4244-464F-84AE-3631E32527BD}" dt="2023-02-24T14:53:36.642" v="2600" actId="1076"/>
      <pc:docMkLst>
        <pc:docMk/>
      </pc:docMkLst>
      <pc:sldChg chg="del">
        <pc:chgData name="Hampson, Christopher" userId="3403776e-6466-4702-9192-53627719edde" providerId="ADAL" clId="{4E8AD868-4244-464F-84AE-3631E32527BD}" dt="2023-02-24T14:25:38.261" v="4" actId="47"/>
        <pc:sldMkLst>
          <pc:docMk/>
          <pc:sldMk cId="3262482159" sldId="297"/>
        </pc:sldMkLst>
      </pc:sldChg>
      <pc:sldChg chg="del">
        <pc:chgData name="Hampson, Christopher" userId="3403776e-6466-4702-9192-53627719edde" providerId="ADAL" clId="{4E8AD868-4244-464F-84AE-3631E32527BD}" dt="2023-02-24T14:25:56.985" v="19" actId="47"/>
        <pc:sldMkLst>
          <pc:docMk/>
          <pc:sldMk cId="2832497921" sldId="340"/>
        </pc:sldMkLst>
      </pc:sldChg>
      <pc:sldChg chg="del">
        <pc:chgData name="Hampson, Christopher" userId="3403776e-6466-4702-9192-53627719edde" providerId="ADAL" clId="{4E8AD868-4244-464F-84AE-3631E32527BD}" dt="2023-02-24T14:25:35.286" v="0" actId="47"/>
        <pc:sldMkLst>
          <pc:docMk/>
          <pc:sldMk cId="1104952109" sldId="356"/>
        </pc:sldMkLst>
      </pc:sldChg>
      <pc:sldChg chg="modSp add mod setBg">
        <pc:chgData name="Hampson, Christopher" userId="3403776e-6466-4702-9192-53627719edde" providerId="ADAL" clId="{4E8AD868-4244-464F-84AE-3631E32527BD}" dt="2023-02-24T14:38:00.301" v="2137" actId="20577"/>
        <pc:sldMkLst>
          <pc:docMk/>
          <pc:sldMk cId="1480709259" sldId="364"/>
        </pc:sldMkLst>
        <pc:spChg chg="mod">
          <ac:chgData name="Hampson, Christopher" userId="3403776e-6466-4702-9192-53627719edde" providerId="ADAL" clId="{4E8AD868-4244-464F-84AE-3631E32527BD}" dt="2023-02-24T14:35:18.241" v="1672" actId="114"/>
          <ac:spMkLst>
            <pc:docMk/>
            <pc:sldMk cId="1480709259" sldId="364"/>
            <ac:spMk id="7" creationId="{F85F72FE-FB30-0E4F-B173-89589AD00734}"/>
          </ac:spMkLst>
        </pc:spChg>
        <pc:spChg chg="mod">
          <ac:chgData name="Hampson, Christopher" userId="3403776e-6466-4702-9192-53627719edde" providerId="ADAL" clId="{4E8AD868-4244-464F-84AE-3631E32527BD}" dt="2023-02-24T14:38:00.301" v="2137" actId="20577"/>
          <ac:spMkLst>
            <pc:docMk/>
            <pc:sldMk cId="1480709259" sldId="364"/>
            <ac:spMk id="8" creationId="{754B29C7-D7D1-D248-93D7-CFED5AABAEE1}"/>
          </ac:spMkLst>
        </pc:spChg>
      </pc:sldChg>
      <pc:sldChg chg="addSp delSp modSp mod setBg setClrOvrMap">
        <pc:chgData name="Hampson, Christopher" userId="3403776e-6466-4702-9192-53627719edde" providerId="ADAL" clId="{4E8AD868-4244-464F-84AE-3631E32527BD}" dt="2023-02-24T14:32:33.376" v="1272" actId="1076"/>
        <pc:sldMkLst>
          <pc:docMk/>
          <pc:sldMk cId="448314908" sldId="383"/>
        </pc:sldMkLst>
        <pc:spChg chg="mod">
          <ac:chgData name="Hampson, Christopher" userId="3403776e-6466-4702-9192-53627719edde" providerId="ADAL" clId="{4E8AD868-4244-464F-84AE-3631E32527BD}" dt="2023-02-24T14:32:29.015" v="1271" actId="1036"/>
          <ac:spMkLst>
            <pc:docMk/>
            <pc:sldMk cId="448314908" sldId="383"/>
            <ac:spMk id="4" creationId="{A675CE64-39AD-F734-DDEE-A763DE52B9A3}"/>
          </ac:spMkLst>
        </pc:spChg>
        <pc:spChg chg="mod ord">
          <ac:chgData name="Hampson, Christopher" userId="3403776e-6466-4702-9192-53627719edde" providerId="ADAL" clId="{4E8AD868-4244-464F-84AE-3631E32527BD}" dt="2023-02-24T14:32:29.015" v="1271" actId="1036"/>
          <ac:spMkLst>
            <pc:docMk/>
            <pc:sldMk cId="448314908" sldId="383"/>
            <ac:spMk id="5" creationId="{370AA529-41C8-7FEE-A7DD-32BBF206B54C}"/>
          </ac:spMkLst>
        </pc:spChg>
        <pc:spChg chg="add del">
          <ac:chgData name="Hampson, Christopher" userId="3403776e-6466-4702-9192-53627719edde" providerId="ADAL" clId="{4E8AD868-4244-464F-84AE-3631E32527BD}" dt="2023-02-24T14:31:11.522" v="941" actId="26606"/>
          <ac:spMkLst>
            <pc:docMk/>
            <pc:sldMk cId="448314908" sldId="383"/>
            <ac:spMk id="1031" creationId="{A3BAF07C-C39E-42EB-BB22-8D46691D9735}"/>
          </ac:spMkLst>
        </pc:spChg>
        <pc:spChg chg="add del">
          <ac:chgData name="Hampson, Christopher" userId="3403776e-6466-4702-9192-53627719edde" providerId="ADAL" clId="{4E8AD868-4244-464F-84AE-3631E32527BD}" dt="2023-02-24T14:31:14.767" v="947" actId="26606"/>
          <ac:spMkLst>
            <pc:docMk/>
            <pc:sldMk cId="448314908" sldId="383"/>
            <ac:spMk id="1035" creationId="{8F035CD8-AE30-4146-96F2-036B0CE5E4F3}"/>
          </ac:spMkLst>
        </pc:spChg>
        <pc:spChg chg="add del">
          <ac:chgData name="Hampson, Christopher" userId="3403776e-6466-4702-9192-53627719edde" providerId="ADAL" clId="{4E8AD868-4244-464F-84AE-3631E32527BD}" dt="2023-02-24T14:31:13.064" v="943" actId="26606"/>
          <ac:spMkLst>
            <pc:docMk/>
            <pc:sldMk cId="448314908" sldId="383"/>
            <ac:spMk id="1055" creationId="{41F5D10F-E683-48AF-9F3D-8B027C441576}"/>
          </ac:spMkLst>
        </pc:spChg>
        <pc:spChg chg="add del">
          <ac:chgData name="Hampson, Christopher" userId="3403776e-6466-4702-9192-53627719edde" providerId="ADAL" clId="{4E8AD868-4244-464F-84AE-3631E32527BD}" dt="2023-02-24T14:31:13.064" v="943" actId="26606"/>
          <ac:spMkLst>
            <pc:docMk/>
            <pc:sldMk cId="448314908" sldId="383"/>
            <ac:spMk id="1056" creationId="{2F1B43D9-C551-4B12-B955-90EA9A4E3F4B}"/>
          </ac:spMkLst>
        </pc:spChg>
        <pc:spChg chg="add del">
          <ac:chgData name="Hampson, Christopher" userId="3403776e-6466-4702-9192-53627719edde" providerId="ADAL" clId="{4E8AD868-4244-464F-84AE-3631E32527BD}" dt="2023-02-24T14:31:13.064" v="943" actId="26606"/>
          <ac:spMkLst>
            <pc:docMk/>
            <pc:sldMk cId="448314908" sldId="383"/>
            <ac:spMk id="1058" creationId="{70980CB4-1A49-4BFE-A81F-503F5B5EE7B8}"/>
          </ac:spMkLst>
        </pc:spChg>
        <pc:spChg chg="add del">
          <ac:chgData name="Hampson, Christopher" userId="3403776e-6466-4702-9192-53627719edde" providerId="ADAL" clId="{4E8AD868-4244-464F-84AE-3631E32527BD}" dt="2023-02-24T14:31:13.064" v="943" actId="26606"/>
          <ac:spMkLst>
            <pc:docMk/>
            <pc:sldMk cId="448314908" sldId="383"/>
            <ac:spMk id="1060" creationId="{475EF11F-E897-488C-B684-92EE83A779FF}"/>
          </ac:spMkLst>
        </pc:spChg>
        <pc:spChg chg="add del">
          <ac:chgData name="Hampson, Christopher" userId="3403776e-6466-4702-9192-53627719edde" providerId="ADAL" clId="{4E8AD868-4244-464F-84AE-3631E32527BD}" dt="2023-02-24T14:31:13.064" v="943" actId="26606"/>
          <ac:spMkLst>
            <pc:docMk/>
            <pc:sldMk cId="448314908" sldId="383"/>
            <ac:spMk id="1062" creationId="{19959CDE-EE43-4BAD-B6E8-209CD5F19554}"/>
          </ac:spMkLst>
        </pc:spChg>
        <pc:spChg chg="add del">
          <ac:chgData name="Hampson, Christopher" userId="3403776e-6466-4702-9192-53627719edde" providerId="ADAL" clId="{4E8AD868-4244-464F-84AE-3631E32527BD}" dt="2023-02-24T14:31:13.380" v="945" actId="26606"/>
          <ac:spMkLst>
            <pc:docMk/>
            <pc:sldMk cId="448314908" sldId="383"/>
            <ac:spMk id="1064" creationId="{1B15ED52-F352-441B-82BF-E0EA34836D08}"/>
          </ac:spMkLst>
        </pc:spChg>
        <pc:spChg chg="add del">
          <ac:chgData name="Hampson, Christopher" userId="3403776e-6466-4702-9192-53627719edde" providerId="ADAL" clId="{4E8AD868-4244-464F-84AE-3631E32527BD}" dt="2023-02-24T14:31:13.380" v="945" actId="26606"/>
          <ac:spMkLst>
            <pc:docMk/>
            <pc:sldMk cId="448314908" sldId="383"/>
            <ac:spMk id="1065" creationId="{61707E60-CEC9-4661-AA82-69242EB4BDC3}"/>
          </ac:spMkLst>
        </pc:spChg>
        <pc:spChg chg="add del">
          <ac:chgData name="Hampson, Christopher" userId="3403776e-6466-4702-9192-53627719edde" providerId="ADAL" clId="{4E8AD868-4244-464F-84AE-3631E32527BD}" dt="2023-02-24T14:31:13.380" v="945" actId="26606"/>
          <ac:spMkLst>
            <pc:docMk/>
            <pc:sldMk cId="448314908" sldId="383"/>
            <ac:spMk id="1066" creationId="{8F035CD8-AE30-4146-96F2-036B0CE5E4F3}"/>
          </ac:spMkLst>
        </pc:spChg>
        <pc:spChg chg="add del">
          <ac:chgData name="Hampson, Christopher" userId="3403776e-6466-4702-9192-53627719edde" providerId="ADAL" clId="{4E8AD868-4244-464F-84AE-3631E32527BD}" dt="2023-02-24T14:31:14.767" v="947" actId="26606"/>
          <ac:spMkLst>
            <pc:docMk/>
            <pc:sldMk cId="448314908" sldId="383"/>
            <ac:spMk id="1068" creationId="{B66D7F65-E9B6-4775-8355-D095CC73C1C8}"/>
          </ac:spMkLst>
        </pc:spChg>
        <pc:spChg chg="add del">
          <ac:chgData name="Hampson, Christopher" userId="3403776e-6466-4702-9192-53627719edde" providerId="ADAL" clId="{4E8AD868-4244-464F-84AE-3631E32527BD}" dt="2023-02-24T14:31:14.767" v="947" actId="26606"/>
          <ac:spMkLst>
            <pc:docMk/>
            <pc:sldMk cId="448314908" sldId="383"/>
            <ac:spMk id="1069" creationId="{61707E60-CEC9-4661-AA82-69242EB4BDC3}"/>
          </ac:spMkLst>
        </pc:spChg>
        <pc:grpChg chg="add del">
          <ac:chgData name="Hampson, Christopher" userId="3403776e-6466-4702-9192-53627719edde" providerId="ADAL" clId="{4E8AD868-4244-464F-84AE-3631E32527BD}" dt="2023-02-24T14:31:11.522" v="941" actId="26606"/>
          <ac:grpSpMkLst>
            <pc:docMk/>
            <pc:sldMk cId="448314908" sldId="383"/>
            <ac:grpSpMk id="1033" creationId="{D8E9CF54-0466-4261-9E62-0249E60E1886}"/>
          </ac:grpSpMkLst>
        </pc:grpChg>
        <pc:grpChg chg="add del">
          <ac:chgData name="Hampson, Christopher" userId="3403776e-6466-4702-9192-53627719edde" providerId="ADAL" clId="{4E8AD868-4244-464F-84AE-3631E32527BD}" dt="2023-02-24T14:31:13.064" v="943" actId="26606"/>
          <ac:grpSpMkLst>
            <pc:docMk/>
            <pc:sldMk cId="448314908" sldId="383"/>
            <ac:grpSpMk id="1057" creationId="{2F9BC050-CF20-4F0B-BB6F-A4A4774862E4}"/>
          </ac:grpSpMkLst>
        </pc:grpChg>
        <pc:picChg chg="add mod">
          <ac:chgData name="Hampson, Christopher" userId="3403776e-6466-4702-9192-53627719edde" providerId="ADAL" clId="{4E8AD868-4244-464F-84AE-3631E32527BD}" dt="2023-02-24T14:32:33.376" v="1272" actId="1076"/>
          <ac:picMkLst>
            <pc:docMk/>
            <pc:sldMk cId="448314908" sldId="383"/>
            <ac:picMk id="1026" creationId="{5D04ABCA-0053-30FB-737E-633D19DE3775}"/>
          </ac:picMkLst>
        </pc:picChg>
      </pc:sldChg>
      <pc:sldChg chg="del">
        <pc:chgData name="Hampson, Christopher" userId="3403776e-6466-4702-9192-53627719edde" providerId="ADAL" clId="{4E8AD868-4244-464F-84AE-3631E32527BD}" dt="2023-02-24T14:25:39.278" v="5" actId="47"/>
        <pc:sldMkLst>
          <pc:docMk/>
          <pc:sldMk cId="4169033344" sldId="390"/>
        </pc:sldMkLst>
      </pc:sldChg>
      <pc:sldChg chg="del">
        <pc:chgData name="Hampson, Christopher" userId="3403776e-6466-4702-9192-53627719edde" providerId="ADAL" clId="{4E8AD868-4244-464F-84AE-3631E32527BD}" dt="2023-02-24T14:25:36.626" v="2" actId="47"/>
        <pc:sldMkLst>
          <pc:docMk/>
          <pc:sldMk cId="3823018891" sldId="393"/>
        </pc:sldMkLst>
      </pc:sldChg>
      <pc:sldChg chg="modSp mod setBg">
        <pc:chgData name="Hampson, Christopher" userId="3403776e-6466-4702-9192-53627719edde" providerId="ADAL" clId="{4E8AD868-4244-464F-84AE-3631E32527BD}" dt="2023-02-24T14:53:36.642" v="2600" actId="1076"/>
        <pc:sldMkLst>
          <pc:docMk/>
          <pc:sldMk cId="2486962350" sldId="401"/>
        </pc:sldMkLst>
        <pc:spChg chg="mod">
          <ac:chgData name="Hampson, Christopher" userId="3403776e-6466-4702-9192-53627719edde" providerId="ADAL" clId="{4E8AD868-4244-464F-84AE-3631E32527BD}" dt="2023-02-24T14:53:36.642" v="2600" actId="1076"/>
          <ac:spMkLst>
            <pc:docMk/>
            <pc:sldMk cId="2486962350" sldId="401"/>
            <ac:spMk id="3" creationId="{E66D561B-CBE3-BD4D-F461-8F4935208791}"/>
          </ac:spMkLst>
        </pc:spChg>
      </pc:sldChg>
      <pc:sldChg chg="addSp delSp modSp add mod setBg delDesignElem">
        <pc:chgData name="Hampson, Christopher" userId="3403776e-6466-4702-9192-53627719edde" providerId="ADAL" clId="{4E8AD868-4244-464F-84AE-3631E32527BD}" dt="2023-02-24T14:29:23.114" v="859" actId="962"/>
        <pc:sldMkLst>
          <pc:docMk/>
          <pc:sldMk cId="723001482" sldId="402"/>
        </pc:sldMkLst>
        <pc:spChg chg="del">
          <ac:chgData name="Hampson, Christopher" userId="3403776e-6466-4702-9192-53627719edde" providerId="ADAL" clId="{4E8AD868-4244-464F-84AE-3631E32527BD}" dt="2023-02-24T14:27:46.809" v="80"/>
          <ac:spMkLst>
            <pc:docMk/>
            <pc:sldMk cId="723001482" sldId="402"/>
            <ac:spMk id="18" creationId="{A8384FB5-9ADC-4DDC-881B-597D56F5B15D}"/>
          </ac:spMkLst>
        </pc:spChg>
        <pc:spChg chg="del">
          <ac:chgData name="Hampson, Christopher" userId="3403776e-6466-4702-9192-53627719edde" providerId="ADAL" clId="{4E8AD868-4244-464F-84AE-3631E32527BD}" dt="2023-02-24T14:27:46.809" v="80"/>
          <ac:spMkLst>
            <pc:docMk/>
            <pc:sldMk cId="723001482" sldId="402"/>
            <ac:spMk id="19" creationId="{1199E1B1-A8C0-4FE8-A5A8-1CB41D69F857}"/>
          </ac:spMkLst>
        </pc:spChg>
        <pc:spChg chg="del">
          <ac:chgData name="Hampson, Christopher" userId="3403776e-6466-4702-9192-53627719edde" providerId="ADAL" clId="{4E8AD868-4244-464F-84AE-3631E32527BD}" dt="2023-02-24T14:27:46.809" v="80"/>
          <ac:spMkLst>
            <pc:docMk/>
            <pc:sldMk cId="723001482" sldId="402"/>
            <ac:spMk id="20" creationId="{84A8DE83-DE75-4B41-9DB4-A7EC0B0DEC0B}"/>
          </ac:spMkLst>
        </pc:spChg>
        <pc:spChg chg="del">
          <ac:chgData name="Hampson, Christopher" userId="3403776e-6466-4702-9192-53627719edde" providerId="ADAL" clId="{4E8AD868-4244-464F-84AE-3631E32527BD}" dt="2023-02-24T14:27:46.809" v="80"/>
          <ac:spMkLst>
            <pc:docMk/>
            <pc:sldMk cId="723001482" sldId="402"/>
            <ac:spMk id="21" creationId="{A7009A0A-BEF5-4EAC-AF15-E4F9F002E239}"/>
          </ac:spMkLst>
        </pc:spChg>
        <pc:spChg chg="add">
          <ac:chgData name="Hampson, Christopher" userId="3403776e-6466-4702-9192-53627719edde" providerId="ADAL" clId="{4E8AD868-4244-464F-84AE-3631E32527BD}" dt="2023-02-24T14:27:53.567" v="81" actId="26606"/>
          <ac:spMkLst>
            <pc:docMk/>
            <pc:sldMk cId="723001482" sldId="402"/>
            <ac:spMk id="32" creationId="{A3BAF07C-C39E-42EB-BB22-8D46691D9735}"/>
          </ac:spMkLst>
        </pc:spChg>
        <pc:spChg chg="add">
          <ac:chgData name="Hampson, Christopher" userId="3403776e-6466-4702-9192-53627719edde" providerId="ADAL" clId="{4E8AD868-4244-464F-84AE-3631E32527BD}" dt="2023-02-24T14:27:53.567" v="81" actId="26606"/>
          <ac:spMkLst>
            <pc:docMk/>
            <pc:sldMk cId="723001482" sldId="402"/>
            <ac:spMk id="33" creationId="{A7795DFA-888F-47E2-B44E-DE1D3B3E46A4}"/>
          </ac:spMkLst>
        </pc:spChg>
        <pc:grpChg chg="add">
          <ac:chgData name="Hampson, Christopher" userId="3403776e-6466-4702-9192-53627719edde" providerId="ADAL" clId="{4E8AD868-4244-464F-84AE-3631E32527BD}" dt="2023-02-24T14:27:53.567" v="81" actId="26606"/>
          <ac:grpSpMkLst>
            <pc:docMk/>
            <pc:sldMk cId="723001482" sldId="402"/>
            <ac:grpSpMk id="34" creationId="{D8E9CF54-0466-4261-9E62-0249E60E1886}"/>
          </ac:grpSpMkLst>
        </pc:grpChg>
        <pc:picChg chg="mod">
          <ac:chgData name="Hampson, Christopher" userId="3403776e-6466-4702-9192-53627719edde" providerId="ADAL" clId="{4E8AD868-4244-464F-84AE-3631E32527BD}" dt="2023-02-24T14:29:23.114" v="859" actId="962"/>
          <ac:picMkLst>
            <pc:docMk/>
            <pc:sldMk cId="723001482" sldId="402"/>
            <ac:picMk id="5" creationId="{BE6AF13A-E3F8-A409-0683-F9A9C09C1141}"/>
          </ac:picMkLst>
        </pc:picChg>
      </pc:sldChg>
      <pc:sldChg chg="addSp delSp modSp add mod setBg setClrOvrMap delDesignElem">
        <pc:chgData name="Hampson, Christopher" userId="3403776e-6466-4702-9192-53627719edde" providerId="ADAL" clId="{4E8AD868-4244-464F-84AE-3631E32527BD}" dt="2023-02-24T14:28:47.162" v="857" actId="962"/>
        <pc:sldMkLst>
          <pc:docMk/>
          <pc:sldMk cId="1913538937" sldId="403"/>
        </pc:sldMkLst>
        <pc:spChg chg="add">
          <ac:chgData name="Hampson, Christopher" userId="3403776e-6466-4702-9192-53627719edde" providerId="ADAL" clId="{4E8AD868-4244-464F-84AE-3631E32527BD}" dt="2023-02-24T14:27:42.915" v="78" actId="26606"/>
          <ac:spMkLst>
            <pc:docMk/>
            <pc:sldMk cId="1913538937" sldId="403"/>
            <ac:spMk id="7" creationId="{F0A604E4-7307-451C-93BE-F1F7E1BF3BF8}"/>
          </ac:spMkLst>
        </pc:spChg>
        <pc:spChg chg="add">
          <ac:chgData name="Hampson, Christopher" userId="3403776e-6466-4702-9192-53627719edde" providerId="ADAL" clId="{4E8AD868-4244-464F-84AE-3631E32527BD}" dt="2023-02-24T14:27:42.915" v="78" actId="26606"/>
          <ac:spMkLst>
            <pc:docMk/>
            <pc:sldMk cId="1913538937" sldId="403"/>
            <ac:spMk id="8" creationId="{F7F3A0AA-35E5-4085-942B-737839030604}"/>
          </ac:spMkLst>
        </pc:spChg>
        <pc:spChg chg="add">
          <ac:chgData name="Hampson, Christopher" userId="3403776e-6466-4702-9192-53627719edde" providerId="ADAL" clId="{4E8AD868-4244-464F-84AE-3631E32527BD}" dt="2023-02-24T14:27:42.915" v="78" actId="26606"/>
          <ac:spMkLst>
            <pc:docMk/>
            <pc:sldMk cId="1913538937" sldId="403"/>
            <ac:spMk id="9" creationId="{402F5C38-C747-4173-ABBF-656E39E82130}"/>
          </ac:spMkLst>
        </pc:spChg>
        <pc:spChg chg="del">
          <ac:chgData name="Hampson, Christopher" userId="3403776e-6466-4702-9192-53627719edde" providerId="ADAL" clId="{4E8AD868-4244-464F-84AE-3631E32527BD}" dt="2023-02-24T14:27:07.009" v="74"/>
          <ac:spMkLst>
            <pc:docMk/>
            <pc:sldMk cId="1913538937" sldId="403"/>
            <ac:spMk id="10" creationId="{F0A604E4-7307-451C-93BE-F1F7E1BF3BF8}"/>
          </ac:spMkLst>
        </pc:spChg>
        <pc:spChg chg="add">
          <ac:chgData name="Hampson, Christopher" userId="3403776e-6466-4702-9192-53627719edde" providerId="ADAL" clId="{4E8AD868-4244-464F-84AE-3631E32527BD}" dt="2023-02-24T14:27:42.915" v="78" actId="26606"/>
          <ac:spMkLst>
            <pc:docMk/>
            <pc:sldMk cId="1913538937" sldId="403"/>
            <ac:spMk id="11" creationId="{E37EECFC-A684-4391-AE85-4CDAF5565F61}"/>
          </ac:spMkLst>
        </pc:spChg>
        <pc:spChg chg="del">
          <ac:chgData name="Hampson, Christopher" userId="3403776e-6466-4702-9192-53627719edde" providerId="ADAL" clId="{4E8AD868-4244-464F-84AE-3631E32527BD}" dt="2023-02-24T14:27:07.009" v="74"/>
          <ac:spMkLst>
            <pc:docMk/>
            <pc:sldMk cId="1913538937" sldId="403"/>
            <ac:spMk id="12" creationId="{F7F3A0AA-35E5-4085-942B-737839030604}"/>
          </ac:spMkLst>
        </pc:spChg>
        <pc:spChg chg="del">
          <ac:chgData name="Hampson, Christopher" userId="3403776e-6466-4702-9192-53627719edde" providerId="ADAL" clId="{4E8AD868-4244-464F-84AE-3631E32527BD}" dt="2023-02-24T14:27:07.009" v="74"/>
          <ac:spMkLst>
            <pc:docMk/>
            <pc:sldMk cId="1913538937" sldId="403"/>
            <ac:spMk id="14" creationId="{402F5C38-C747-4173-ABBF-656E39E82130}"/>
          </ac:spMkLst>
        </pc:spChg>
        <pc:spChg chg="del">
          <ac:chgData name="Hampson, Christopher" userId="3403776e-6466-4702-9192-53627719edde" providerId="ADAL" clId="{4E8AD868-4244-464F-84AE-3631E32527BD}" dt="2023-02-24T14:27:07.009" v="74"/>
          <ac:spMkLst>
            <pc:docMk/>
            <pc:sldMk cId="1913538937" sldId="403"/>
            <ac:spMk id="16" creationId="{E37EECFC-A684-4391-AE85-4CDAF5565F61}"/>
          </ac:spMkLst>
        </pc:spChg>
        <pc:picChg chg="mod">
          <ac:chgData name="Hampson, Christopher" userId="3403776e-6466-4702-9192-53627719edde" providerId="ADAL" clId="{4E8AD868-4244-464F-84AE-3631E32527BD}" dt="2023-02-24T14:28:47.162" v="857" actId="962"/>
          <ac:picMkLst>
            <pc:docMk/>
            <pc:sldMk cId="1913538937" sldId="403"/>
            <ac:picMk id="5" creationId="{32087813-60C5-5229-F92D-E482F8961386}"/>
          </ac:picMkLst>
        </pc:picChg>
      </pc:sldChg>
      <pc:sldChg chg="ord">
        <pc:chgData name="Hampson, Christopher" userId="3403776e-6466-4702-9192-53627719edde" providerId="ADAL" clId="{4E8AD868-4244-464F-84AE-3631E32527BD}" dt="2023-02-24T14:26:23.643" v="52"/>
        <pc:sldMkLst>
          <pc:docMk/>
          <pc:sldMk cId="1330822272" sldId="405"/>
        </pc:sldMkLst>
      </pc:sldChg>
      <pc:sldChg chg="del">
        <pc:chgData name="Hampson, Christopher" userId="3403776e-6466-4702-9192-53627719edde" providerId="ADAL" clId="{4E8AD868-4244-464F-84AE-3631E32527BD}" dt="2023-02-24T14:25:36.010" v="1" actId="47"/>
        <pc:sldMkLst>
          <pc:docMk/>
          <pc:sldMk cId="1168094009" sldId="407"/>
        </pc:sldMkLst>
      </pc:sldChg>
      <pc:sldChg chg="del">
        <pc:chgData name="Hampson, Christopher" userId="3403776e-6466-4702-9192-53627719edde" providerId="ADAL" clId="{4E8AD868-4244-464F-84AE-3631E32527BD}" dt="2023-02-24T14:25:37.174" v="3" actId="47"/>
        <pc:sldMkLst>
          <pc:docMk/>
          <pc:sldMk cId="1501607817" sldId="408"/>
        </pc:sldMkLst>
      </pc:sldChg>
      <pc:sldChg chg="modSp mod">
        <pc:chgData name="Hampson, Christopher" userId="3403776e-6466-4702-9192-53627719edde" providerId="ADAL" clId="{4E8AD868-4244-464F-84AE-3631E32527BD}" dt="2023-02-24T14:26:29.333" v="72" actId="20577"/>
        <pc:sldMkLst>
          <pc:docMk/>
          <pc:sldMk cId="542765719" sldId="410"/>
        </pc:sldMkLst>
        <pc:spChg chg="mod">
          <ac:chgData name="Hampson, Christopher" userId="3403776e-6466-4702-9192-53627719edde" providerId="ADAL" clId="{4E8AD868-4244-464F-84AE-3631E32527BD}" dt="2023-02-24T14:26:29.333" v="72" actId="20577"/>
          <ac:spMkLst>
            <pc:docMk/>
            <pc:sldMk cId="542765719" sldId="410"/>
            <ac:spMk id="2" creationId="{47379BF0-0209-46DF-7D40-710D1671C6A0}"/>
          </ac:spMkLst>
        </pc:spChg>
      </pc:sldChg>
      <pc:sldChg chg="del">
        <pc:chgData name="Hampson, Christopher" userId="3403776e-6466-4702-9192-53627719edde" providerId="ADAL" clId="{4E8AD868-4244-464F-84AE-3631E32527BD}" dt="2023-02-24T14:26:02.020" v="21" actId="47"/>
        <pc:sldMkLst>
          <pc:docMk/>
          <pc:sldMk cId="847523548" sldId="411"/>
        </pc:sldMkLst>
      </pc:sldChg>
      <pc:sldChg chg="del">
        <pc:chgData name="Hampson, Christopher" userId="3403776e-6466-4702-9192-53627719edde" providerId="ADAL" clId="{4E8AD868-4244-464F-84AE-3631E32527BD}" dt="2023-02-24T14:25:59.376" v="20" actId="47"/>
        <pc:sldMkLst>
          <pc:docMk/>
          <pc:sldMk cId="2158623860" sldId="412"/>
        </pc:sldMkLst>
      </pc:sldChg>
      <pc:sldChg chg="modSp mod">
        <pc:chgData name="Hampson, Christopher" userId="3403776e-6466-4702-9192-53627719edde" providerId="ADAL" clId="{4E8AD868-4244-464F-84AE-3631E32527BD}" dt="2023-02-24T14:30:02.712" v="899" actId="20577"/>
        <pc:sldMkLst>
          <pc:docMk/>
          <pc:sldMk cId="863600557" sldId="413"/>
        </pc:sldMkLst>
        <pc:spChg chg="mod">
          <ac:chgData name="Hampson, Christopher" userId="3403776e-6466-4702-9192-53627719edde" providerId="ADAL" clId="{4E8AD868-4244-464F-84AE-3631E32527BD}" dt="2023-02-24T14:30:02.712" v="899" actId="20577"/>
          <ac:spMkLst>
            <pc:docMk/>
            <pc:sldMk cId="863600557" sldId="413"/>
            <ac:spMk id="7" creationId="{F85F72FE-FB30-0E4F-B173-89589AD00734}"/>
          </ac:spMkLst>
        </pc:spChg>
      </pc:sldChg>
      <pc:sldChg chg="del">
        <pc:chgData name="Hampson, Christopher" userId="3403776e-6466-4702-9192-53627719edde" providerId="ADAL" clId="{4E8AD868-4244-464F-84AE-3631E32527BD}" dt="2023-02-24T14:35:15.791" v="1671" actId="47"/>
        <pc:sldMkLst>
          <pc:docMk/>
          <pc:sldMk cId="2089888378" sldId="414"/>
        </pc:sldMkLst>
      </pc:sldChg>
      <pc:sldChg chg="modSp add mod ord">
        <pc:chgData name="Hampson, Christopher" userId="3403776e-6466-4702-9192-53627719edde" providerId="ADAL" clId="{4E8AD868-4244-464F-84AE-3631E32527BD}" dt="2023-02-24T14:26:21.171" v="50" actId="20577"/>
        <pc:sldMkLst>
          <pc:docMk/>
          <pc:sldMk cId="3216961162" sldId="415"/>
        </pc:sldMkLst>
        <pc:spChg chg="mod">
          <ac:chgData name="Hampson, Christopher" userId="3403776e-6466-4702-9192-53627719edde" providerId="ADAL" clId="{4E8AD868-4244-464F-84AE-3631E32527BD}" dt="2023-02-24T14:26:21.171" v="50" actId="20577"/>
          <ac:spMkLst>
            <pc:docMk/>
            <pc:sldMk cId="3216961162" sldId="415"/>
            <ac:spMk id="2" creationId="{47379BF0-0209-46DF-7D40-710D1671C6A0}"/>
          </ac:spMkLst>
        </pc:spChg>
      </pc:sldChg>
      <pc:sldChg chg="modSp add mod ord">
        <pc:chgData name="Hampson, Christopher" userId="3403776e-6466-4702-9192-53627719edde" providerId="ADAL" clId="{4E8AD868-4244-464F-84AE-3631E32527BD}" dt="2023-02-24T14:30:33.036" v="935" actId="20577"/>
        <pc:sldMkLst>
          <pc:docMk/>
          <pc:sldMk cId="424730037" sldId="416"/>
        </pc:sldMkLst>
        <pc:spChg chg="mod">
          <ac:chgData name="Hampson, Christopher" userId="3403776e-6466-4702-9192-53627719edde" providerId="ADAL" clId="{4E8AD868-4244-464F-84AE-3631E32527BD}" dt="2023-02-24T14:30:33.036" v="935" actId="20577"/>
          <ac:spMkLst>
            <pc:docMk/>
            <pc:sldMk cId="424730037" sldId="416"/>
            <ac:spMk id="7" creationId="{F85F72FE-FB30-0E4F-B173-89589AD00734}"/>
          </ac:spMkLst>
        </pc:spChg>
      </pc:sldChg>
      <pc:sldChg chg="modSp add mod ord setBg">
        <pc:chgData name="Hampson, Christopher" userId="3403776e-6466-4702-9192-53627719edde" providerId="ADAL" clId="{4E8AD868-4244-464F-84AE-3631E32527BD}" dt="2023-02-24T14:48:53.514" v="2557"/>
        <pc:sldMkLst>
          <pc:docMk/>
          <pc:sldMk cId="2433131755" sldId="417"/>
        </pc:sldMkLst>
        <pc:spChg chg="mod">
          <ac:chgData name="Hampson, Christopher" userId="3403776e-6466-4702-9192-53627719edde" providerId="ADAL" clId="{4E8AD868-4244-464F-84AE-3631E32527BD}" dt="2023-02-24T14:33:15.596" v="1350" actId="20577"/>
          <ac:spMkLst>
            <pc:docMk/>
            <pc:sldMk cId="2433131755" sldId="417"/>
            <ac:spMk id="7" creationId="{F85F72FE-FB30-0E4F-B173-89589AD00734}"/>
          </ac:spMkLst>
        </pc:spChg>
        <pc:spChg chg="mod">
          <ac:chgData name="Hampson, Christopher" userId="3403776e-6466-4702-9192-53627719edde" providerId="ADAL" clId="{4E8AD868-4244-464F-84AE-3631E32527BD}" dt="2023-02-24T14:34:25.321" v="1631" actId="20577"/>
          <ac:spMkLst>
            <pc:docMk/>
            <pc:sldMk cId="2433131755" sldId="417"/>
            <ac:spMk id="8" creationId="{754B29C7-D7D1-D248-93D7-CFED5AABAEE1}"/>
          </ac:spMkLst>
        </pc:spChg>
      </pc:sldChg>
      <pc:sldChg chg="modSp add mod ord">
        <pc:chgData name="Hampson, Christopher" userId="3403776e-6466-4702-9192-53627719edde" providerId="ADAL" clId="{4E8AD868-4244-464F-84AE-3631E32527BD}" dt="2023-02-24T14:34:44.960" v="1668" actId="20577"/>
        <pc:sldMkLst>
          <pc:docMk/>
          <pc:sldMk cId="2093632070" sldId="418"/>
        </pc:sldMkLst>
        <pc:spChg chg="mod">
          <ac:chgData name="Hampson, Christopher" userId="3403776e-6466-4702-9192-53627719edde" providerId="ADAL" clId="{4E8AD868-4244-464F-84AE-3631E32527BD}" dt="2023-02-24T14:34:44.960" v="1668" actId="20577"/>
          <ac:spMkLst>
            <pc:docMk/>
            <pc:sldMk cId="2093632070" sldId="418"/>
            <ac:spMk id="7" creationId="{F85F72FE-FB30-0E4F-B173-89589AD00734}"/>
          </ac:spMkLst>
        </pc:spChg>
      </pc:sldChg>
      <pc:sldChg chg="addSp delSp modSp new mod setBg">
        <pc:chgData name="Hampson, Christopher" userId="3403776e-6466-4702-9192-53627719edde" providerId="ADAL" clId="{4E8AD868-4244-464F-84AE-3631E32527BD}" dt="2023-02-24T14:41:08.295" v="2375" actId="962"/>
        <pc:sldMkLst>
          <pc:docMk/>
          <pc:sldMk cId="1757902160" sldId="419"/>
        </pc:sldMkLst>
        <pc:spChg chg="del">
          <ac:chgData name="Hampson, Christopher" userId="3403776e-6466-4702-9192-53627719edde" providerId="ADAL" clId="{4E8AD868-4244-464F-84AE-3631E32527BD}" dt="2023-02-24T14:39:12.340" v="2139" actId="478"/>
          <ac:spMkLst>
            <pc:docMk/>
            <pc:sldMk cId="1757902160" sldId="419"/>
            <ac:spMk id="2" creationId="{08E95EBE-977E-7B0B-BBF0-927A7E72CFA2}"/>
          </ac:spMkLst>
        </pc:spChg>
        <pc:spChg chg="del">
          <ac:chgData name="Hampson, Christopher" userId="3403776e-6466-4702-9192-53627719edde" providerId="ADAL" clId="{4E8AD868-4244-464F-84AE-3631E32527BD}" dt="2023-02-24T14:39:13.448" v="2140" actId="478"/>
          <ac:spMkLst>
            <pc:docMk/>
            <pc:sldMk cId="1757902160" sldId="419"/>
            <ac:spMk id="3" creationId="{F0BE1C2A-BE5C-50E0-95E6-1BDC54215881}"/>
          </ac:spMkLst>
        </pc:spChg>
        <pc:spChg chg="add">
          <ac:chgData name="Hampson, Christopher" userId="3403776e-6466-4702-9192-53627719edde" providerId="ADAL" clId="{4E8AD868-4244-464F-84AE-3631E32527BD}" dt="2023-02-24T14:40:40.751" v="2149" actId="26606"/>
          <ac:spMkLst>
            <pc:docMk/>
            <pc:sldMk cId="1757902160" sldId="419"/>
            <ac:spMk id="12" creationId="{D99D2C73-08B0-4F6B-A8E9-4651E6BDBE48}"/>
          </ac:spMkLst>
        </pc:spChg>
        <pc:spChg chg="add">
          <ac:chgData name="Hampson, Christopher" userId="3403776e-6466-4702-9192-53627719edde" providerId="ADAL" clId="{4E8AD868-4244-464F-84AE-3631E32527BD}" dt="2023-02-24T14:40:40.751" v="2149" actId="26606"/>
          <ac:spMkLst>
            <pc:docMk/>
            <pc:sldMk cId="1757902160" sldId="419"/>
            <ac:spMk id="14" creationId="{968DB88C-7EF2-487C-85D1-848F61F13E3F}"/>
          </ac:spMkLst>
        </pc:spChg>
        <pc:picChg chg="add mod">
          <ac:chgData name="Hampson, Christopher" userId="3403776e-6466-4702-9192-53627719edde" providerId="ADAL" clId="{4E8AD868-4244-464F-84AE-3631E32527BD}" dt="2023-02-24T14:41:08.295" v="2375" actId="962"/>
          <ac:picMkLst>
            <pc:docMk/>
            <pc:sldMk cId="1757902160" sldId="419"/>
            <ac:picMk id="5" creationId="{849DAADB-4FDB-9A29-A5F6-2720F0C7667F}"/>
          </ac:picMkLst>
        </pc:picChg>
        <pc:picChg chg="add mod">
          <ac:chgData name="Hampson, Christopher" userId="3403776e-6466-4702-9192-53627719edde" providerId="ADAL" clId="{4E8AD868-4244-464F-84AE-3631E32527BD}" dt="2023-02-24T14:40:48.425" v="2211" actId="962"/>
          <ac:picMkLst>
            <pc:docMk/>
            <pc:sldMk cId="1757902160" sldId="419"/>
            <ac:picMk id="7" creationId="{94E7895A-E3D2-8238-655E-13EF5DBA41EC}"/>
          </ac:picMkLst>
        </pc:picChg>
      </pc:sldChg>
      <pc:sldChg chg="addSp delSp modSp new mod setBg">
        <pc:chgData name="Hampson, Christopher" userId="3403776e-6466-4702-9192-53627719edde" providerId="ADAL" clId="{4E8AD868-4244-464F-84AE-3631E32527BD}" dt="2023-02-24T14:52:39.353" v="2596" actId="1076"/>
        <pc:sldMkLst>
          <pc:docMk/>
          <pc:sldMk cId="877892597" sldId="420"/>
        </pc:sldMkLst>
        <pc:spChg chg="del">
          <ac:chgData name="Hampson, Christopher" userId="3403776e-6466-4702-9192-53627719edde" providerId="ADAL" clId="{4E8AD868-4244-464F-84AE-3631E32527BD}" dt="2023-02-24T14:42:06.547" v="2377" actId="478"/>
          <ac:spMkLst>
            <pc:docMk/>
            <pc:sldMk cId="877892597" sldId="420"/>
            <ac:spMk id="2" creationId="{6C53825F-FC2F-1988-1644-C7E50BD394B8}"/>
          </ac:spMkLst>
        </pc:spChg>
        <pc:spChg chg="del">
          <ac:chgData name="Hampson, Christopher" userId="3403776e-6466-4702-9192-53627719edde" providerId="ADAL" clId="{4E8AD868-4244-464F-84AE-3631E32527BD}" dt="2023-02-24T14:42:07.617" v="2378" actId="478"/>
          <ac:spMkLst>
            <pc:docMk/>
            <pc:sldMk cId="877892597" sldId="420"/>
            <ac:spMk id="3" creationId="{28031793-EC9D-E334-BE3C-F56DB592BFC4}"/>
          </ac:spMkLst>
        </pc:spChg>
        <pc:spChg chg="add mod">
          <ac:chgData name="Hampson, Christopher" userId="3403776e-6466-4702-9192-53627719edde" providerId="ADAL" clId="{4E8AD868-4244-464F-84AE-3631E32527BD}" dt="2023-02-24T14:52:39.353" v="2596" actId="1076"/>
          <ac:spMkLst>
            <pc:docMk/>
            <pc:sldMk cId="877892597" sldId="420"/>
            <ac:spMk id="4" creationId="{855A08A9-7414-B217-44EE-8FEF8B110232}"/>
          </ac:spMkLst>
        </pc:spChg>
        <pc:spChg chg="add del">
          <ac:chgData name="Hampson, Christopher" userId="3403776e-6466-4702-9192-53627719edde" providerId="ADAL" clId="{4E8AD868-4244-464F-84AE-3631E32527BD}" dt="2023-02-24T14:43:33.269" v="2409" actId="26606"/>
          <ac:spMkLst>
            <pc:docMk/>
            <pc:sldMk cId="877892597" sldId="420"/>
            <ac:spMk id="9" creationId="{1BB867FF-FC45-48F7-8104-F89BE54909F1}"/>
          </ac:spMkLst>
        </pc:spChg>
        <pc:spChg chg="add del">
          <ac:chgData name="Hampson, Christopher" userId="3403776e-6466-4702-9192-53627719edde" providerId="ADAL" clId="{4E8AD868-4244-464F-84AE-3631E32527BD}" dt="2023-02-24T14:43:33.269" v="2409" actId="26606"/>
          <ac:spMkLst>
            <pc:docMk/>
            <pc:sldMk cId="877892597" sldId="420"/>
            <ac:spMk id="11" creationId="{8BB56887-D0D5-4F0C-9E19-7247EB83C8B7}"/>
          </ac:spMkLst>
        </pc:spChg>
        <pc:spChg chg="add del">
          <ac:chgData name="Hampson, Christopher" userId="3403776e-6466-4702-9192-53627719edde" providerId="ADAL" clId="{4E8AD868-4244-464F-84AE-3631E32527BD}" dt="2023-02-24T14:43:33.269" v="2409" actId="26606"/>
          <ac:spMkLst>
            <pc:docMk/>
            <pc:sldMk cId="877892597" sldId="420"/>
            <ac:spMk id="13" creationId="{081E4A58-353D-44AE-B2FC-2A74E2E400F7}"/>
          </ac:spMkLst>
        </pc:spChg>
        <pc:spChg chg="add del">
          <ac:chgData name="Hampson, Christopher" userId="3403776e-6466-4702-9192-53627719edde" providerId="ADAL" clId="{4E8AD868-4244-464F-84AE-3631E32527BD}" dt="2023-02-24T14:43:36.215" v="2411" actId="26606"/>
          <ac:spMkLst>
            <pc:docMk/>
            <pc:sldMk cId="877892597" sldId="420"/>
            <ac:spMk id="15" creationId="{D3F51FEB-38FB-4F6C-9F7B-2F2AFAB65463}"/>
          </ac:spMkLst>
        </pc:spChg>
        <pc:spChg chg="add del">
          <ac:chgData name="Hampson, Christopher" userId="3403776e-6466-4702-9192-53627719edde" providerId="ADAL" clId="{4E8AD868-4244-464F-84AE-3631E32527BD}" dt="2023-02-24T14:43:36.215" v="2411" actId="26606"/>
          <ac:spMkLst>
            <pc:docMk/>
            <pc:sldMk cId="877892597" sldId="420"/>
            <ac:spMk id="16" creationId="{2B566528-1B12-4246-9431-5C2D7D081168}"/>
          </ac:spMkLst>
        </pc:spChg>
        <pc:spChg chg="add del">
          <ac:chgData name="Hampson, Christopher" userId="3403776e-6466-4702-9192-53627719edde" providerId="ADAL" clId="{4E8AD868-4244-464F-84AE-3631E32527BD}" dt="2023-02-24T14:43:36.215" v="2411" actId="26606"/>
          <ac:spMkLst>
            <pc:docMk/>
            <pc:sldMk cId="877892597" sldId="420"/>
            <ac:spMk id="17" creationId="{1E547BA6-BAE0-43BB-A7CA-60F69CE252F0}"/>
          </ac:spMkLst>
        </pc:spChg>
        <pc:spChg chg="add del">
          <ac:chgData name="Hampson, Christopher" userId="3403776e-6466-4702-9192-53627719edde" providerId="ADAL" clId="{4E8AD868-4244-464F-84AE-3631E32527BD}" dt="2023-02-24T14:43:36.215" v="2411" actId="26606"/>
          <ac:spMkLst>
            <pc:docMk/>
            <pc:sldMk cId="877892597" sldId="420"/>
            <ac:spMk id="18" creationId="{2E80C965-DB6D-4F81-9E9E-B027384D0BD6}"/>
          </ac:spMkLst>
        </pc:spChg>
        <pc:spChg chg="add del">
          <ac:chgData name="Hampson, Christopher" userId="3403776e-6466-4702-9192-53627719edde" providerId="ADAL" clId="{4E8AD868-4244-464F-84AE-3631E32527BD}" dt="2023-02-24T14:43:36.215" v="2411" actId="26606"/>
          <ac:spMkLst>
            <pc:docMk/>
            <pc:sldMk cId="877892597" sldId="420"/>
            <ac:spMk id="19" creationId="{A580F890-B085-4E95-96AA-55AEBEC5CE6E}"/>
          </ac:spMkLst>
        </pc:spChg>
      </pc:sldChg>
      <pc:sldChg chg="modSp add mod setBg">
        <pc:chgData name="Hampson, Christopher" userId="3403776e-6466-4702-9192-53627719edde" providerId="ADAL" clId="{4E8AD868-4244-464F-84AE-3631E32527BD}" dt="2023-02-24T14:52:24.825" v="2593" actId="207"/>
        <pc:sldMkLst>
          <pc:docMk/>
          <pc:sldMk cId="758644189" sldId="421"/>
        </pc:sldMkLst>
        <pc:spChg chg="mod">
          <ac:chgData name="Hampson, Christopher" userId="3403776e-6466-4702-9192-53627719edde" providerId="ADAL" clId="{4E8AD868-4244-464F-84AE-3631E32527BD}" dt="2023-02-24T14:52:24.825" v="2593" actId="207"/>
          <ac:spMkLst>
            <pc:docMk/>
            <pc:sldMk cId="758644189" sldId="421"/>
            <ac:spMk id="4" creationId="{855A08A9-7414-B217-44EE-8FEF8B110232}"/>
          </ac:spMkLst>
        </pc:spChg>
      </pc:sldChg>
    </pc:docChg>
  </pc:docChgLst>
  <pc:docChgLst>
    <pc:chgData name="Hampson, Christopher" userId="3403776e-6466-4702-9192-53627719edde" providerId="ADAL" clId="{040533A3-49FE-4F3D-AF3B-F942B2D45A51}"/>
    <pc:docChg chg="undo custSel addSld delSld modSld sldOrd">
      <pc:chgData name="Hampson, Christopher" userId="3403776e-6466-4702-9192-53627719edde" providerId="ADAL" clId="{040533A3-49FE-4F3D-AF3B-F942B2D45A51}" dt="2023-02-27T14:10:34.168" v="1848" actId="20577"/>
      <pc:docMkLst>
        <pc:docMk/>
      </pc:docMkLst>
      <pc:sldChg chg="del">
        <pc:chgData name="Hampson, Christopher" userId="3403776e-6466-4702-9192-53627719edde" providerId="ADAL" clId="{040533A3-49FE-4F3D-AF3B-F942B2D45A51}" dt="2023-02-27T13:43:44.169" v="62" actId="47"/>
        <pc:sldMkLst>
          <pc:docMk/>
          <pc:sldMk cId="1650856632" sldId="333"/>
        </pc:sldMkLst>
      </pc:sldChg>
      <pc:sldChg chg="modSp mod">
        <pc:chgData name="Hampson, Christopher" userId="3403776e-6466-4702-9192-53627719edde" providerId="ADAL" clId="{040533A3-49FE-4F3D-AF3B-F942B2D45A51}" dt="2023-02-27T13:59:21.182" v="1268" actId="20577"/>
        <pc:sldMkLst>
          <pc:docMk/>
          <pc:sldMk cId="1480709259" sldId="364"/>
        </pc:sldMkLst>
        <pc:spChg chg="mod">
          <ac:chgData name="Hampson, Christopher" userId="3403776e-6466-4702-9192-53627719edde" providerId="ADAL" clId="{040533A3-49FE-4F3D-AF3B-F942B2D45A51}" dt="2023-02-27T13:59:21.182" v="1268" actId="20577"/>
          <ac:spMkLst>
            <pc:docMk/>
            <pc:sldMk cId="1480709259" sldId="364"/>
            <ac:spMk id="8" creationId="{754B29C7-D7D1-D248-93D7-CFED5AABAEE1}"/>
          </ac:spMkLst>
        </pc:spChg>
      </pc:sldChg>
      <pc:sldChg chg="del">
        <pc:chgData name="Hampson, Christopher" userId="3403776e-6466-4702-9192-53627719edde" providerId="ADAL" clId="{040533A3-49FE-4F3D-AF3B-F942B2D45A51}" dt="2023-02-27T13:43:49.227" v="68" actId="47"/>
        <pc:sldMkLst>
          <pc:docMk/>
          <pc:sldMk cId="448314908" sldId="383"/>
        </pc:sldMkLst>
      </pc:sldChg>
      <pc:sldChg chg="del">
        <pc:chgData name="Hampson, Christopher" userId="3403776e-6466-4702-9192-53627719edde" providerId="ADAL" clId="{040533A3-49FE-4F3D-AF3B-F942B2D45A51}" dt="2023-02-27T13:43:43.157" v="61" actId="47"/>
        <pc:sldMkLst>
          <pc:docMk/>
          <pc:sldMk cId="2486962350" sldId="401"/>
        </pc:sldMkLst>
      </pc:sldChg>
      <pc:sldChg chg="del">
        <pc:chgData name="Hampson, Christopher" userId="3403776e-6466-4702-9192-53627719edde" providerId="ADAL" clId="{040533A3-49FE-4F3D-AF3B-F942B2D45A51}" dt="2023-02-27T13:43:45.491" v="64" actId="47"/>
        <pc:sldMkLst>
          <pc:docMk/>
          <pc:sldMk cId="723001482" sldId="402"/>
        </pc:sldMkLst>
      </pc:sldChg>
      <pc:sldChg chg="del">
        <pc:chgData name="Hampson, Christopher" userId="3403776e-6466-4702-9192-53627719edde" providerId="ADAL" clId="{040533A3-49FE-4F3D-AF3B-F942B2D45A51}" dt="2023-02-27T13:43:44.939" v="63" actId="47"/>
        <pc:sldMkLst>
          <pc:docMk/>
          <pc:sldMk cId="1913538937" sldId="403"/>
        </pc:sldMkLst>
      </pc:sldChg>
      <pc:sldChg chg="del">
        <pc:chgData name="Hampson, Christopher" userId="3403776e-6466-4702-9192-53627719edde" providerId="ADAL" clId="{040533A3-49FE-4F3D-AF3B-F942B2D45A51}" dt="2023-02-27T13:43:46.323" v="65" actId="47"/>
        <pc:sldMkLst>
          <pc:docMk/>
          <pc:sldMk cId="1330822272" sldId="405"/>
        </pc:sldMkLst>
      </pc:sldChg>
      <pc:sldChg chg="modSp mod">
        <pc:chgData name="Hampson, Christopher" userId="3403776e-6466-4702-9192-53627719edde" providerId="ADAL" clId="{040533A3-49FE-4F3D-AF3B-F942B2D45A51}" dt="2023-02-27T13:43:27.607" v="58" actId="20577"/>
        <pc:sldMkLst>
          <pc:docMk/>
          <pc:sldMk cId="542765719" sldId="410"/>
        </pc:sldMkLst>
        <pc:spChg chg="mod">
          <ac:chgData name="Hampson, Christopher" userId="3403776e-6466-4702-9192-53627719edde" providerId="ADAL" clId="{040533A3-49FE-4F3D-AF3B-F942B2D45A51}" dt="2023-02-27T13:43:27.607" v="58" actId="20577"/>
          <ac:spMkLst>
            <pc:docMk/>
            <pc:sldMk cId="542765719" sldId="410"/>
            <ac:spMk id="2" creationId="{47379BF0-0209-46DF-7D40-710D1671C6A0}"/>
          </ac:spMkLst>
        </pc:spChg>
      </pc:sldChg>
      <pc:sldChg chg="del">
        <pc:chgData name="Hampson, Christopher" userId="3403776e-6466-4702-9192-53627719edde" providerId="ADAL" clId="{040533A3-49FE-4F3D-AF3B-F942B2D45A51}" dt="2023-02-27T13:43:48.712" v="67" actId="47"/>
        <pc:sldMkLst>
          <pc:docMk/>
          <pc:sldMk cId="863600557" sldId="413"/>
        </pc:sldMkLst>
      </pc:sldChg>
      <pc:sldChg chg="del">
        <pc:chgData name="Hampson, Christopher" userId="3403776e-6466-4702-9192-53627719edde" providerId="ADAL" clId="{040533A3-49FE-4F3D-AF3B-F942B2D45A51}" dt="2023-02-27T13:43:47.659" v="66" actId="47"/>
        <pc:sldMkLst>
          <pc:docMk/>
          <pc:sldMk cId="3216961162" sldId="415"/>
        </pc:sldMkLst>
      </pc:sldChg>
      <pc:sldChg chg="modSp mod">
        <pc:chgData name="Hampson, Christopher" userId="3403776e-6466-4702-9192-53627719edde" providerId="ADAL" clId="{040533A3-49FE-4F3D-AF3B-F942B2D45A51}" dt="2023-02-27T13:50:23.095" v="673" actId="20577"/>
        <pc:sldMkLst>
          <pc:docMk/>
          <pc:sldMk cId="424730037" sldId="416"/>
        </pc:sldMkLst>
        <pc:spChg chg="mod">
          <ac:chgData name="Hampson, Christopher" userId="3403776e-6466-4702-9192-53627719edde" providerId="ADAL" clId="{040533A3-49FE-4F3D-AF3B-F942B2D45A51}" dt="2023-02-27T13:50:23.095" v="673" actId="20577"/>
          <ac:spMkLst>
            <pc:docMk/>
            <pc:sldMk cId="424730037" sldId="416"/>
            <ac:spMk id="7" creationId="{F85F72FE-FB30-0E4F-B173-89589AD00734}"/>
          </ac:spMkLst>
        </pc:spChg>
      </pc:sldChg>
      <pc:sldChg chg="modSp mod ord">
        <pc:chgData name="Hampson, Christopher" userId="3403776e-6466-4702-9192-53627719edde" providerId="ADAL" clId="{040533A3-49FE-4F3D-AF3B-F942B2D45A51}" dt="2023-02-27T13:49:24.343" v="626" actId="1036"/>
        <pc:sldMkLst>
          <pc:docMk/>
          <pc:sldMk cId="2433131755" sldId="417"/>
        </pc:sldMkLst>
        <pc:spChg chg="mod">
          <ac:chgData name="Hampson, Christopher" userId="3403776e-6466-4702-9192-53627719edde" providerId="ADAL" clId="{040533A3-49FE-4F3D-AF3B-F942B2D45A51}" dt="2023-02-27T13:47:48.535" v="299" actId="20577"/>
          <ac:spMkLst>
            <pc:docMk/>
            <pc:sldMk cId="2433131755" sldId="417"/>
            <ac:spMk id="7" creationId="{F85F72FE-FB30-0E4F-B173-89589AD00734}"/>
          </ac:spMkLst>
        </pc:spChg>
        <pc:spChg chg="mod">
          <ac:chgData name="Hampson, Christopher" userId="3403776e-6466-4702-9192-53627719edde" providerId="ADAL" clId="{040533A3-49FE-4F3D-AF3B-F942B2D45A51}" dt="2023-02-27T13:49:24.343" v="626" actId="1036"/>
          <ac:spMkLst>
            <pc:docMk/>
            <pc:sldMk cId="2433131755" sldId="417"/>
            <ac:spMk id="8" creationId="{754B29C7-D7D1-D248-93D7-CFED5AABAEE1}"/>
          </ac:spMkLst>
        </pc:spChg>
      </pc:sldChg>
      <pc:sldChg chg="modSp mod">
        <pc:chgData name="Hampson, Christopher" userId="3403776e-6466-4702-9192-53627719edde" providerId="ADAL" clId="{040533A3-49FE-4F3D-AF3B-F942B2D45A51}" dt="2023-02-27T13:50:43.871" v="710" actId="20577"/>
        <pc:sldMkLst>
          <pc:docMk/>
          <pc:sldMk cId="2093632070" sldId="418"/>
        </pc:sldMkLst>
        <pc:spChg chg="mod">
          <ac:chgData name="Hampson, Christopher" userId="3403776e-6466-4702-9192-53627719edde" providerId="ADAL" clId="{040533A3-49FE-4F3D-AF3B-F942B2D45A51}" dt="2023-02-27T13:50:43.871" v="710" actId="20577"/>
          <ac:spMkLst>
            <pc:docMk/>
            <pc:sldMk cId="2093632070" sldId="418"/>
            <ac:spMk id="7" creationId="{F85F72FE-FB30-0E4F-B173-89589AD00734}"/>
          </ac:spMkLst>
        </pc:spChg>
      </pc:sldChg>
      <pc:sldChg chg="ord">
        <pc:chgData name="Hampson, Christopher" userId="3403776e-6466-4702-9192-53627719edde" providerId="ADAL" clId="{040533A3-49FE-4F3D-AF3B-F942B2D45A51}" dt="2023-02-27T13:43:39.973" v="60"/>
        <pc:sldMkLst>
          <pc:docMk/>
          <pc:sldMk cId="1757902160" sldId="419"/>
        </pc:sldMkLst>
      </pc:sldChg>
      <pc:sldChg chg="ord">
        <pc:chgData name="Hampson, Christopher" userId="3403776e-6466-4702-9192-53627719edde" providerId="ADAL" clId="{040533A3-49FE-4F3D-AF3B-F942B2D45A51}" dt="2023-02-27T13:56:36.353" v="1013"/>
        <pc:sldMkLst>
          <pc:docMk/>
          <pc:sldMk cId="877892597" sldId="420"/>
        </pc:sldMkLst>
      </pc:sldChg>
      <pc:sldChg chg="ord">
        <pc:chgData name="Hampson, Christopher" userId="3403776e-6466-4702-9192-53627719edde" providerId="ADAL" clId="{040533A3-49FE-4F3D-AF3B-F942B2D45A51}" dt="2023-02-27T13:57:01.785" v="1028"/>
        <pc:sldMkLst>
          <pc:docMk/>
          <pc:sldMk cId="758644189" sldId="421"/>
        </pc:sldMkLst>
      </pc:sldChg>
      <pc:sldChg chg="addSp delSp modSp new mod setBg">
        <pc:chgData name="Hampson, Christopher" userId="3403776e-6466-4702-9192-53627719edde" providerId="ADAL" clId="{040533A3-49FE-4F3D-AF3B-F942B2D45A51}" dt="2023-02-27T13:45:58.208" v="244" actId="962"/>
        <pc:sldMkLst>
          <pc:docMk/>
          <pc:sldMk cId="2844998596" sldId="422"/>
        </pc:sldMkLst>
        <pc:spChg chg="del">
          <ac:chgData name="Hampson, Christopher" userId="3403776e-6466-4702-9192-53627719edde" providerId="ADAL" clId="{040533A3-49FE-4F3D-AF3B-F942B2D45A51}" dt="2023-02-27T13:44:51.807" v="71" actId="478"/>
          <ac:spMkLst>
            <pc:docMk/>
            <pc:sldMk cId="2844998596" sldId="422"/>
            <ac:spMk id="2" creationId="{8D8F0655-38F9-500C-8C58-D4BB9129B620}"/>
          </ac:spMkLst>
        </pc:spChg>
        <pc:spChg chg="del">
          <ac:chgData name="Hampson, Christopher" userId="3403776e-6466-4702-9192-53627719edde" providerId="ADAL" clId="{040533A3-49FE-4F3D-AF3B-F942B2D45A51}" dt="2023-02-27T13:44:50.638" v="70" actId="478"/>
          <ac:spMkLst>
            <pc:docMk/>
            <pc:sldMk cId="2844998596" sldId="422"/>
            <ac:spMk id="3" creationId="{A4CBB333-5739-F3AF-A658-AA9DED6FB1EF}"/>
          </ac:spMkLst>
        </pc:spChg>
        <pc:spChg chg="add">
          <ac:chgData name="Hampson, Christopher" userId="3403776e-6466-4702-9192-53627719edde" providerId="ADAL" clId="{040533A3-49FE-4F3D-AF3B-F942B2D45A51}" dt="2023-02-27T13:45:39.342" v="78" actId="26606"/>
          <ac:spMkLst>
            <pc:docMk/>
            <pc:sldMk cId="2844998596" sldId="422"/>
            <ac:spMk id="12" creationId="{D99D2C73-08B0-4F6B-A8E9-4651E6BDBE48}"/>
          </ac:spMkLst>
        </pc:spChg>
        <pc:spChg chg="add">
          <ac:chgData name="Hampson, Christopher" userId="3403776e-6466-4702-9192-53627719edde" providerId="ADAL" clId="{040533A3-49FE-4F3D-AF3B-F942B2D45A51}" dt="2023-02-27T13:45:39.342" v="78" actId="26606"/>
          <ac:spMkLst>
            <pc:docMk/>
            <pc:sldMk cId="2844998596" sldId="422"/>
            <ac:spMk id="14" creationId="{968DB88C-7EF2-487C-85D1-848F61F13E3F}"/>
          </ac:spMkLst>
        </pc:spChg>
        <pc:picChg chg="add mod">
          <ac:chgData name="Hampson, Christopher" userId="3403776e-6466-4702-9192-53627719edde" providerId="ADAL" clId="{040533A3-49FE-4F3D-AF3B-F942B2D45A51}" dt="2023-02-27T13:45:58.208" v="244" actId="962"/>
          <ac:picMkLst>
            <pc:docMk/>
            <pc:sldMk cId="2844998596" sldId="422"/>
            <ac:picMk id="5" creationId="{D246F974-388F-11B7-10F0-0A921302B959}"/>
          </ac:picMkLst>
        </pc:picChg>
        <pc:picChg chg="add mod">
          <ac:chgData name="Hampson, Christopher" userId="3403776e-6466-4702-9192-53627719edde" providerId="ADAL" clId="{040533A3-49FE-4F3D-AF3B-F942B2D45A51}" dt="2023-02-27T13:45:46.666" v="114" actId="962"/>
          <ac:picMkLst>
            <pc:docMk/>
            <pc:sldMk cId="2844998596" sldId="422"/>
            <ac:picMk id="7" creationId="{C6681241-2745-5D2B-3934-2983CE4930CA}"/>
          </ac:picMkLst>
        </pc:picChg>
      </pc:sldChg>
      <pc:sldChg chg="add del">
        <pc:chgData name="Hampson, Christopher" userId="3403776e-6466-4702-9192-53627719edde" providerId="ADAL" clId="{040533A3-49FE-4F3D-AF3B-F942B2D45A51}" dt="2023-02-27T13:47:39.535" v="273" actId="2890"/>
        <pc:sldMkLst>
          <pc:docMk/>
          <pc:sldMk cId="85341524" sldId="423"/>
        </pc:sldMkLst>
      </pc:sldChg>
      <pc:sldChg chg="modSp add del mod ord">
        <pc:chgData name="Hampson, Christopher" userId="3403776e-6466-4702-9192-53627719edde" providerId="ADAL" clId="{040533A3-49FE-4F3D-AF3B-F942B2D45A51}" dt="2023-02-27T13:46:48.320" v="271" actId="2696"/>
        <pc:sldMkLst>
          <pc:docMk/>
          <pc:sldMk cId="1238887927" sldId="423"/>
        </pc:sldMkLst>
        <pc:spChg chg="mod">
          <ac:chgData name="Hampson, Christopher" userId="3403776e-6466-4702-9192-53627719edde" providerId="ADAL" clId="{040533A3-49FE-4F3D-AF3B-F942B2D45A51}" dt="2023-02-27T13:46:45.031" v="270" actId="20577"/>
          <ac:spMkLst>
            <pc:docMk/>
            <pc:sldMk cId="1238887927" sldId="423"/>
            <ac:spMk id="2" creationId="{47379BF0-0209-46DF-7D40-710D1671C6A0}"/>
          </ac:spMkLst>
        </pc:spChg>
      </pc:sldChg>
      <pc:sldChg chg="modSp add mod ord">
        <pc:chgData name="Hampson, Christopher" userId="3403776e-6466-4702-9192-53627719edde" providerId="ADAL" clId="{040533A3-49FE-4F3D-AF3B-F942B2D45A51}" dt="2023-02-27T14:10:34.168" v="1848" actId="20577"/>
        <pc:sldMkLst>
          <pc:docMk/>
          <pc:sldMk cId="3405371084" sldId="423"/>
        </pc:sldMkLst>
        <pc:spChg chg="mod">
          <ac:chgData name="Hampson, Christopher" userId="3403776e-6466-4702-9192-53627719edde" providerId="ADAL" clId="{040533A3-49FE-4F3D-AF3B-F942B2D45A51}" dt="2023-02-27T13:51:57.655" v="763" actId="20577"/>
          <ac:spMkLst>
            <pc:docMk/>
            <pc:sldMk cId="3405371084" sldId="423"/>
            <ac:spMk id="7" creationId="{F85F72FE-FB30-0E4F-B173-89589AD00734}"/>
          </ac:spMkLst>
        </pc:spChg>
        <pc:spChg chg="mod">
          <ac:chgData name="Hampson, Christopher" userId="3403776e-6466-4702-9192-53627719edde" providerId="ADAL" clId="{040533A3-49FE-4F3D-AF3B-F942B2D45A51}" dt="2023-02-27T14:10:34.168" v="1848" actId="20577"/>
          <ac:spMkLst>
            <pc:docMk/>
            <pc:sldMk cId="3405371084" sldId="423"/>
            <ac:spMk id="8" creationId="{754B29C7-D7D1-D248-93D7-CFED5AABAEE1}"/>
          </ac:spMkLst>
        </pc:spChg>
      </pc:sldChg>
      <pc:sldChg chg="modSp add mod ord">
        <pc:chgData name="Hampson, Christopher" userId="3403776e-6466-4702-9192-53627719edde" providerId="ADAL" clId="{040533A3-49FE-4F3D-AF3B-F942B2D45A51}" dt="2023-02-27T13:57:06.247" v="1036" actId="20577"/>
        <pc:sldMkLst>
          <pc:docMk/>
          <pc:sldMk cId="2556622495" sldId="424"/>
        </pc:sldMkLst>
        <pc:spChg chg="mod">
          <ac:chgData name="Hampson, Christopher" userId="3403776e-6466-4702-9192-53627719edde" providerId="ADAL" clId="{040533A3-49FE-4F3D-AF3B-F942B2D45A51}" dt="2023-02-27T13:57:06.247" v="1036" actId="20577"/>
          <ac:spMkLst>
            <pc:docMk/>
            <pc:sldMk cId="2556622495" sldId="424"/>
            <ac:spMk id="2" creationId="{47379BF0-0209-46DF-7D40-710D1671C6A0}"/>
          </ac:spMkLst>
        </pc:spChg>
      </pc:sldChg>
      <pc:sldChg chg="modSp add mod ord">
        <pc:chgData name="Hampson, Christopher" userId="3403776e-6466-4702-9192-53627719edde" providerId="ADAL" clId="{040533A3-49FE-4F3D-AF3B-F942B2D45A51}" dt="2023-02-27T13:57:14.487" v="1057" actId="20577"/>
        <pc:sldMkLst>
          <pc:docMk/>
          <pc:sldMk cId="3799628451" sldId="425"/>
        </pc:sldMkLst>
        <pc:spChg chg="mod">
          <ac:chgData name="Hampson, Christopher" userId="3403776e-6466-4702-9192-53627719edde" providerId="ADAL" clId="{040533A3-49FE-4F3D-AF3B-F942B2D45A51}" dt="2023-02-27T13:57:14.487" v="1057" actId="20577"/>
          <ac:spMkLst>
            <pc:docMk/>
            <pc:sldMk cId="3799628451" sldId="425"/>
            <ac:spMk id="2" creationId="{47379BF0-0209-46DF-7D40-710D1671C6A0}"/>
          </ac:spMkLst>
        </pc:spChg>
      </pc:sldChg>
      <pc:sldChg chg="modSp add mod">
        <pc:chgData name="Hampson, Christopher" userId="3403776e-6466-4702-9192-53627719edde" providerId="ADAL" clId="{040533A3-49FE-4F3D-AF3B-F942B2D45A51}" dt="2023-02-27T14:03:07.730" v="1272" actId="255"/>
        <pc:sldMkLst>
          <pc:docMk/>
          <pc:sldMk cId="183001675" sldId="426"/>
        </pc:sldMkLst>
        <pc:spChg chg="mod">
          <ac:chgData name="Hampson, Christopher" userId="3403776e-6466-4702-9192-53627719edde" providerId="ADAL" clId="{040533A3-49FE-4F3D-AF3B-F942B2D45A51}" dt="2023-02-27T13:58:15.295" v="1092" actId="20577"/>
          <ac:spMkLst>
            <pc:docMk/>
            <pc:sldMk cId="183001675" sldId="426"/>
            <ac:spMk id="7" creationId="{F85F72FE-FB30-0E4F-B173-89589AD00734}"/>
          </ac:spMkLst>
        </pc:spChg>
        <pc:spChg chg="mod">
          <ac:chgData name="Hampson, Christopher" userId="3403776e-6466-4702-9192-53627719edde" providerId="ADAL" clId="{040533A3-49FE-4F3D-AF3B-F942B2D45A51}" dt="2023-02-27T14:03:07.730" v="1272" actId="255"/>
          <ac:spMkLst>
            <pc:docMk/>
            <pc:sldMk cId="183001675" sldId="426"/>
            <ac:spMk id="8" creationId="{754B29C7-D7D1-D248-93D7-CFED5AABAEE1}"/>
          </ac:spMkLst>
        </pc:spChg>
      </pc:sldChg>
      <pc:sldChg chg="addSp delSp modSp add mod ord setBg">
        <pc:chgData name="Hampson, Christopher" userId="3403776e-6466-4702-9192-53627719edde" providerId="ADAL" clId="{040533A3-49FE-4F3D-AF3B-F942B2D45A51}" dt="2023-02-27T14:05:43.843" v="1542" actId="207"/>
        <pc:sldMkLst>
          <pc:docMk/>
          <pc:sldMk cId="3940751967" sldId="427"/>
        </pc:sldMkLst>
        <pc:spChg chg="add mod">
          <ac:chgData name="Hampson, Christopher" userId="3403776e-6466-4702-9192-53627719edde" providerId="ADAL" clId="{040533A3-49FE-4F3D-AF3B-F942B2D45A51}" dt="2023-02-27T14:05:43.843" v="1542" actId="207"/>
          <ac:spMkLst>
            <pc:docMk/>
            <pc:sldMk cId="3940751967" sldId="427"/>
            <ac:spMk id="2" creationId="{6E3C982B-040B-8C88-74C8-905938D3E420}"/>
          </ac:spMkLst>
        </pc:spChg>
        <pc:spChg chg="del mod">
          <ac:chgData name="Hampson, Christopher" userId="3403776e-6466-4702-9192-53627719edde" providerId="ADAL" clId="{040533A3-49FE-4F3D-AF3B-F942B2D45A51}" dt="2023-02-27T14:03:36.999" v="1273" actId="478"/>
          <ac:spMkLst>
            <pc:docMk/>
            <pc:sldMk cId="3940751967" sldId="427"/>
            <ac:spMk id="4" creationId="{855A08A9-7414-B217-44EE-8FEF8B110232}"/>
          </ac:spMkLst>
        </pc:spChg>
      </pc:sldChg>
      <pc:sldChg chg="modSp add mod">
        <pc:chgData name="Hampson, Christopher" userId="3403776e-6466-4702-9192-53627719edde" providerId="ADAL" clId="{040533A3-49FE-4F3D-AF3B-F942B2D45A51}" dt="2023-02-27T14:07:17.009" v="1844" actId="20577"/>
        <pc:sldMkLst>
          <pc:docMk/>
          <pc:sldMk cId="2193141527" sldId="428"/>
        </pc:sldMkLst>
        <pc:spChg chg="mod">
          <ac:chgData name="Hampson, Christopher" userId="3403776e-6466-4702-9192-53627719edde" providerId="ADAL" clId="{040533A3-49FE-4F3D-AF3B-F942B2D45A51}" dt="2023-02-27T14:07:17.009" v="1844" actId="20577"/>
          <ac:spMkLst>
            <pc:docMk/>
            <pc:sldMk cId="2193141527" sldId="428"/>
            <ac:spMk id="2" creationId="{6E3C982B-040B-8C88-74C8-905938D3E420}"/>
          </ac:spMkLst>
        </pc:spChg>
      </pc:sldChg>
      <pc:sldMasterChg chg="delSldLayout">
        <pc:chgData name="Hampson, Christopher" userId="3403776e-6466-4702-9192-53627719edde" providerId="ADAL" clId="{040533A3-49FE-4F3D-AF3B-F942B2D45A51}" dt="2023-02-27T13:43:49.227" v="68" actId="47"/>
        <pc:sldMasterMkLst>
          <pc:docMk/>
          <pc:sldMasterMk cId="2277931716" sldId="2147483648"/>
        </pc:sldMasterMkLst>
        <pc:sldLayoutChg chg="del">
          <pc:chgData name="Hampson, Christopher" userId="3403776e-6466-4702-9192-53627719edde" providerId="ADAL" clId="{040533A3-49FE-4F3D-AF3B-F942B2D45A51}" dt="2023-02-27T13:43:49.227" v="68" actId="47"/>
          <pc:sldLayoutMkLst>
            <pc:docMk/>
            <pc:sldMasterMk cId="2277931716" sldId="2147483648"/>
            <pc:sldLayoutMk cId="1363468714" sldId="2147483685"/>
          </pc:sldLayoutMkLst>
        </pc:sldLayoutChg>
      </pc:sldMasterChg>
    </pc:docChg>
  </pc:docChgLst>
  <pc:docChgLst>
    <pc:chgData name="Hampson, Christopher" userId="3403776e-6466-4702-9192-53627719edde" providerId="ADAL" clId="{0D8BFF47-4547-4595-84C6-1D2C039E61D1}"/>
    <pc:docChg chg="undo custSel addSld delSld modSld sldOrd">
      <pc:chgData name="Hampson, Christopher" userId="3403776e-6466-4702-9192-53627719edde" providerId="ADAL" clId="{0D8BFF47-4547-4595-84C6-1D2C039E61D1}" dt="2023-02-08T13:53:46.617" v="2065" actId="1076"/>
      <pc:docMkLst>
        <pc:docMk/>
      </pc:docMkLst>
      <pc:sldChg chg="modSp mod">
        <pc:chgData name="Hampson, Christopher" userId="3403776e-6466-4702-9192-53627719edde" providerId="ADAL" clId="{0D8BFF47-4547-4595-84C6-1D2C039E61D1}" dt="2023-02-08T13:40:45.491" v="1325" actId="255"/>
        <pc:sldMkLst>
          <pc:docMk/>
          <pc:sldMk cId="1371047484" sldId="347"/>
        </pc:sldMkLst>
        <pc:spChg chg="mod">
          <ac:chgData name="Hampson, Christopher" userId="3403776e-6466-4702-9192-53627719edde" providerId="ADAL" clId="{0D8BFF47-4547-4595-84C6-1D2C039E61D1}" dt="2023-02-08T13:40:33.202" v="1317" actId="20577"/>
          <ac:spMkLst>
            <pc:docMk/>
            <pc:sldMk cId="1371047484" sldId="347"/>
            <ac:spMk id="2" creationId="{D2A5B117-456A-ACC9-C4C1-EBE19D3D7C04}"/>
          </ac:spMkLst>
        </pc:spChg>
        <pc:spChg chg="mod">
          <ac:chgData name="Hampson, Christopher" userId="3403776e-6466-4702-9192-53627719edde" providerId="ADAL" clId="{0D8BFF47-4547-4595-84C6-1D2C039E61D1}" dt="2023-02-08T13:40:45.491" v="1325" actId="255"/>
          <ac:spMkLst>
            <pc:docMk/>
            <pc:sldMk cId="1371047484" sldId="347"/>
            <ac:spMk id="8" creationId="{1E70F85D-5842-8243-BF76-32FC65E4750F}"/>
          </ac:spMkLst>
        </pc:spChg>
      </pc:sldChg>
      <pc:sldChg chg="modSp mod">
        <pc:chgData name="Hampson, Christopher" userId="3403776e-6466-4702-9192-53627719edde" providerId="ADAL" clId="{0D8BFF47-4547-4595-84C6-1D2C039E61D1}" dt="2023-02-08T13:31:03.692" v="219" actId="6549"/>
        <pc:sldMkLst>
          <pc:docMk/>
          <pc:sldMk cId="4124052742" sldId="353"/>
        </pc:sldMkLst>
        <pc:spChg chg="mod">
          <ac:chgData name="Hampson, Christopher" userId="3403776e-6466-4702-9192-53627719edde" providerId="ADAL" clId="{0D8BFF47-4547-4595-84C6-1D2C039E61D1}" dt="2023-02-08T13:29:41.778" v="5" actId="20577"/>
          <ac:spMkLst>
            <pc:docMk/>
            <pc:sldMk cId="4124052742" sldId="353"/>
            <ac:spMk id="7" creationId="{F85F72FE-FB30-0E4F-B173-89589AD00734}"/>
          </ac:spMkLst>
        </pc:spChg>
        <pc:spChg chg="mod">
          <ac:chgData name="Hampson, Christopher" userId="3403776e-6466-4702-9192-53627719edde" providerId="ADAL" clId="{0D8BFF47-4547-4595-84C6-1D2C039E61D1}" dt="2023-02-08T13:31:03.692" v="219" actId="6549"/>
          <ac:spMkLst>
            <pc:docMk/>
            <pc:sldMk cId="4124052742" sldId="353"/>
            <ac:spMk id="8" creationId="{754B29C7-D7D1-D248-93D7-CFED5AABAEE1}"/>
          </ac:spMkLst>
        </pc:spChg>
      </pc:sldChg>
      <pc:sldChg chg="modSp mod">
        <pc:chgData name="Hampson, Christopher" userId="3403776e-6466-4702-9192-53627719edde" providerId="ADAL" clId="{0D8BFF47-4547-4595-84C6-1D2C039E61D1}" dt="2023-02-08T13:36:42.178" v="1266" actId="20577"/>
        <pc:sldMkLst>
          <pc:docMk/>
          <pc:sldMk cId="1104952109" sldId="356"/>
        </pc:sldMkLst>
        <pc:spChg chg="mod">
          <ac:chgData name="Hampson, Christopher" userId="3403776e-6466-4702-9192-53627719edde" providerId="ADAL" clId="{0D8BFF47-4547-4595-84C6-1D2C039E61D1}" dt="2023-02-08T13:36:42.178" v="1266" actId="20577"/>
          <ac:spMkLst>
            <pc:docMk/>
            <pc:sldMk cId="1104952109" sldId="356"/>
            <ac:spMk id="7" creationId="{F85F72FE-FB30-0E4F-B173-89589AD00734}"/>
          </ac:spMkLst>
        </pc:spChg>
      </pc:sldChg>
      <pc:sldChg chg="del">
        <pc:chgData name="Hampson, Christopher" userId="3403776e-6466-4702-9192-53627719edde" providerId="ADAL" clId="{0D8BFF47-4547-4595-84C6-1D2C039E61D1}" dt="2023-02-08T13:42:22.736" v="1407" actId="47"/>
        <pc:sldMkLst>
          <pc:docMk/>
          <pc:sldMk cId="3379283826" sldId="361"/>
        </pc:sldMkLst>
      </pc:sldChg>
      <pc:sldChg chg="modSp mod">
        <pc:chgData name="Hampson, Christopher" userId="3403776e-6466-4702-9192-53627719edde" providerId="ADAL" clId="{0D8BFF47-4547-4595-84C6-1D2C039E61D1}" dt="2023-02-08T13:43:27.226" v="1749" actId="20577"/>
        <pc:sldMkLst>
          <pc:docMk/>
          <pc:sldMk cId="1480709259" sldId="364"/>
        </pc:sldMkLst>
        <pc:spChg chg="mod">
          <ac:chgData name="Hampson, Christopher" userId="3403776e-6466-4702-9192-53627719edde" providerId="ADAL" clId="{0D8BFF47-4547-4595-84C6-1D2C039E61D1}" dt="2023-02-08T13:43:27.226" v="1749" actId="20577"/>
          <ac:spMkLst>
            <pc:docMk/>
            <pc:sldMk cId="1480709259" sldId="364"/>
            <ac:spMk id="8" creationId="{754B29C7-D7D1-D248-93D7-CFED5AABAEE1}"/>
          </ac:spMkLst>
        </pc:spChg>
      </pc:sldChg>
      <pc:sldChg chg="ord">
        <pc:chgData name="Hampson, Christopher" userId="3403776e-6466-4702-9192-53627719edde" providerId="ADAL" clId="{0D8BFF47-4547-4595-84C6-1D2C039E61D1}" dt="2023-02-08T13:34:46.696" v="986"/>
        <pc:sldMkLst>
          <pc:docMk/>
          <pc:sldMk cId="3186630143" sldId="367"/>
        </pc:sldMkLst>
      </pc:sldChg>
      <pc:sldChg chg="modSp mod">
        <pc:chgData name="Hampson, Christopher" userId="3403776e-6466-4702-9192-53627719edde" providerId="ADAL" clId="{0D8BFF47-4547-4595-84C6-1D2C039E61D1}" dt="2023-02-08T13:41:13.021" v="1335"/>
        <pc:sldMkLst>
          <pc:docMk/>
          <pc:sldMk cId="530741473" sldId="368"/>
        </pc:sldMkLst>
        <pc:spChg chg="mod">
          <ac:chgData name="Hampson, Christopher" userId="3403776e-6466-4702-9192-53627719edde" providerId="ADAL" clId="{0D8BFF47-4547-4595-84C6-1D2C039E61D1}" dt="2023-02-08T13:41:04.945" v="1334" actId="20577"/>
          <ac:spMkLst>
            <pc:docMk/>
            <pc:sldMk cId="530741473" sldId="368"/>
            <ac:spMk id="2" creationId="{D2A5B117-456A-ACC9-C4C1-EBE19D3D7C04}"/>
          </ac:spMkLst>
        </pc:spChg>
        <pc:spChg chg="mod">
          <ac:chgData name="Hampson, Christopher" userId="3403776e-6466-4702-9192-53627719edde" providerId="ADAL" clId="{0D8BFF47-4547-4595-84C6-1D2C039E61D1}" dt="2023-02-08T13:41:13.021" v="1335"/>
          <ac:spMkLst>
            <pc:docMk/>
            <pc:sldMk cId="530741473" sldId="368"/>
            <ac:spMk id="8" creationId="{1E70F85D-5842-8243-BF76-32FC65E4750F}"/>
          </ac:spMkLst>
        </pc:spChg>
      </pc:sldChg>
      <pc:sldChg chg="modSp mod">
        <pc:chgData name="Hampson, Christopher" userId="3403776e-6466-4702-9192-53627719edde" providerId="ADAL" clId="{0D8BFF47-4547-4595-84C6-1D2C039E61D1}" dt="2023-02-08T13:37:00.162" v="1308" actId="20577"/>
        <pc:sldMkLst>
          <pc:docMk/>
          <pc:sldMk cId="2422642624" sldId="369"/>
        </pc:sldMkLst>
        <pc:spChg chg="mod">
          <ac:chgData name="Hampson, Christopher" userId="3403776e-6466-4702-9192-53627719edde" providerId="ADAL" clId="{0D8BFF47-4547-4595-84C6-1D2C039E61D1}" dt="2023-02-08T13:37:00.162" v="1308" actId="20577"/>
          <ac:spMkLst>
            <pc:docMk/>
            <pc:sldMk cId="2422642624" sldId="369"/>
            <ac:spMk id="7" creationId="{F85F72FE-FB30-0E4F-B173-89589AD00734}"/>
          </ac:spMkLst>
        </pc:spChg>
      </pc:sldChg>
      <pc:sldChg chg="modSp del mod">
        <pc:chgData name="Hampson, Christopher" userId="3403776e-6466-4702-9192-53627719edde" providerId="ADAL" clId="{0D8BFF47-4547-4595-84C6-1D2C039E61D1}" dt="2023-02-08T13:42:07.885" v="1365" actId="47"/>
        <pc:sldMkLst>
          <pc:docMk/>
          <pc:sldMk cId="950435249" sldId="370"/>
        </pc:sldMkLst>
        <pc:spChg chg="mod">
          <ac:chgData name="Hampson, Christopher" userId="3403776e-6466-4702-9192-53627719edde" providerId="ADAL" clId="{0D8BFF47-4547-4595-84C6-1D2C039E61D1}" dt="2023-02-08T13:41:29.658" v="1341" actId="20577"/>
          <ac:spMkLst>
            <pc:docMk/>
            <pc:sldMk cId="950435249" sldId="370"/>
            <ac:spMk id="7" creationId="{F85F72FE-FB30-0E4F-B173-89589AD00734}"/>
          </ac:spMkLst>
        </pc:spChg>
      </pc:sldChg>
      <pc:sldChg chg="del">
        <pc:chgData name="Hampson, Christopher" userId="3403776e-6466-4702-9192-53627719edde" providerId="ADAL" clId="{0D8BFF47-4547-4595-84C6-1D2C039E61D1}" dt="2023-02-08T13:41:21.333" v="1336" actId="47"/>
        <pc:sldMkLst>
          <pc:docMk/>
          <pc:sldMk cId="3293309319" sldId="371"/>
        </pc:sldMkLst>
      </pc:sldChg>
      <pc:sldChg chg="modSp add mod">
        <pc:chgData name="Hampson, Christopher" userId="3403776e-6466-4702-9192-53627719edde" providerId="ADAL" clId="{0D8BFF47-4547-4595-84C6-1D2C039E61D1}" dt="2023-02-08T13:34:30.363" v="980" actId="21"/>
        <pc:sldMkLst>
          <pc:docMk/>
          <pc:sldMk cId="2231372343" sldId="372"/>
        </pc:sldMkLst>
        <pc:spChg chg="mod">
          <ac:chgData name="Hampson, Christopher" userId="3403776e-6466-4702-9192-53627719edde" providerId="ADAL" clId="{0D8BFF47-4547-4595-84C6-1D2C039E61D1}" dt="2023-02-08T13:31:18.017" v="245" actId="20577"/>
          <ac:spMkLst>
            <pc:docMk/>
            <pc:sldMk cId="2231372343" sldId="372"/>
            <ac:spMk id="7" creationId="{F85F72FE-FB30-0E4F-B173-89589AD00734}"/>
          </ac:spMkLst>
        </pc:spChg>
        <pc:spChg chg="mod">
          <ac:chgData name="Hampson, Christopher" userId="3403776e-6466-4702-9192-53627719edde" providerId="ADAL" clId="{0D8BFF47-4547-4595-84C6-1D2C039E61D1}" dt="2023-02-08T13:34:30.363" v="980" actId="21"/>
          <ac:spMkLst>
            <pc:docMk/>
            <pc:sldMk cId="2231372343" sldId="372"/>
            <ac:spMk id="8" creationId="{754B29C7-D7D1-D248-93D7-CFED5AABAEE1}"/>
          </ac:spMkLst>
        </pc:spChg>
      </pc:sldChg>
      <pc:sldChg chg="modSp add mod">
        <pc:chgData name="Hampson, Christopher" userId="3403776e-6466-4702-9192-53627719edde" providerId="ADAL" clId="{0D8BFF47-4547-4595-84C6-1D2C039E61D1}" dt="2023-02-08T13:34:35.658" v="984" actId="20577"/>
        <pc:sldMkLst>
          <pc:docMk/>
          <pc:sldMk cId="3684919307" sldId="373"/>
        </pc:sldMkLst>
        <pc:spChg chg="mod">
          <ac:chgData name="Hampson, Christopher" userId="3403776e-6466-4702-9192-53627719edde" providerId="ADAL" clId="{0D8BFF47-4547-4595-84C6-1D2C039E61D1}" dt="2023-02-08T13:33:32.931" v="837" actId="20577"/>
          <ac:spMkLst>
            <pc:docMk/>
            <pc:sldMk cId="3684919307" sldId="373"/>
            <ac:spMk id="7" creationId="{F85F72FE-FB30-0E4F-B173-89589AD00734}"/>
          </ac:spMkLst>
        </pc:spChg>
        <pc:spChg chg="mod">
          <ac:chgData name="Hampson, Christopher" userId="3403776e-6466-4702-9192-53627719edde" providerId="ADAL" clId="{0D8BFF47-4547-4595-84C6-1D2C039E61D1}" dt="2023-02-08T13:34:35.658" v="984" actId="20577"/>
          <ac:spMkLst>
            <pc:docMk/>
            <pc:sldMk cId="3684919307" sldId="373"/>
            <ac:spMk id="8" creationId="{754B29C7-D7D1-D248-93D7-CFED5AABAEE1}"/>
          </ac:spMkLst>
        </pc:spChg>
      </pc:sldChg>
      <pc:sldChg chg="modSp add mod ord">
        <pc:chgData name="Hampson, Christopher" userId="3403776e-6466-4702-9192-53627719edde" providerId="ADAL" clId="{0D8BFF47-4547-4595-84C6-1D2C039E61D1}" dt="2023-02-08T13:36:24.251" v="1226" actId="20577"/>
        <pc:sldMkLst>
          <pc:docMk/>
          <pc:sldMk cId="215655282" sldId="374"/>
        </pc:sldMkLst>
        <pc:spChg chg="mod">
          <ac:chgData name="Hampson, Christopher" userId="3403776e-6466-4702-9192-53627719edde" providerId="ADAL" clId="{0D8BFF47-4547-4595-84C6-1D2C039E61D1}" dt="2023-02-08T13:35:47.845" v="1050" actId="20577"/>
          <ac:spMkLst>
            <pc:docMk/>
            <pc:sldMk cId="215655282" sldId="374"/>
            <ac:spMk id="7" creationId="{F85F72FE-FB30-0E4F-B173-89589AD00734}"/>
          </ac:spMkLst>
        </pc:spChg>
        <pc:spChg chg="mod">
          <ac:chgData name="Hampson, Christopher" userId="3403776e-6466-4702-9192-53627719edde" providerId="ADAL" clId="{0D8BFF47-4547-4595-84C6-1D2C039E61D1}" dt="2023-02-08T13:36:24.251" v="1226" actId="20577"/>
          <ac:spMkLst>
            <pc:docMk/>
            <pc:sldMk cId="215655282" sldId="374"/>
            <ac:spMk id="8" creationId="{754B29C7-D7D1-D248-93D7-CFED5AABAEE1}"/>
          </ac:spMkLst>
        </pc:spChg>
      </pc:sldChg>
      <pc:sldChg chg="modSp add mod ord">
        <pc:chgData name="Hampson, Christopher" userId="3403776e-6466-4702-9192-53627719edde" providerId="ADAL" clId="{0D8BFF47-4547-4595-84C6-1D2C039E61D1}" dt="2023-02-08T13:35:55.467" v="1056" actId="20577"/>
        <pc:sldMkLst>
          <pc:docMk/>
          <pc:sldMk cId="2882463817" sldId="375"/>
        </pc:sldMkLst>
        <pc:spChg chg="mod">
          <ac:chgData name="Hampson, Christopher" userId="3403776e-6466-4702-9192-53627719edde" providerId="ADAL" clId="{0D8BFF47-4547-4595-84C6-1D2C039E61D1}" dt="2023-02-08T13:35:55.467" v="1056" actId="20577"/>
          <ac:spMkLst>
            <pc:docMk/>
            <pc:sldMk cId="2882463817" sldId="375"/>
            <ac:spMk id="2" creationId="{47379BF0-0209-46DF-7D40-710D1671C6A0}"/>
          </ac:spMkLst>
        </pc:spChg>
      </pc:sldChg>
      <pc:sldChg chg="modSp add mod ord">
        <pc:chgData name="Hampson, Christopher" userId="3403776e-6466-4702-9192-53627719edde" providerId="ADAL" clId="{0D8BFF47-4547-4595-84C6-1D2C039E61D1}" dt="2023-02-08T13:41:49.266" v="1361" actId="20577"/>
        <pc:sldMkLst>
          <pc:docMk/>
          <pc:sldMk cId="3114149804" sldId="376"/>
        </pc:sldMkLst>
        <pc:spChg chg="mod">
          <ac:chgData name="Hampson, Christopher" userId="3403776e-6466-4702-9192-53627719edde" providerId="ADAL" clId="{0D8BFF47-4547-4595-84C6-1D2C039E61D1}" dt="2023-02-08T13:41:49.266" v="1361" actId="20577"/>
          <ac:spMkLst>
            <pc:docMk/>
            <pc:sldMk cId="3114149804" sldId="376"/>
            <ac:spMk id="2" creationId="{47379BF0-0209-46DF-7D40-710D1671C6A0}"/>
          </ac:spMkLst>
        </pc:spChg>
      </pc:sldChg>
      <pc:sldChg chg="modSp add mod ord">
        <pc:chgData name="Hampson, Christopher" userId="3403776e-6466-4702-9192-53627719edde" providerId="ADAL" clId="{0D8BFF47-4547-4595-84C6-1D2C039E61D1}" dt="2023-02-08T13:42:15.794" v="1406" actId="20577"/>
        <pc:sldMkLst>
          <pc:docMk/>
          <pc:sldMk cId="3739161533" sldId="377"/>
        </pc:sldMkLst>
        <pc:spChg chg="mod">
          <ac:chgData name="Hampson, Christopher" userId="3403776e-6466-4702-9192-53627719edde" providerId="ADAL" clId="{0D8BFF47-4547-4595-84C6-1D2C039E61D1}" dt="2023-02-08T13:42:15.794" v="1406" actId="20577"/>
          <ac:spMkLst>
            <pc:docMk/>
            <pc:sldMk cId="3739161533" sldId="377"/>
            <ac:spMk id="7" creationId="{F85F72FE-FB30-0E4F-B173-89589AD00734}"/>
          </ac:spMkLst>
        </pc:spChg>
      </pc:sldChg>
      <pc:sldChg chg="modSp add del mod">
        <pc:chgData name="Hampson, Christopher" userId="3403776e-6466-4702-9192-53627719edde" providerId="ADAL" clId="{0D8BFF47-4547-4595-84C6-1D2C039E61D1}" dt="2023-02-08T13:44:47.145" v="1778" actId="47"/>
        <pc:sldMkLst>
          <pc:docMk/>
          <pc:sldMk cId="1453957266" sldId="378"/>
        </pc:sldMkLst>
        <pc:spChg chg="mod">
          <ac:chgData name="Hampson, Christopher" userId="3403776e-6466-4702-9192-53627719edde" providerId="ADAL" clId="{0D8BFF47-4547-4595-84C6-1D2C039E61D1}" dt="2023-02-08T13:44:00.386" v="1774" actId="20577"/>
          <ac:spMkLst>
            <pc:docMk/>
            <pc:sldMk cId="1453957266" sldId="378"/>
            <ac:spMk id="7" creationId="{F85F72FE-FB30-0E4F-B173-89589AD00734}"/>
          </ac:spMkLst>
        </pc:spChg>
      </pc:sldChg>
      <pc:sldChg chg="addSp delSp modSp new mod setBg">
        <pc:chgData name="Hampson, Christopher" userId="3403776e-6466-4702-9192-53627719edde" providerId="ADAL" clId="{0D8BFF47-4547-4595-84C6-1D2C039E61D1}" dt="2023-02-08T13:53:46.617" v="2065" actId="1076"/>
        <pc:sldMkLst>
          <pc:docMk/>
          <pc:sldMk cId="453140108" sldId="379"/>
        </pc:sldMkLst>
        <pc:spChg chg="del">
          <ac:chgData name="Hampson, Christopher" userId="3403776e-6466-4702-9192-53627719edde" providerId="ADAL" clId="{0D8BFF47-4547-4595-84C6-1D2C039E61D1}" dt="2023-02-08T13:44:40.552" v="1776" actId="478"/>
          <ac:spMkLst>
            <pc:docMk/>
            <pc:sldMk cId="453140108" sldId="379"/>
            <ac:spMk id="2" creationId="{022C34CF-6B4D-D53F-C865-F01FF4F441CA}"/>
          </ac:spMkLst>
        </pc:spChg>
        <pc:spChg chg="del">
          <ac:chgData name="Hampson, Christopher" userId="3403776e-6466-4702-9192-53627719edde" providerId="ADAL" clId="{0D8BFF47-4547-4595-84C6-1D2C039E61D1}" dt="2023-02-08T13:44:42.130" v="1777" actId="478"/>
          <ac:spMkLst>
            <pc:docMk/>
            <pc:sldMk cId="453140108" sldId="379"/>
            <ac:spMk id="3" creationId="{3F24FB1E-5905-0B0E-F2D0-B65A0EED1EEC}"/>
          </ac:spMkLst>
        </pc:spChg>
        <pc:spChg chg="add mod">
          <ac:chgData name="Hampson, Christopher" userId="3403776e-6466-4702-9192-53627719edde" providerId="ADAL" clId="{0D8BFF47-4547-4595-84C6-1D2C039E61D1}" dt="2023-02-08T13:52:10.245" v="1880" actId="1076"/>
          <ac:spMkLst>
            <pc:docMk/>
            <pc:sldMk cId="453140108" sldId="379"/>
            <ac:spMk id="6" creationId="{37F5F1E0-93E2-4D4A-C888-C8A5A893A2A3}"/>
          </ac:spMkLst>
        </pc:spChg>
        <pc:spChg chg="add mod">
          <ac:chgData name="Hampson, Christopher" userId="3403776e-6466-4702-9192-53627719edde" providerId="ADAL" clId="{0D8BFF47-4547-4595-84C6-1D2C039E61D1}" dt="2023-02-08T13:53:46.617" v="2065" actId="1076"/>
          <ac:spMkLst>
            <pc:docMk/>
            <pc:sldMk cId="453140108" sldId="379"/>
            <ac:spMk id="7" creationId="{958138FA-9FC1-0E82-8609-EE0E5805EB8A}"/>
          </ac:spMkLst>
        </pc:spChg>
        <pc:spChg chg="add">
          <ac:chgData name="Hampson, Christopher" userId="3403776e-6466-4702-9192-53627719edde" providerId="ADAL" clId="{0D8BFF47-4547-4595-84C6-1D2C039E61D1}" dt="2023-02-08T13:50:01.936" v="1782" actId="26606"/>
          <ac:spMkLst>
            <pc:docMk/>
            <pc:sldMk cId="453140108" sldId="379"/>
            <ac:spMk id="10" creationId="{AB8C311F-7253-4AED-9701-7FC0708C41C7}"/>
          </ac:spMkLst>
        </pc:spChg>
        <pc:spChg chg="add">
          <ac:chgData name="Hampson, Christopher" userId="3403776e-6466-4702-9192-53627719edde" providerId="ADAL" clId="{0D8BFF47-4547-4595-84C6-1D2C039E61D1}" dt="2023-02-08T13:50:01.936" v="1782" actId="26606"/>
          <ac:spMkLst>
            <pc:docMk/>
            <pc:sldMk cId="453140108" sldId="379"/>
            <ac:spMk id="12" creationId="{FD073016-B734-483B-8953-5BADEE145112}"/>
          </ac:spMkLst>
        </pc:spChg>
        <pc:spChg chg="add">
          <ac:chgData name="Hampson, Christopher" userId="3403776e-6466-4702-9192-53627719edde" providerId="ADAL" clId="{0D8BFF47-4547-4595-84C6-1D2C039E61D1}" dt="2023-02-08T13:50:01.936" v="1782" actId="26606"/>
          <ac:spMkLst>
            <pc:docMk/>
            <pc:sldMk cId="453140108" sldId="379"/>
            <ac:spMk id="14" creationId="{90A7EAB6-59D3-4325-8DE6-E0CA4009CE53}"/>
          </ac:spMkLst>
        </pc:spChg>
        <pc:spChg chg="add">
          <ac:chgData name="Hampson, Christopher" userId="3403776e-6466-4702-9192-53627719edde" providerId="ADAL" clId="{0D8BFF47-4547-4595-84C6-1D2C039E61D1}" dt="2023-02-08T13:50:01.936" v="1782" actId="26606"/>
          <ac:spMkLst>
            <pc:docMk/>
            <pc:sldMk cId="453140108" sldId="379"/>
            <ac:spMk id="16" creationId="{A8D57A06-A426-446D-B02C-A2DC6B62E45E}"/>
          </ac:spMkLst>
        </pc:spChg>
        <pc:picChg chg="add mod">
          <ac:chgData name="Hampson, Christopher" userId="3403776e-6466-4702-9192-53627719edde" providerId="ADAL" clId="{0D8BFF47-4547-4595-84C6-1D2C039E61D1}" dt="2023-02-08T13:50:16.356" v="1784" actId="962"/>
          <ac:picMkLst>
            <pc:docMk/>
            <pc:sldMk cId="453140108" sldId="379"/>
            <ac:picMk id="5" creationId="{C52C9EBF-24B5-C172-7CD0-3869831DEFC8}"/>
          </ac:picMkLst>
        </pc:picChg>
      </pc:sldChg>
    </pc:docChg>
  </pc:docChgLst>
  <pc:docChgLst>
    <pc:chgData name="Hampson, Christopher" userId="3403776e-6466-4702-9192-53627719edde" providerId="ADAL" clId="{882EEFA8-AF2F-459D-A838-EE468C49617D}"/>
    <pc:docChg chg="custSel addSld delSld modSld">
      <pc:chgData name="Hampson, Christopher" userId="3403776e-6466-4702-9192-53627719edde" providerId="ADAL" clId="{882EEFA8-AF2F-459D-A838-EE468C49617D}" dt="2023-01-17T20:29:06.720" v="68" actId="1076"/>
      <pc:docMkLst>
        <pc:docMk/>
      </pc:docMkLst>
      <pc:sldChg chg="del">
        <pc:chgData name="Hampson, Christopher" userId="3403776e-6466-4702-9192-53627719edde" providerId="ADAL" clId="{882EEFA8-AF2F-459D-A838-EE468C49617D}" dt="2023-01-17T20:28:23.722" v="52" actId="47"/>
        <pc:sldMkLst>
          <pc:docMk/>
          <pc:sldMk cId="308437386" sldId="260"/>
        </pc:sldMkLst>
      </pc:sldChg>
      <pc:sldChg chg="del">
        <pc:chgData name="Hampson, Christopher" userId="3403776e-6466-4702-9192-53627719edde" providerId="ADAL" clId="{882EEFA8-AF2F-459D-A838-EE468C49617D}" dt="2023-01-17T20:28:57.312" v="65" actId="47"/>
        <pc:sldMkLst>
          <pc:docMk/>
          <pc:sldMk cId="1390845631" sldId="262"/>
        </pc:sldMkLst>
      </pc:sldChg>
      <pc:sldChg chg="modSp mod">
        <pc:chgData name="Hampson, Christopher" userId="3403776e-6466-4702-9192-53627719edde" providerId="ADAL" clId="{882EEFA8-AF2F-459D-A838-EE468C49617D}" dt="2023-01-17T20:26:19.806" v="19" actId="20577"/>
        <pc:sldMkLst>
          <pc:docMk/>
          <pc:sldMk cId="4240526938" sldId="264"/>
        </pc:sldMkLst>
        <pc:spChg chg="mod">
          <ac:chgData name="Hampson, Christopher" userId="3403776e-6466-4702-9192-53627719edde" providerId="ADAL" clId="{882EEFA8-AF2F-459D-A838-EE468C49617D}" dt="2023-01-17T20:26:16.768" v="8" actId="20577"/>
          <ac:spMkLst>
            <pc:docMk/>
            <pc:sldMk cId="4240526938" sldId="264"/>
            <ac:spMk id="2" creationId="{47379BF0-0209-46DF-7D40-710D1671C6A0}"/>
          </ac:spMkLst>
        </pc:spChg>
        <pc:spChg chg="mod">
          <ac:chgData name="Hampson, Christopher" userId="3403776e-6466-4702-9192-53627719edde" providerId="ADAL" clId="{882EEFA8-AF2F-459D-A838-EE468C49617D}" dt="2023-01-17T20:26:19.806" v="19" actId="20577"/>
          <ac:spMkLst>
            <pc:docMk/>
            <pc:sldMk cId="4240526938" sldId="264"/>
            <ac:spMk id="3" creationId="{CE5F490D-1A79-14A8-DE6E-86FF101F96E4}"/>
          </ac:spMkLst>
        </pc:spChg>
      </pc:sldChg>
      <pc:sldChg chg="del">
        <pc:chgData name="Hampson, Christopher" userId="3403776e-6466-4702-9192-53627719edde" providerId="ADAL" clId="{882EEFA8-AF2F-459D-A838-EE468C49617D}" dt="2023-01-17T20:28:58.465" v="66" actId="47"/>
        <pc:sldMkLst>
          <pc:docMk/>
          <pc:sldMk cId="3897984884" sldId="265"/>
        </pc:sldMkLst>
      </pc:sldChg>
      <pc:sldChg chg="del">
        <pc:chgData name="Hampson, Christopher" userId="3403776e-6466-4702-9192-53627719edde" providerId="ADAL" clId="{882EEFA8-AF2F-459D-A838-EE468C49617D}" dt="2023-01-17T20:28:47.689" v="56" actId="47"/>
        <pc:sldMkLst>
          <pc:docMk/>
          <pc:sldMk cId="2951733421" sldId="269"/>
        </pc:sldMkLst>
      </pc:sldChg>
      <pc:sldChg chg="del">
        <pc:chgData name="Hampson, Christopher" userId="3403776e-6466-4702-9192-53627719edde" providerId="ADAL" clId="{882EEFA8-AF2F-459D-A838-EE468C49617D}" dt="2023-01-17T20:28:46.513" v="55" actId="47"/>
        <pc:sldMkLst>
          <pc:docMk/>
          <pc:sldMk cId="3408890105" sldId="270"/>
        </pc:sldMkLst>
      </pc:sldChg>
      <pc:sldChg chg="del">
        <pc:chgData name="Hampson, Christopher" userId="3403776e-6466-4702-9192-53627719edde" providerId="ADAL" clId="{882EEFA8-AF2F-459D-A838-EE468C49617D}" dt="2023-01-17T20:28:44.067" v="53" actId="47"/>
        <pc:sldMkLst>
          <pc:docMk/>
          <pc:sldMk cId="1965587021" sldId="274"/>
        </pc:sldMkLst>
      </pc:sldChg>
      <pc:sldChg chg="del">
        <pc:chgData name="Hampson, Christopher" userId="3403776e-6466-4702-9192-53627719edde" providerId="ADAL" clId="{882EEFA8-AF2F-459D-A838-EE468C49617D}" dt="2023-01-17T20:28:56.523" v="64" actId="47"/>
        <pc:sldMkLst>
          <pc:docMk/>
          <pc:sldMk cId="2723393705" sldId="275"/>
        </pc:sldMkLst>
      </pc:sldChg>
      <pc:sldChg chg="del">
        <pc:chgData name="Hampson, Christopher" userId="3403776e-6466-4702-9192-53627719edde" providerId="ADAL" clId="{882EEFA8-AF2F-459D-A838-EE468C49617D}" dt="2023-01-17T20:28:59.398" v="67" actId="47"/>
        <pc:sldMkLst>
          <pc:docMk/>
          <pc:sldMk cId="861556959" sldId="276"/>
        </pc:sldMkLst>
      </pc:sldChg>
      <pc:sldChg chg="del">
        <pc:chgData name="Hampson, Christopher" userId="3403776e-6466-4702-9192-53627719edde" providerId="ADAL" clId="{882EEFA8-AF2F-459D-A838-EE468C49617D}" dt="2023-01-17T20:28:54.866" v="63" actId="47"/>
        <pc:sldMkLst>
          <pc:docMk/>
          <pc:sldMk cId="3554889300" sldId="277"/>
        </pc:sldMkLst>
      </pc:sldChg>
      <pc:sldChg chg="del">
        <pc:chgData name="Hampson, Christopher" userId="3403776e-6466-4702-9192-53627719edde" providerId="ADAL" clId="{882EEFA8-AF2F-459D-A838-EE468C49617D}" dt="2023-01-17T20:28:53.693" v="62" actId="47"/>
        <pc:sldMkLst>
          <pc:docMk/>
          <pc:sldMk cId="1198400570" sldId="278"/>
        </pc:sldMkLst>
      </pc:sldChg>
      <pc:sldChg chg="del">
        <pc:chgData name="Hampson, Christopher" userId="3403776e-6466-4702-9192-53627719edde" providerId="ADAL" clId="{882EEFA8-AF2F-459D-A838-EE468C49617D}" dt="2023-01-17T20:28:51.401" v="60" actId="47"/>
        <pc:sldMkLst>
          <pc:docMk/>
          <pc:sldMk cId="1056438432" sldId="279"/>
        </pc:sldMkLst>
      </pc:sldChg>
      <pc:sldChg chg="del">
        <pc:chgData name="Hampson, Christopher" userId="3403776e-6466-4702-9192-53627719edde" providerId="ADAL" clId="{882EEFA8-AF2F-459D-A838-EE468C49617D}" dt="2023-01-17T20:28:52.626" v="61" actId="47"/>
        <pc:sldMkLst>
          <pc:docMk/>
          <pc:sldMk cId="2380477533" sldId="280"/>
        </pc:sldMkLst>
      </pc:sldChg>
      <pc:sldChg chg="del">
        <pc:chgData name="Hampson, Christopher" userId="3403776e-6466-4702-9192-53627719edde" providerId="ADAL" clId="{882EEFA8-AF2F-459D-A838-EE468C49617D}" dt="2023-01-17T20:28:48.606" v="57" actId="47"/>
        <pc:sldMkLst>
          <pc:docMk/>
          <pc:sldMk cId="4061015824" sldId="281"/>
        </pc:sldMkLst>
      </pc:sldChg>
      <pc:sldChg chg="del">
        <pc:chgData name="Hampson, Christopher" userId="3403776e-6466-4702-9192-53627719edde" providerId="ADAL" clId="{882EEFA8-AF2F-459D-A838-EE468C49617D}" dt="2023-01-17T20:28:49.577" v="58" actId="47"/>
        <pc:sldMkLst>
          <pc:docMk/>
          <pc:sldMk cId="1716282164" sldId="282"/>
        </pc:sldMkLst>
      </pc:sldChg>
      <pc:sldChg chg="del">
        <pc:chgData name="Hampson, Christopher" userId="3403776e-6466-4702-9192-53627719edde" providerId="ADAL" clId="{882EEFA8-AF2F-459D-A838-EE468C49617D}" dt="2023-01-17T20:28:50.430" v="59" actId="47"/>
        <pc:sldMkLst>
          <pc:docMk/>
          <pc:sldMk cId="3735568223" sldId="283"/>
        </pc:sldMkLst>
      </pc:sldChg>
      <pc:sldChg chg="del">
        <pc:chgData name="Hampson, Christopher" userId="3403776e-6466-4702-9192-53627719edde" providerId="ADAL" clId="{882EEFA8-AF2F-459D-A838-EE468C49617D}" dt="2023-01-17T20:28:45.022" v="54" actId="47"/>
        <pc:sldMkLst>
          <pc:docMk/>
          <pc:sldMk cId="572849289" sldId="284"/>
        </pc:sldMkLst>
      </pc:sldChg>
      <pc:sldChg chg="addSp delSp modSp new mod">
        <pc:chgData name="Hampson, Christopher" userId="3403776e-6466-4702-9192-53627719edde" providerId="ADAL" clId="{882EEFA8-AF2F-459D-A838-EE468C49617D}" dt="2023-01-17T20:29:06.720" v="68" actId="1076"/>
        <pc:sldMkLst>
          <pc:docMk/>
          <pc:sldMk cId="1864374336" sldId="285"/>
        </pc:sldMkLst>
        <pc:spChg chg="del">
          <ac:chgData name="Hampson, Christopher" userId="3403776e-6466-4702-9192-53627719edde" providerId="ADAL" clId="{882EEFA8-AF2F-459D-A838-EE468C49617D}" dt="2023-01-17T20:26:29.542" v="21" actId="478"/>
          <ac:spMkLst>
            <pc:docMk/>
            <pc:sldMk cId="1864374336" sldId="285"/>
            <ac:spMk id="2" creationId="{0B0A9624-DF96-0C8C-03B1-DCFAC19421AE}"/>
          </ac:spMkLst>
        </pc:spChg>
        <pc:spChg chg="del">
          <ac:chgData name="Hampson, Christopher" userId="3403776e-6466-4702-9192-53627719edde" providerId="ADAL" clId="{882EEFA8-AF2F-459D-A838-EE468C49617D}" dt="2023-01-17T20:26:30.054" v="22" actId="478"/>
          <ac:spMkLst>
            <pc:docMk/>
            <pc:sldMk cId="1864374336" sldId="285"/>
            <ac:spMk id="3" creationId="{1CEE1AF1-7358-FB93-E738-1828DC38A95A}"/>
          </ac:spMkLst>
        </pc:spChg>
        <pc:spChg chg="add mod">
          <ac:chgData name="Hampson, Christopher" userId="3403776e-6466-4702-9192-53627719edde" providerId="ADAL" clId="{882EEFA8-AF2F-459D-A838-EE468C49617D}" dt="2023-01-17T20:29:06.720" v="68" actId="1076"/>
          <ac:spMkLst>
            <pc:docMk/>
            <pc:sldMk cId="1864374336" sldId="285"/>
            <ac:spMk id="5" creationId="{0FEC2DEB-B641-6FE6-1DD9-2C71BA5FD440}"/>
          </ac:spMkLst>
        </pc:spChg>
        <pc:picChg chg="add mod modCrop">
          <ac:chgData name="Hampson, Christopher" userId="3403776e-6466-4702-9192-53627719edde" providerId="ADAL" clId="{882EEFA8-AF2F-459D-A838-EE468C49617D}" dt="2023-01-17T20:27:35.020" v="26" actId="1076"/>
          <ac:picMkLst>
            <pc:docMk/>
            <pc:sldMk cId="1864374336" sldId="285"/>
            <ac:picMk id="4" creationId="{777128B5-FE4D-0A6B-B68F-9BF6A6E6B2F0}"/>
          </ac:picMkLst>
        </pc:picChg>
      </pc:sldChg>
    </pc:docChg>
  </pc:docChgLst>
  <pc:docChgLst>
    <pc:chgData name="Hampson, Christopher" userId="3403776e-6466-4702-9192-53627719edde" providerId="ADAL" clId="{D5BAF2E9-3BA0-4AEC-8AAE-2855A8DB9484}"/>
    <pc:docChg chg="undo custSel addSld delSld modSld sldOrd modMainMaster">
      <pc:chgData name="Hampson, Christopher" userId="3403776e-6466-4702-9192-53627719edde" providerId="ADAL" clId="{D5BAF2E9-3BA0-4AEC-8AAE-2855A8DB9484}" dt="2023-03-20T12:50:12.377" v="2949" actId="20577"/>
      <pc:docMkLst>
        <pc:docMk/>
      </pc:docMkLst>
      <pc:sldChg chg="setBg">
        <pc:chgData name="Hampson, Christopher" userId="3403776e-6466-4702-9192-53627719edde" providerId="ADAL" clId="{D5BAF2E9-3BA0-4AEC-8AAE-2855A8DB9484}" dt="2023-03-20T12:30:56.319" v="2632"/>
        <pc:sldMkLst>
          <pc:docMk/>
          <pc:sldMk cId="1697544290" sldId="256"/>
        </pc:sldMkLst>
      </pc:sldChg>
      <pc:sldChg chg="modSp add del mod ord setBg">
        <pc:chgData name="Hampson, Christopher" userId="3403776e-6466-4702-9192-53627719edde" providerId="ADAL" clId="{D5BAF2E9-3BA0-4AEC-8AAE-2855A8DB9484}" dt="2023-03-20T12:31:57.103" v="2648" actId="47"/>
        <pc:sldMkLst>
          <pc:docMk/>
          <pc:sldMk cId="2409788328" sldId="258"/>
        </pc:sldMkLst>
        <pc:spChg chg="mod">
          <ac:chgData name="Hampson, Christopher" userId="3403776e-6466-4702-9192-53627719edde" providerId="ADAL" clId="{D5BAF2E9-3BA0-4AEC-8AAE-2855A8DB9484}" dt="2023-03-20T12:07:05.154" v="1484" actId="20577"/>
          <ac:spMkLst>
            <pc:docMk/>
            <pc:sldMk cId="2409788328" sldId="258"/>
            <ac:spMk id="7" creationId="{77F27CCF-C05D-B042-AA82-D7DC28F45846}"/>
          </ac:spMkLst>
        </pc:spChg>
      </pc:sldChg>
      <pc:sldChg chg="setBg">
        <pc:chgData name="Hampson, Christopher" userId="3403776e-6466-4702-9192-53627719edde" providerId="ADAL" clId="{D5BAF2E9-3BA0-4AEC-8AAE-2855A8DB9484}" dt="2023-03-20T12:30:56.319" v="2632"/>
        <pc:sldMkLst>
          <pc:docMk/>
          <pc:sldMk cId="4240526938" sldId="264"/>
        </pc:sldMkLst>
      </pc:sldChg>
      <pc:sldChg chg="modSp mod ord setBg">
        <pc:chgData name="Hampson, Christopher" userId="3403776e-6466-4702-9192-53627719edde" providerId="ADAL" clId="{D5BAF2E9-3BA0-4AEC-8AAE-2855A8DB9484}" dt="2023-03-20T12:30:56.319" v="2632"/>
        <pc:sldMkLst>
          <pc:docMk/>
          <pc:sldMk cId="1480709259" sldId="364"/>
        </pc:sldMkLst>
        <pc:spChg chg="mod">
          <ac:chgData name="Hampson, Christopher" userId="3403776e-6466-4702-9192-53627719edde" providerId="ADAL" clId="{D5BAF2E9-3BA0-4AEC-8AAE-2855A8DB9484}" dt="2023-03-20T11:51:05.940" v="804" actId="20577"/>
          <ac:spMkLst>
            <pc:docMk/>
            <pc:sldMk cId="1480709259" sldId="364"/>
            <ac:spMk id="7" creationId="{F85F72FE-FB30-0E4F-B173-89589AD00734}"/>
          </ac:spMkLst>
        </pc:spChg>
        <pc:spChg chg="mod">
          <ac:chgData name="Hampson, Christopher" userId="3403776e-6466-4702-9192-53627719edde" providerId="ADAL" clId="{D5BAF2E9-3BA0-4AEC-8AAE-2855A8DB9484}" dt="2023-03-20T11:53:02.849" v="1082" actId="21"/>
          <ac:spMkLst>
            <pc:docMk/>
            <pc:sldMk cId="1480709259" sldId="364"/>
            <ac:spMk id="8" creationId="{754B29C7-D7D1-D248-93D7-CFED5AABAEE1}"/>
          </ac:spMkLst>
        </pc:spChg>
      </pc:sldChg>
      <pc:sldChg chg="del setBg">
        <pc:chgData name="Hampson, Christopher" userId="3403776e-6466-4702-9192-53627719edde" providerId="ADAL" clId="{D5BAF2E9-3BA0-4AEC-8AAE-2855A8DB9484}" dt="2023-03-20T12:31:48.226" v="2641" actId="47"/>
        <pc:sldMkLst>
          <pc:docMk/>
          <pc:sldMk cId="542765719" sldId="410"/>
        </pc:sldMkLst>
      </pc:sldChg>
      <pc:sldChg chg="del setBg">
        <pc:chgData name="Hampson, Christopher" userId="3403776e-6466-4702-9192-53627719edde" providerId="ADAL" clId="{D5BAF2E9-3BA0-4AEC-8AAE-2855A8DB9484}" dt="2023-03-20T12:31:49.652" v="2642" actId="47"/>
        <pc:sldMkLst>
          <pc:docMk/>
          <pc:sldMk cId="1221650844" sldId="440"/>
        </pc:sldMkLst>
      </pc:sldChg>
      <pc:sldChg chg="del setBg">
        <pc:chgData name="Hampson, Christopher" userId="3403776e-6466-4702-9192-53627719edde" providerId="ADAL" clId="{D5BAF2E9-3BA0-4AEC-8AAE-2855A8DB9484}" dt="2023-03-20T12:31:50.535" v="2643" actId="47"/>
        <pc:sldMkLst>
          <pc:docMk/>
          <pc:sldMk cId="1276667374" sldId="443"/>
        </pc:sldMkLst>
      </pc:sldChg>
      <pc:sldChg chg="del">
        <pc:chgData name="Hampson, Christopher" userId="3403776e-6466-4702-9192-53627719edde" providerId="ADAL" clId="{D5BAF2E9-3BA0-4AEC-8AAE-2855A8DB9484}" dt="2023-03-20T12:31:47.421" v="2640" actId="47"/>
        <pc:sldMkLst>
          <pc:docMk/>
          <pc:sldMk cId="251384152" sldId="444"/>
        </pc:sldMkLst>
      </pc:sldChg>
      <pc:sldChg chg="del setBg">
        <pc:chgData name="Hampson, Christopher" userId="3403776e-6466-4702-9192-53627719edde" providerId="ADAL" clId="{D5BAF2E9-3BA0-4AEC-8AAE-2855A8DB9484}" dt="2023-03-20T12:31:53.678" v="2645" actId="47"/>
        <pc:sldMkLst>
          <pc:docMk/>
          <pc:sldMk cId="2671684702" sldId="445"/>
        </pc:sldMkLst>
      </pc:sldChg>
      <pc:sldChg chg="del setBg">
        <pc:chgData name="Hampson, Christopher" userId="3403776e-6466-4702-9192-53627719edde" providerId="ADAL" clId="{D5BAF2E9-3BA0-4AEC-8AAE-2855A8DB9484}" dt="2023-03-20T12:31:55.463" v="2647" actId="47"/>
        <pc:sldMkLst>
          <pc:docMk/>
          <pc:sldMk cId="3815967659" sldId="446"/>
        </pc:sldMkLst>
      </pc:sldChg>
      <pc:sldChg chg="del setBg">
        <pc:chgData name="Hampson, Christopher" userId="3403776e-6466-4702-9192-53627719edde" providerId="ADAL" clId="{D5BAF2E9-3BA0-4AEC-8AAE-2855A8DB9484}" dt="2023-03-20T12:31:54.658" v="2646" actId="47"/>
        <pc:sldMkLst>
          <pc:docMk/>
          <pc:sldMk cId="452586806" sldId="448"/>
        </pc:sldMkLst>
      </pc:sldChg>
      <pc:sldChg chg="del setBg">
        <pc:chgData name="Hampson, Christopher" userId="3403776e-6466-4702-9192-53627719edde" providerId="ADAL" clId="{D5BAF2E9-3BA0-4AEC-8AAE-2855A8DB9484}" dt="2023-03-20T12:31:52.888" v="2644" actId="47"/>
        <pc:sldMkLst>
          <pc:docMk/>
          <pc:sldMk cId="3111866588" sldId="451"/>
        </pc:sldMkLst>
      </pc:sldChg>
      <pc:sldChg chg="modSp mod ord setBg">
        <pc:chgData name="Hampson, Christopher" userId="3403776e-6466-4702-9192-53627719edde" providerId="ADAL" clId="{D5BAF2E9-3BA0-4AEC-8AAE-2855A8DB9484}" dt="2023-03-20T12:48:26.313" v="2774" actId="20577"/>
        <pc:sldMkLst>
          <pc:docMk/>
          <pc:sldMk cId="1068590732" sldId="452"/>
        </pc:sldMkLst>
        <pc:spChg chg="mod">
          <ac:chgData name="Hampson, Christopher" userId="3403776e-6466-4702-9192-53627719edde" providerId="ADAL" clId="{D5BAF2E9-3BA0-4AEC-8AAE-2855A8DB9484}" dt="2023-03-20T12:48:26.313" v="2774" actId="20577"/>
          <ac:spMkLst>
            <pc:docMk/>
            <pc:sldMk cId="1068590732" sldId="452"/>
            <ac:spMk id="2" creationId="{47379BF0-0209-46DF-7D40-710D1671C6A0}"/>
          </ac:spMkLst>
        </pc:spChg>
      </pc:sldChg>
      <pc:sldChg chg="modSp mod setBg">
        <pc:chgData name="Hampson, Christopher" userId="3403776e-6466-4702-9192-53627719edde" providerId="ADAL" clId="{D5BAF2E9-3BA0-4AEC-8AAE-2855A8DB9484}" dt="2023-03-20T12:50:12.377" v="2949" actId="20577"/>
        <pc:sldMkLst>
          <pc:docMk/>
          <pc:sldMk cId="39958919" sldId="453"/>
        </pc:sldMkLst>
        <pc:spChg chg="mod">
          <ac:chgData name="Hampson, Christopher" userId="3403776e-6466-4702-9192-53627719edde" providerId="ADAL" clId="{D5BAF2E9-3BA0-4AEC-8AAE-2855A8DB9484}" dt="2023-03-20T12:49:24.872" v="2790" actId="20577"/>
          <ac:spMkLst>
            <pc:docMk/>
            <pc:sldMk cId="39958919" sldId="453"/>
            <ac:spMk id="7" creationId="{F85F72FE-FB30-0E4F-B173-89589AD00734}"/>
          </ac:spMkLst>
        </pc:spChg>
        <pc:spChg chg="mod">
          <ac:chgData name="Hampson, Christopher" userId="3403776e-6466-4702-9192-53627719edde" providerId="ADAL" clId="{D5BAF2E9-3BA0-4AEC-8AAE-2855A8DB9484}" dt="2023-03-20T12:50:12.377" v="2949" actId="20577"/>
          <ac:spMkLst>
            <pc:docMk/>
            <pc:sldMk cId="39958919" sldId="453"/>
            <ac:spMk id="8" creationId="{754B29C7-D7D1-D248-93D7-CFED5AABAEE1}"/>
          </ac:spMkLst>
        </pc:spChg>
      </pc:sldChg>
      <pc:sldChg chg="addSp delSp modSp new mod setBg setClrOvrMap">
        <pc:chgData name="Hampson, Christopher" userId="3403776e-6466-4702-9192-53627719edde" providerId="ADAL" clId="{D5BAF2E9-3BA0-4AEC-8AAE-2855A8DB9484}" dt="2023-03-20T12:30:56.319" v="2632"/>
        <pc:sldMkLst>
          <pc:docMk/>
          <pc:sldMk cId="2153621429" sldId="454"/>
        </pc:sldMkLst>
        <pc:spChg chg="del">
          <ac:chgData name="Hampson, Christopher" userId="3403776e-6466-4702-9192-53627719edde" providerId="ADAL" clId="{D5BAF2E9-3BA0-4AEC-8AAE-2855A8DB9484}" dt="2023-03-20T11:45:50.454" v="17" actId="478"/>
          <ac:spMkLst>
            <pc:docMk/>
            <pc:sldMk cId="2153621429" sldId="454"/>
            <ac:spMk id="2" creationId="{5B131222-A4F0-AEB9-B77B-C48BB662132D}"/>
          </ac:spMkLst>
        </pc:spChg>
        <pc:spChg chg="del">
          <ac:chgData name="Hampson, Christopher" userId="3403776e-6466-4702-9192-53627719edde" providerId="ADAL" clId="{D5BAF2E9-3BA0-4AEC-8AAE-2855A8DB9484}" dt="2023-03-20T11:45:51.426" v="18" actId="478"/>
          <ac:spMkLst>
            <pc:docMk/>
            <pc:sldMk cId="2153621429" sldId="454"/>
            <ac:spMk id="3" creationId="{0B45820D-B241-51C5-114E-32CCD6C42062}"/>
          </ac:spMkLst>
        </pc:spChg>
        <pc:spChg chg="add del">
          <ac:chgData name="Hampson, Christopher" userId="3403776e-6466-4702-9192-53627719edde" providerId="ADAL" clId="{D5BAF2E9-3BA0-4AEC-8AAE-2855A8DB9484}" dt="2023-03-20T11:46:07.454" v="23" actId="26606"/>
          <ac:spMkLst>
            <pc:docMk/>
            <pc:sldMk cId="2153621429" sldId="454"/>
            <ac:spMk id="10" creationId="{71B2258F-86CA-4D4D-8270-BC05FCDEBFB3}"/>
          </ac:spMkLst>
        </pc:spChg>
        <pc:picChg chg="add mod">
          <ac:chgData name="Hampson, Christopher" userId="3403776e-6466-4702-9192-53627719edde" providerId="ADAL" clId="{D5BAF2E9-3BA0-4AEC-8AAE-2855A8DB9484}" dt="2023-03-20T11:49:20.189" v="275" actId="962"/>
          <ac:picMkLst>
            <pc:docMk/>
            <pc:sldMk cId="2153621429" sldId="454"/>
            <ac:picMk id="5" creationId="{EF1AC2A9-A5C0-6997-76A7-CEAF7BFEF213}"/>
          </ac:picMkLst>
        </pc:picChg>
      </pc:sldChg>
      <pc:sldChg chg="addSp delSp modSp new mod setBg">
        <pc:chgData name="Hampson, Christopher" userId="3403776e-6466-4702-9192-53627719edde" providerId="ADAL" clId="{D5BAF2E9-3BA0-4AEC-8AAE-2855A8DB9484}" dt="2023-03-20T12:30:56.319" v="2632"/>
        <pc:sldMkLst>
          <pc:docMk/>
          <pc:sldMk cId="7171896" sldId="455"/>
        </pc:sldMkLst>
        <pc:spChg chg="del">
          <ac:chgData name="Hampson, Christopher" userId="3403776e-6466-4702-9192-53627719edde" providerId="ADAL" clId="{D5BAF2E9-3BA0-4AEC-8AAE-2855A8DB9484}" dt="2023-03-20T11:46:20.539" v="25" actId="478"/>
          <ac:spMkLst>
            <pc:docMk/>
            <pc:sldMk cId="7171896" sldId="455"/>
            <ac:spMk id="2" creationId="{D5882435-EC76-152F-612F-14B74C55A705}"/>
          </ac:spMkLst>
        </pc:spChg>
        <pc:spChg chg="del">
          <ac:chgData name="Hampson, Christopher" userId="3403776e-6466-4702-9192-53627719edde" providerId="ADAL" clId="{D5BAF2E9-3BA0-4AEC-8AAE-2855A8DB9484}" dt="2023-03-20T11:46:21.715" v="26" actId="478"/>
          <ac:spMkLst>
            <pc:docMk/>
            <pc:sldMk cId="7171896" sldId="455"/>
            <ac:spMk id="3" creationId="{67436155-06E3-57B0-43F2-52CB6CE467C4}"/>
          </ac:spMkLst>
        </pc:spChg>
        <pc:picChg chg="add mod">
          <ac:chgData name="Hampson, Christopher" userId="3403776e-6466-4702-9192-53627719edde" providerId="ADAL" clId="{D5BAF2E9-3BA0-4AEC-8AAE-2855A8DB9484}" dt="2023-03-20T11:49:40.453" v="391" actId="962"/>
          <ac:picMkLst>
            <pc:docMk/>
            <pc:sldMk cId="7171896" sldId="455"/>
            <ac:picMk id="5" creationId="{F9B1C5D5-9C51-C99F-3B94-5E19D16DF745}"/>
          </ac:picMkLst>
        </pc:picChg>
      </pc:sldChg>
      <pc:sldChg chg="addSp delSp modSp new mod setBg">
        <pc:chgData name="Hampson, Christopher" userId="3403776e-6466-4702-9192-53627719edde" providerId="ADAL" clId="{D5BAF2E9-3BA0-4AEC-8AAE-2855A8DB9484}" dt="2023-03-20T12:30:56.319" v="2632"/>
        <pc:sldMkLst>
          <pc:docMk/>
          <pc:sldMk cId="1792986408" sldId="456"/>
        </pc:sldMkLst>
        <pc:spChg chg="del">
          <ac:chgData name="Hampson, Christopher" userId="3403776e-6466-4702-9192-53627719edde" providerId="ADAL" clId="{D5BAF2E9-3BA0-4AEC-8AAE-2855A8DB9484}" dt="2023-03-20T11:46:28.811" v="31" actId="478"/>
          <ac:spMkLst>
            <pc:docMk/>
            <pc:sldMk cId="1792986408" sldId="456"/>
            <ac:spMk id="2" creationId="{158A52EE-FDBE-4680-ED46-6CF74DCF29F5}"/>
          </ac:spMkLst>
        </pc:spChg>
        <pc:spChg chg="del">
          <ac:chgData name="Hampson, Christopher" userId="3403776e-6466-4702-9192-53627719edde" providerId="ADAL" clId="{D5BAF2E9-3BA0-4AEC-8AAE-2855A8DB9484}" dt="2023-03-20T11:46:29.827" v="32" actId="478"/>
          <ac:spMkLst>
            <pc:docMk/>
            <pc:sldMk cId="1792986408" sldId="456"/>
            <ac:spMk id="3" creationId="{A6A8DD91-9B36-E0FD-6EFF-B5AA080C7D9D}"/>
          </ac:spMkLst>
        </pc:spChg>
        <pc:spChg chg="add del mod">
          <ac:chgData name="Hampson, Christopher" userId="3403776e-6466-4702-9192-53627719edde" providerId="ADAL" clId="{D5BAF2E9-3BA0-4AEC-8AAE-2855A8DB9484}" dt="2023-03-20T11:48:11.846" v="46" actId="478"/>
          <ac:spMkLst>
            <pc:docMk/>
            <pc:sldMk cId="1792986408" sldId="456"/>
            <ac:spMk id="6" creationId="{DCE0559F-F76D-F8E5-B1D4-C4D1FE5DB9DC}"/>
          </ac:spMkLst>
        </pc:spChg>
        <pc:picChg chg="add mod">
          <ac:chgData name="Hampson, Christopher" userId="3403776e-6466-4702-9192-53627719edde" providerId="ADAL" clId="{D5BAF2E9-3BA0-4AEC-8AAE-2855A8DB9484}" dt="2023-03-20T11:50:00.410" v="533" actId="962"/>
          <ac:picMkLst>
            <pc:docMk/>
            <pc:sldMk cId="1792986408" sldId="456"/>
            <ac:picMk id="5" creationId="{A4E8F80A-3A62-D6FA-5F54-08D053348B3E}"/>
          </ac:picMkLst>
        </pc:picChg>
      </pc:sldChg>
      <pc:sldChg chg="addSp delSp modSp new mod setBg">
        <pc:chgData name="Hampson, Christopher" userId="3403776e-6466-4702-9192-53627719edde" providerId="ADAL" clId="{D5BAF2E9-3BA0-4AEC-8AAE-2855A8DB9484}" dt="2023-03-20T12:30:56.319" v="2632"/>
        <pc:sldMkLst>
          <pc:docMk/>
          <pc:sldMk cId="3883398312" sldId="457"/>
        </pc:sldMkLst>
        <pc:spChg chg="del">
          <ac:chgData name="Hampson, Christopher" userId="3403776e-6466-4702-9192-53627719edde" providerId="ADAL" clId="{D5BAF2E9-3BA0-4AEC-8AAE-2855A8DB9484}" dt="2023-03-20T11:46:42.668" v="37" actId="478"/>
          <ac:spMkLst>
            <pc:docMk/>
            <pc:sldMk cId="3883398312" sldId="457"/>
            <ac:spMk id="2" creationId="{8C4725D8-EFD3-61CA-3C26-807FADF2F219}"/>
          </ac:spMkLst>
        </pc:spChg>
        <pc:spChg chg="del">
          <ac:chgData name="Hampson, Christopher" userId="3403776e-6466-4702-9192-53627719edde" providerId="ADAL" clId="{D5BAF2E9-3BA0-4AEC-8AAE-2855A8DB9484}" dt="2023-03-20T11:46:43.666" v="38" actId="478"/>
          <ac:spMkLst>
            <pc:docMk/>
            <pc:sldMk cId="3883398312" sldId="457"/>
            <ac:spMk id="3" creationId="{29A6B4E4-9FB1-7E03-12E6-B891358DB9C9}"/>
          </ac:spMkLst>
        </pc:spChg>
        <pc:picChg chg="add mod">
          <ac:chgData name="Hampson, Christopher" userId="3403776e-6466-4702-9192-53627719edde" providerId="ADAL" clId="{D5BAF2E9-3BA0-4AEC-8AAE-2855A8DB9484}" dt="2023-03-20T11:50:28.204" v="769" actId="962"/>
          <ac:picMkLst>
            <pc:docMk/>
            <pc:sldMk cId="3883398312" sldId="457"/>
            <ac:picMk id="5" creationId="{EBB5D7C8-FAB3-A214-B024-4864AC83C29F}"/>
          </ac:picMkLst>
        </pc:picChg>
      </pc:sldChg>
      <pc:sldChg chg="modSp add mod setBg">
        <pc:chgData name="Hampson, Christopher" userId="3403776e-6466-4702-9192-53627719edde" providerId="ADAL" clId="{D5BAF2E9-3BA0-4AEC-8AAE-2855A8DB9484}" dt="2023-03-20T12:30:56.319" v="2632"/>
        <pc:sldMkLst>
          <pc:docMk/>
          <pc:sldMk cId="4127719475" sldId="458"/>
        </pc:sldMkLst>
        <pc:spChg chg="mod">
          <ac:chgData name="Hampson, Christopher" userId="3403776e-6466-4702-9192-53627719edde" providerId="ADAL" clId="{D5BAF2E9-3BA0-4AEC-8AAE-2855A8DB9484}" dt="2023-03-20T11:53:21.154" v="1140" actId="20577"/>
          <ac:spMkLst>
            <pc:docMk/>
            <pc:sldMk cId="4127719475" sldId="458"/>
            <ac:spMk id="7" creationId="{F85F72FE-FB30-0E4F-B173-89589AD00734}"/>
          </ac:spMkLst>
        </pc:spChg>
        <pc:spChg chg="mod">
          <ac:chgData name="Hampson, Christopher" userId="3403776e-6466-4702-9192-53627719edde" providerId="ADAL" clId="{D5BAF2E9-3BA0-4AEC-8AAE-2855A8DB9484}" dt="2023-03-20T11:54:09.220" v="1258" actId="114"/>
          <ac:spMkLst>
            <pc:docMk/>
            <pc:sldMk cId="4127719475" sldId="458"/>
            <ac:spMk id="8" creationId="{754B29C7-D7D1-D248-93D7-CFED5AABAEE1}"/>
          </ac:spMkLst>
        </pc:spChg>
      </pc:sldChg>
      <pc:sldChg chg="addSp delSp modSp add mod setBg">
        <pc:chgData name="Hampson, Christopher" userId="3403776e-6466-4702-9192-53627719edde" providerId="ADAL" clId="{D5BAF2E9-3BA0-4AEC-8AAE-2855A8DB9484}" dt="2023-03-20T12:30:56.319" v="2632"/>
        <pc:sldMkLst>
          <pc:docMk/>
          <pc:sldMk cId="34813088" sldId="459"/>
        </pc:sldMkLst>
        <pc:spChg chg="add mod">
          <ac:chgData name="Hampson, Christopher" userId="3403776e-6466-4702-9192-53627719edde" providerId="ADAL" clId="{D5BAF2E9-3BA0-4AEC-8AAE-2855A8DB9484}" dt="2023-03-20T12:02:07.946" v="1328" actId="1036"/>
          <ac:spMkLst>
            <pc:docMk/>
            <pc:sldMk cId="34813088" sldId="459"/>
            <ac:spMk id="2" creationId="{AD7F0143-1627-3453-8163-F2A1EB45F18F}"/>
          </ac:spMkLst>
        </pc:spChg>
        <pc:spChg chg="mod">
          <ac:chgData name="Hampson, Christopher" userId="3403776e-6466-4702-9192-53627719edde" providerId="ADAL" clId="{D5BAF2E9-3BA0-4AEC-8AAE-2855A8DB9484}" dt="2023-03-20T12:00:21.170" v="1309" actId="20577"/>
          <ac:spMkLst>
            <pc:docMk/>
            <pc:sldMk cId="34813088" sldId="459"/>
            <ac:spMk id="7" creationId="{F85F72FE-FB30-0E4F-B173-89589AD00734}"/>
          </ac:spMkLst>
        </pc:spChg>
        <pc:spChg chg="del">
          <ac:chgData name="Hampson, Christopher" userId="3403776e-6466-4702-9192-53627719edde" providerId="ADAL" clId="{D5BAF2E9-3BA0-4AEC-8AAE-2855A8DB9484}" dt="2023-03-20T12:01:15.226" v="1310" actId="478"/>
          <ac:spMkLst>
            <pc:docMk/>
            <pc:sldMk cId="34813088" sldId="459"/>
            <ac:spMk id="8" creationId="{754B29C7-D7D1-D248-93D7-CFED5AABAEE1}"/>
          </ac:spMkLst>
        </pc:spChg>
      </pc:sldChg>
      <pc:sldChg chg="addSp delSp modSp new mod setBg">
        <pc:chgData name="Hampson, Christopher" userId="3403776e-6466-4702-9192-53627719edde" providerId="ADAL" clId="{D5BAF2E9-3BA0-4AEC-8AAE-2855A8DB9484}" dt="2023-03-20T12:30:56.319" v="2632"/>
        <pc:sldMkLst>
          <pc:docMk/>
          <pc:sldMk cId="1275979062" sldId="460"/>
        </pc:sldMkLst>
        <pc:spChg chg="del">
          <ac:chgData name="Hampson, Christopher" userId="3403776e-6466-4702-9192-53627719edde" providerId="ADAL" clId="{D5BAF2E9-3BA0-4AEC-8AAE-2855A8DB9484}" dt="2023-03-20T12:02:12.842" v="1330" actId="478"/>
          <ac:spMkLst>
            <pc:docMk/>
            <pc:sldMk cId="1275979062" sldId="460"/>
            <ac:spMk id="2" creationId="{D05BAE12-4456-E337-102A-1F4179504160}"/>
          </ac:spMkLst>
        </pc:spChg>
        <pc:spChg chg="del">
          <ac:chgData name="Hampson, Christopher" userId="3403776e-6466-4702-9192-53627719edde" providerId="ADAL" clId="{D5BAF2E9-3BA0-4AEC-8AAE-2855A8DB9484}" dt="2023-03-20T12:02:13.898" v="1331" actId="478"/>
          <ac:spMkLst>
            <pc:docMk/>
            <pc:sldMk cId="1275979062" sldId="460"/>
            <ac:spMk id="3" creationId="{F8573BB9-43AB-8B20-576E-22CBFE70AA27}"/>
          </ac:spMkLst>
        </pc:spChg>
        <pc:spChg chg="add">
          <ac:chgData name="Hampson, Christopher" userId="3403776e-6466-4702-9192-53627719edde" providerId="ADAL" clId="{D5BAF2E9-3BA0-4AEC-8AAE-2855A8DB9484}" dt="2023-03-20T12:04:31.496" v="1337" actId="26606"/>
          <ac:spMkLst>
            <pc:docMk/>
            <pc:sldMk cId="1275979062" sldId="460"/>
            <ac:spMk id="10" creationId="{AB8C311F-7253-4AED-9701-7FC0708C41C7}"/>
          </ac:spMkLst>
        </pc:spChg>
        <pc:spChg chg="add">
          <ac:chgData name="Hampson, Christopher" userId="3403776e-6466-4702-9192-53627719edde" providerId="ADAL" clId="{D5BAF2E9-3BA0-4AEC-8AAE-2855A8DB9484}" dt="2023-03-20T12:04:31.496" v="1337" actId="26606"/>
          <ac:spMkLst>
            <pc:docMk/>
            <pc:sldMk cId="1275979062" sldId="460"/>
            <ac:spMk id="12" creationId="{E2384209-CB15-4CDF-9D31-C44FD9A3F20D}"/>
          </ac:spMkLst>
        </pc:spChg>
        <pc:spChg chg="add">
          <ac:chgData name="Hampson, Christopher" userId="3403776e-6466-4702-9192-53627719edde" providerId="ADAL" clId="{D5BAF2E9-3BA0-4AEC-8AAE-2855A8DB9484}" dt="2023-03-20T12:04:31.496" v="1337" actId="26606"/>
          <ac:spMkLst>
            <pc:docMk/>
            <pc:sldMk cId="1275979062" sldId="460"/>
            <ac:spMk id="14" creationId="{2633B3B5-CC90-43F0-8714-D31D1F3F0209}"/>
          </ac:spMkLst>
        </pc:spChg>
        <pc:spChg chg="add">
          <ac:chgData name="Hampson, Christopher" userId="3403776e-6466-4702-9192-53627719edde" providerId="ADAL" clId="{D5BAF2E9-3BA0-4AEC-8AAE-2855A8DB9484}" dt="2023-03-20T12:04:31.496" v="1337" actId="26606"/>
          <ac:spMkLst>
            <pc:docMk/>
            <pc:sldMk cId="1275979062" sldId="460"/>
            <ac:spMk id="16" creationId="{A8D57A06-A426-446D-B02C-A2DC6B62E45E}"/>
          </ac:spMkLst>
        </pc:spChg>
        <pc:picChg chg="add mod">
          <ac:chgData name="Hampson, Christopher" userId="3403776e-6466-4702-9192-53627719edde" providerId="ADAL" clId="{D5BAF2E9-3BA0-4AEC-8AAE-2855A8DB9484}" dt="2023-03-20T12:04:31.496" v="1337" actId="26606"/>
          <ac:picMkLst>
            <pc:docMk/>
            <pc:sldMk cId="1275979062" sldId="460"/>
            <ac:picMk id="5" creationId="{B810D992-461D-787E-E569-DCD5008B978B}"/>
          </ac:picMkLst>
        </pc:picChg>
      </pc:sldChg>
      <pc:sldChg chg="modSp add mod ord setBg">
        <pc:chgData name="Hampson, Christopher" userId="3403776e-6466-4702-9192-53627719edde" providerId="ADAL" clId="{D5BAF2E9-3BA0-4AEC-8AAE-2855A8DB9484}" dt="2023-03-20T12:30:56.319" v="2632"/>
        <pc:sldMkLst>
          <pc:docMk/>
          <pc:sldMk cId="1602204892" sldId="461"/>
        </pc:sldMkLst>
        <pc:spChg chg="mod">
          <ac:chgData name="Hampson, Christopher" userId="3403776e-6466-4702-9192-53627719edde" providerId="ADAL" clId="{D5BAF2E9-3BA0-4AEC-8AAE-2855A8DB9484}" dt="2023-03-20T12:05:15.610" v="1367" actId="20577"/>
          <ac:spMkLst>
            <pc:docMk/>
            <pc:sldMk cId="1602204892" sldId="461"/>
            <ac:spMk id="7" creationId="{F85F72FE-FB30-0E4F-B173-89589AD00734}"/>
          </ac:spMkLst>
        </pc:spChg>
        <pc:spChg chg="mod">
          <ac:chgData name="Hampson, Christopher" userId="3403776e-6466-4702-9192-53627719edde" providerId="ADAL" clId="{D5BAF2E9-3BA0-4AEC-8AAE-2855A8DB9484}" dt="2023-03-20T12:05:52.126" v="1423" actId="14100"/>
          <ac:spMkLst>
            <pc:docMk/>
            <pc:sldMk cId="1602204892" sldId="461"/>
            <ac:spMk id="8" creationId="{754B29C7-D7D1-D248-93D7-CFED5AABAEE1}"/>
          </ac:spMkLst>
        </pc:spChg>
      </pc:sldChg>
      <pc:sldChg chg="modSp add mod setBg">
        <pc:chgData name="Hampson, Christopher" userId="3403776e-6466-4702-9192-53627719edde" providerId="ADAL" clId="{D5BAF2E9-3BA0-4AEC-8AAE-2855A8DB9484}" dt="2023-03-20T12:30:56.319" v="2632"/>
        <pc:sldMkLst>
          <pc:docMk/>
          <pc:sldMk cId="2014562637" sldId="462"/>
        </pc:sldMkLst>
        <pc:spChg chg="mod">
          <ac:chgData name="Hampson, Christopher" userId="3403776e-6466-4702-9192-53627719edde" providerId="ADAL" clId="{D5BAF2E9-3BA0-4AEC-8AAE-2855A8DB9484}" dt="2023-03-20T12:07:25.898" v="1521" actId="20577"/>
          <ac:spMkLst>
            <pc:docMk/>
            <pc:sldMk cId="2014562637" sldId="462"/>
            <ac:spMk id="7" creationId="{F85F72FE-FB30-0E4F-B173-89589AD00734}"/>
          </ac:spMkLst>
        </pc:spChg>
        <pc:spChg chg="mod">
          <ac:chgData name="Hampson, Christopher" userId="3403776e-6466-4702-9192-53627719edde" providerId="ADAL" clId="{D5BAF2E9-3BA0-4AEC-8AAE-2855A8DB9484}" dt="2023-03-20T12:07:51.299" v="1652" actId="20577"/>
          <ac:spMkLst>
            <pc:docMk/>
            <pc:sldMk cId="2014562637" sldId="462"/>
            <ac:spMk id="8" creationId="{754B29C7-D7D1-D248-93D7-CFED5AABAEE1}"/>
          </ac:spMkLst>
        </pc:spChg>
      </pc:sldChg>
      <pc:sldChg chg="addSp delSp modSp new mod setBg">
        <pc:chgData name="Hampson, Christopher" userId="3403776e-6466-4702-9192-53627719edde" providerId="ADAL" clId="{D5BAF2E9-3BA0-4AEC-8AAE-2855A8DB9484}" dt="2023-03-20T12:30:56.319" v="2632"/>
        <pc:sldMkLst>
          <pc:docMk/>
          <pc:sldMk cId="1403802413" sldId="463"/>
        </pc:sldMkLst>
        <pc:spChg chg="del">
          <ac:chgData name="Hampson, Christopher" userId="3403776e-6466-4702-9192-53627719edde" providerId="ADAL" clId="{D5BAF2E9-3BA0-4AEC-8AAE-2855A8DB9484}" dt="2023-03-20T12:08:26.566" v="1656" actId="478"/>
          <ac:spMkLst>
            <pc:docMk/>
            <pc:sldMk cId="1403802413" sldId="463"/>
            <ac:spMk id="2" creationId="{7788BF62-529B-D2E2-2968-7546CB4231C4}"/>
          </ac:spMkLst>
        </pc:spChg>
        <pc:spChg chg="del">
          <ac:chgData name="Hampson, Christopher" userId="3403776e-6466-4702-9192-53627719edde" providerId="ADAL" clId="{D5BAF2E9-3BA0-4AEC-8AAE-2855A8DB9484}" dt="2023-03-20T12:08:27.554" v="1657" actId="478"/>
          <ac:spMkLst>
            <pc:docMk/>
            <pc:sldMk cId="1403802413" sldId="463"/>
            <ac:spMk id="3" creationId="{61ABC722-108E-58E2-3A31-A4A4BA8A7686}"/>
          </ac:spMkLst>
        </pc:spChg>
        <pc:spChg chg="add mod">
          <ac:chgData name="Hampson, Christopher" userId="3403776e-6466-4702-9192-53627719edde" providerId="ADAL" clId="{D5BAF2E9-3BA0-4AEC-8AAE-2855A8DB9484}" dt="2023-03-20T12:23:51.584" v="2449" actId="255"/>
          <ac:spMkLst>
            <pc:docMk/>
            <pc:sldMk cId="1403802413" sldId="463"/>
            <ac:spMk id="4" creationId="{BF66D700-3B93-A4B2-EBE4-F78FCB0F89C5}"/>
          </ac:spMkLst>
        </pc:spChg>
        <pc:spChg chg="add mod">
          <ac:chgData name="Hampson, Christopher" userId="3403776e-6466-4702-9192-53627719edde" providerId="ADAL" clId="{D5BAF2E9-3BA0-4AEC-8AAE-2855A8DB9484}" dt="2023-03-20T12:17:07.025" v="1770" actId="20577"/>
          <ac:spMkLst>
            <pc:docMk/>
            <pc:sldMk cId="1403802413" sldId="463"/>
            <ac:spMk id="5" creationId="{D8735FA6-7EA0-4EAB-40F9-AE43CB0AF7CC}"/>
          </ac:spMkLst>
        </pc:spChg>
      </pc:sldChg>
      <pc:sldChg chg="modSp add del mod">
        <pc:chgData name="Hampson, Christopher" userId="3403776e-6466-4702-9192-53627719edde" providerId="ADAL" clId="{D5BAF2E9-3BA0-4AEC-8AAE-2855A8DB9484}" dt="2023-03-20T12:18:18.714" v="1837" actId="47"/>
        <pc:sldMkLst>
          <pc:docMk/>
          <pc:sldMk cId="585624375" sldId="464"/>
        </pc:sldMkLst>
        <pc:spChg chg="mod">
          <ac:chgData name="Hampson, Christopher" userId="3403776e-6466-4702-9192-53627719edde" providerId="ADAL" clId="{D5BAF2E9-3BA0-4AEC-8AAE-2855A8DB9484}" dt="2023-03-20T12:14:32.443" v="1677" actId="5793"/>
          <ac:spMkLst>
            <pc:docMk/>
            <pc:sldMk cId="585624375" sldId="464"/>
            <ac:spMk id="4" creationId="{BF66D700-3B93-A4B2-EBE4-F78FCB0F89C5}"/>
          </ac:spMkLst>
        </pc:spChg>
      </pc:sldChg>
      <pc:sldChg chg="modSp add mod ord setBg">
        <pc:chgData name="Hampson, Christopher" userId="3403776e-6466-4702-9192-53627719edde" providerId="ADAL" clId="{D5BAF2E9-3BA0-4AEC-8AAE-2855A8DB9484}" dt="2023-03-20T12:30:56.319" v="2632"/>
        <pc:sldMkLst>
          <pc:docMk/>
          <pc:sldMk cId="790894554" sldId="465"/>
        </pc:sldMkLst>
        <pc:spChg chg="mod">
          <ac:chgData name="Hampson, Christopher" userId="3403776e-6466-4702-9192-53627719edde" providerId="ADAL" clId="{D5BAF2E9-3BA0-4AEC-8AAE-2855A8DB9484}" dt="2023-03-20T12:23:15.026" v="2440" actId="20577"/>
          <ac:spMkLst>
            <pc:docMk/>
            <pc:sldMk cId="790894554" sldId="465"/>
            <ac:spMk id="7" creationId="{F85F72FE-FB30-0E4F-B173-89589AD00734}"/>
          </ac:spMkLst>
        </pc:spChg>
      </pc:sldChg>
      <pc:sldChg chg="modSp add mod setBg">
        <pc:chgData name="Hampson, Christopher" userId="3403776e-6466-4702-9192-53627719edde" providerId="ADAL" clId="{D5BAF2E9-3BA0-4AEC-8AAE-2855A8DB9484}" dt="2023-03-20T12:30:56.319" v="2632"/>
        <pc:sldMkLst>
          <pc:docMk/>
          <pc:sldMk cId="905047344" sldId="466"/>
        </pc:sldMkLst>
        <pc:spChg chg="mod">
          <ac:chgData name="Hampson, Christopher" userId="3403776e-6466-4702-9192-53627719edde" providerId="ADAL" clId="{D5BAF2E9-3BA0-4AEC-8AAE-2855A8DB9484}" dt="2023-03-20T12:23:45.217" v="2448" actId="20577"/>
          <ac:spMkLst>
            <pc:docMk/>
            <pc:sldMk cId="905047344" sldId="466"/>
            <ac:spMk id="4" creationId="{BF66D700-3B93-A4B2-EBE4-F78FCB0F89C5}"/>
          </ac:spMkLst>
        </pc:spChg>
        <pc:spChg chg="mod">
          <ac:chgData name="Hampson, Christopher" userId="3403776e-6466-4702-9192-53627719edde" providerId="ADAL" clId="{D5BAF2E9-3BA0-4AEC-8AAE-2855A8DB9484}" dt="2023-03-20T12:17:41.954" v="1793" actId="20577"/>
          <ac:spMkLst>
            <pc:docMk/>
            <pc:sldMk cId="905047344" sldId="466"/>
            <ac:spMk id="5" creationId="{D8735FA6-7EA0-4EAB-40F9-AE43CB0AF7CC}"/>
          </ac:spMkLst>
        </pc:spChg>
      </pc:sldChg>
      <pc:sldChg chg="modSp add mod setBg">
        <pc:chgData name="Hampson, Christopher" userId="3403776e-6466-4702-9192-53627719edde" providerId="ADAL" clId="{D5BAF2E9-3BA0-4AEC-8AAE-2855A8DB9484}" dt="2023-03-20T12:30:56.319" v="2632"/>
        <pc:sldMkLst>
          <pc:docMk/>
          <pc:sldMk cId="2796709878" sldId="467"/>
        </pc:sldMkLst>
        <pc:spChg chg="mod">
          <ac:chgData name="Hampson, Christopher" userId="3403776e-6466-4702-9192-53627719edde" providerId="ADAL" clId="{D5BAF2E9-3BA0-4AEC-8AAE-2855A8DB9484}" dt="2023-03-20T12:19:03.842" v="1950" actId="20577"/>
          <ac:spMkLst>
            <pc:docMk/>
            <pc:sldMk cId="2796709878" sldId="467"/>
            <ac:spMk id="7" creationId="{F85F72FE-FB30-0E4F-B173-89589AD00734}"/>
          </ac:spMkLst>
        </pc:spChg>
        <pc:spChg chg="mod">
          <ac:chgData name="Hampson, Christopher" userId="3403776e-6466-4702-9192-53627719edde" providerId="ADAL" clId="{D5BAF2E9-3BA0-4AEC-8AAE-2855A8DB9484}" dt="2023-03-20T12:22:36.394" v="2402" actId="20577"/>
          <ac:spMkLst>
            <pc:docMk/>
            <pc:sldMk cId="2796709878" sldId="467"/>
            <ac:spMk id="8" creationId="{754B29C7-D7D1-D248-93D7-CFED5AABAEE1}"/>
          </ac:spMkLst>
        </pc:spChg>
      </pc:sldChg>
      <pc:sldChg chg="addSp delSp modSp new mod setBg">
        <pc:chgData name="Hampson, Christopher" userId="3403776e-6466-4702-9192-53627719edde" providerId="ADAL" clId="{D5BAF2E9-3BA0-4AEC-8AAE-2855A8DB9484}" dt="2023-03-20T12:44:06.248" v="2702" actId="1076"/>
        <pc:sldMkLst>
          <pc:docMk/>
          <pc:sldMk cId="1114042139" sldId="468"/>
        </pc:sldMkLst>
        <pc:spChg chg="del">
          <ac:chgData name="Hampson, Christopher" userId="3403776e-6466-4702-9192-53627719edde" providerId="ADAL" clId="{D5BAF2E9-3BA0-4AEC-8AAE-2855A8DB9484}" dt="2023-03-20T12:28:13.938" v="2451" actId="478"/>
          <ac:spMkLst>
            <pc:docMk/>
            <pc:sldMk cId="1114042139" sldId="468"/>
            <ac:spMk id="2" creationId="{F0683910-3686-72ED-578C-66AAF950F4C5}"/>
          </ac:spMkLst>
        </pc:spChg>
        <pc:spChg chg="del">
          <ac:chgData name="Hampson, Christopher" userId="3403776e-6466-4702-9192-53627719edde" providerId="ADAL" clId="{D5BAF2E9-3BA0-4AEC-8AAE-2855A8DB9484}" dt="2023-03-20T12:28:15.216" v="2452" actId="478"/>
          <ac:spMkLst>
            <pc:docMk/>
            <pc:sldMk cId="1114042139" sldId="468"/>
            <ac:spMk id="3" creationId="{E63A8D88-B9B6-BA28-9E26-903A155FE7E6}"/>
          </ac:spMkLst>
        </pc:spChg>
        <pc:spChg chg="add">
          <ac:chgData name="Hampson, Christopher" userId="3403776e-6466-4702-9192-53627719edde" providerId="ADAL" clId="{D5BAF2E9-3BA0-4AEC-8AAE-2855A8DB9484}" dt="2023-03-20T12:28:31.013" v="2455" actId="26606"/>
          <ac:spMkLst>
            <pc:docMk/>
            <pc:sldMk cId="1114042139" sldId="468"/>
            <ac:spMk id="10" creationId="{D153EDB2-4AAD-43F4-AE78-4D326C813369}"/>
          </ac:spMkLst>
        </pc:spChg>
        <pc:grpChg chg="add">
          <ac:chgData name="Hampson, Christopher" userId="3403776e-6466-4702-9192-53627719edde" providerId="ADAL" clId="{D5BAF2E9-3BA0-4AEC-8AAE-2855A8DB9484}" dt="2023-03-20T12:28:31.013" v="2455" actId="26606"/>
          <ac:grpSpMkLst>
            <pc:docMk/>
            <pc:sldMk cId="1114042139" sldId="468"/>
            <ac:grpSpMk id="12" creationId="{A3CB7779-72E2-4E92-AE18-6BBC335DD881}"/>
          </ac:grpSpMkLst>
        </pc:grpChg>
        <pc:picChg chg="add del mod">
          <ac:chgData name="Hampson, Christopher" userId="3403776e-6466-4702-9192-53627719edde" providerId="ADAL" clId="{D5BAF2E9-3BA0-4AEC-8AAE-2855A8DB9484}" dt="2023-03-20T12:31:35.065" v="2639"/>
          <ac:picMkLst>
            <pc:docMk/>
            <pc:sldMk cId="1114042139" sldId="468"/>
            <ac:picMk id="3" creationId="{2A4AF6D5-2E41-D9F6-0E50-8F2F9C283BE9}"/>
          </ac:picMkLst>
        </pc:picChg>
        <pc:picChg chg="add mod">
          <ac:chgData name="Hampson, Christopher" userId="3403776e-6466-4702-9192-53627719edde" providerId="ADAL" clId="{D5BAF2E9-3BA0-4AEC-8AAE-2855A8DB9484}" dt="2023-03-20T12:33:36.769" v="2659" actId="1076"/>
          <ac:picMkLst>
            <pc:docMk/>
            <pc:sldMk cId="1114042139" sldId="468"/>
            <ac:picMk id="5" creationId="{6E575CCE-56FA-2A2E-0AB5-A881DFBC5574}"/>
          </ac:picMkLst>
        </pc:picChg>
        <pc:picChg chg="add del mod">
          <ac:chgData name="Hampson, Christopher" userId="3403776e-6466-4702-9192-53627719edde" providerId="ADAL" clId="{D5BAF2E9-3BA0-4AEC-8AAE-2855A8DB9484}" dt="2023-03-20T12:33:33.868" v="2658" actId="478"/>
          <ac:picMkLst>
            <pc:docMk/>
            <pc:sldMk cId="1114042139" sldId="468"/>
            <ac:picMk id="6" creationId="{CFC0A3FB-8C82-66D0-7FF4-5F612C87C8E0}"/>
          </ac:picMkLst>
        </pc:picChg>
        <pc:picChg chg="add mod">
          <ac:chgData name="Hampson, Christopher" userId="3403776e-6466-4702-9192-53627719edde" providerId="ADAL" clId="{D5BAF2E9-3BA0-4AEC-8AAE-2855A8DB9484}" dt="2023-03-20T12:38:02.513" v="2669" actId="1076"/>
          <ac:picMkLst>
            <pc:docMk/>
            <pc:sldMk cId="1114042139" sldId="468"/>
            <ac:picMk id="8" creationId="{27E9DECD-1C9A-E947-A923-003D17ADAFB4}"/>
          </ac:picMkLst>
        </pc:picChg>
        <pc:picChg chg="add del mod">
          <ac:chgData name="Hampson, Christopher" userId="3403776e-6466-4702-9192-53627719edde" providerId="ADAL" clId="{D5BAF2E9-3BA0-4AEC-8AAE-2855A8DB9484}" dt="2023-03-20T12:38:35.097" v="2674" actId="478"/>
          <ac:picMkLst>
            <pc:docMk/>
            <pc:sldMk cId="1114042139" sldId="468"/>
            <ac:picMk id="11" creationId="{E700C428-B738-5D17-2444-036F8F1AB685}"/>
          </ac:picMkLst>
        </pc:picChg>
        <pc:picChg chg="add del mod">
          <ac:chgData name="Hampson, Christopher" userId="3403776e-6466-4702-9192-53627719edde" providerId="ADAL" clId="{D5BAF2E9-3BA0-4AEC-8AAE-2855A8DB9484}" dt="2023-03-20T12:38:37.800" v="2678" actId="478"/>
          <ac:picMkLst>
            <pc:docMk/>
            <pc:sldMk cId="1114042139" sldId="468"/>
            <ac:picMk id="19" creationId="{7250379A-8276-9701-20E3-C0DA6BFE230F}"/>
          </ac:picMkLst>
        </pc:picChg>
        <pc:picChg chg="add del mod">
          <ac:chgData name="Hampson, Christopher" userId="3403776e-6466-4702-9192-53627719edde" providerId="ADAL" clId="{D5BAF2E9-3BA0-4AEC-8AAE-2855A8DB9484}" dt="2023-03-20T12:38:57.826" v="2683" actId="478"/>
          <ac:picMkLst>
            <pc:docMk/>
            <pc:sldMk cId="1114042139" sldId="468"/>
            <ac:picMk id="21" creationId="{47A9B8C2-B071-7F6A-6C67-555B86F401ED}"/>
          </ac:picMkLst>
        </pc:picChg>
        <pc:picChg chg="add del mod">
          <ac:chgData name="Hampson, Christopher" userId="3403776e-6466-4702-9192-53627719edde" providerId="ADAL" clId="{D5BAF2E9-3BA0-4AEC-8AAE-2855A8DB9484}" dt="2023-03-20T12:40:10.001" v="2689" actId="478"/>
          <ac:picMkLst>
            <pc:docMk/>
            <pc:sldMk cId="1114042139" sldId="468"/>
            <ac:picMk id="23" creationId="{046B21D6-3395-97A7-4C92-AA7F1D88C0CE}"/>
          </ac:picMkLst>
        </pc:picChg>
        <pc:picChg chg="add del mod">
          <ac:chgData name="Hampson, Christopher" userId="3403776e-6466-4702-9192-53627719edde" providerId="ADAL" clId="{D5BAF2E9-3BA0-4AEC-8AAE-2855A8DB9484}" dt="2023-03-20T12:41:17.104" v="2694" actId="478"/>
          <ac:picMkLst>
            <pc:docMk/>
            <pc:sldMk cId="1114042139" sldId="468"/>
            <ac:picMk id="25" creationId="{5BF0117E-96D9-7805-1C56-63E5D4D13194}"/>
          </ac:picMkLst>
        </pc:picChg>
        <pc:picChg chg="add mod">
          <ac:chgData name="Hampson, Christopher" userId="3403776e-6466-4702-9192-53627719edde" providerId="ADAL" clId="{D5BAF2E9-3BA0-4AEC-8AAE-2855A8DB9484}" dt="2023-03-20T12:44:06.248" v="2702" actId="1076"/>
          <ac:picMkLst>
            <pc:docMk/>
            <pc:sldMk cId="1114042139" sldId="468"/>
            <ac:picMk id="27" creationId="{F9DC87EF-4518-E412-8985-42130DCF59F1}"/>
          </ac:picMkLst>
        </pc:picChg>
        <pc:picChg chg="add del mod">
          <ac:chgData name="Hampson, Christopher" userId="3403776e-6466-4702-9192-53627719edde" providerId="ADAL" clId="{D5BAF2E9-3BA0-4AEC-8AAE-2855A8DB9484}" dt="2023-03-20T12:39:20.018" v="2685" actId="478"/>
          <ac:picMkLst>
            <pc:docMk/>
            <pc:sldMk cId="1114042139" sldId="468"/>
            <ac:picMk id="1026" creationId="{894B7DC8-F115-9061-7376-B5229227B1FD}"/>
          </ac:picMkLst>
        </pc:picChg>
      </pc:sldChg>
      <pc:sldChg chg="modSp add mod ord">
        <pc:chgData name="Hampson, Christopher" userId="3403776e-6466-4702-9192-53627719edde" providerId="ADAL" clId="{D5BAF2E9-3BA0-4AEC-8AAE-2855A8DB9484}" dt="2023-03-20T12:48:03.729" v="2755" actId="20577"/>
        <pc:sldMkLst>
          <pc:docMk/>
          <pc:sldMk cId="93654715" sldId="469"/>
        </pc:sldMkLst>
        <pc:spChg chg="mod">
          <ac:chgData name="Hampson, Christopher" userId="3403776e-6466-4702-9192-53627719edde" providerId="ADAL" clId="{D5BAF2E9-3BA0-4AEC-8AAE-2855A8DB9484}" dt="2023-03-20T12:48:03.729" v="2755" actId="20577"/>
          <ac:spMkLst>
            <pc:docMk/>
            <pc:sldMk cId="93654715" sldId="469"/>
            <ac:spMk id="7" creationId="{F85F72FE-FB30-0E4F-B173-89589AD00734}"/>
          </ac:spMkLst>
        </pc:spChg>
      </pc:sldChg>
      <pc:sldMasterChg chg="setBg modSldLayout">
        <pc:chgData name="Hampson, Christopher" userId="3403776e-6466-4702-9192-53627719edde" providerId="ADAL" clId="{D5BAF2E9-3BA0-4AEC-8AAE-2855A8DB9484}" dt="2023-03-20T12:30:56.319" v="2632"/>
        <pc:sldMasterMkLst>
          <pc:docMk/>
          <pc:sldMasterMk cId="2277931716" sldId="2147483648"/>
        </pc:sldMasterMkLst>
        <pc:sldLayoutChg chg="setBg">
          <pc:chgData name="Hampson, Christopher" userId="3403776e-6466-4702-9192-53627719edde" providerId="ADAL" clId="{D5BAF2E9-3BA0-4AEC-8AAE-2855A8DB9484}" dt="2023-03-20T12:30:56.319" v="2632"/>
          <pc:sldLayoutMkLst>
            <pc:docMk/>
            <pc:sldMasterMk cId="2277931716" sldId="2147483648"/>
            <pc:sldLayoutMk cId="1092591713" sldId="2147483649"/>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963672024" sldId="2147483650"/>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1360426326" sldId="2147483651"/>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31177965" sldId="2147483652"/>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3359164207" sldId="2147483653"/>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3803763512" sldId="2147483654"/>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1291918310" sldId="2147483655"/>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2999427743" sldId="2147483656"/>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374093839" sldId="2147483657"/>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286524401" sldId="2147483658"/>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602693273" sldId="2147483659"/>
          </pc:sldLayoutMkLst>
        </pc:sldLayoutChg>
        <pc:sldLayoutChg chg="setBg">
          <pc:chgData name="Hampson, Christopher" userId="3403776e-6466-4702-9192-53627719edde" providerId="ADAL" clId="{D5BAF2E9-3BA0-4AEC-8AAE-2855A8DB9484}" dt="2023-03-20T12:30:56.319" v="2632"/>
          <pc:sldLayoutMkLst>
            <pc:docMk/>
            <pc:sldMasterMk cId="2277931716" sldId="2147483648"/>
            <pc:sldLayoutMk cId="3752794230" sldId="2147483660"/>
          </pc:sldLayoutMkLst>
        </pc:sldLayoutChg>
      </pc:sldMasterChg>
      <pc:sldMasterChg chg="setBg modSldLayout">
        <pc:chgData name="Hampson, Christopher" userId="3403776e-6466-4702-9192-53627719edde" providerId="ADAL" clId="{D5BAF2E9-3BA0-4AEC-8AAE-2855A8DB9484}" dt="2023-03-20T12:30:56.319" v="2632"/>
        <pc:sldMasterMkLst>
          <pc:docMk/>
          <pc:sldMasterMk cId="2858668063" sldId="2147483661"/>
        </pc:sldMasterMkLst>
        <pc:sldLayoutChg chg="setBg">
          <pc:chgData name="Hampson, Christopher" userId="3403776e-6466-4702-9192-53627719edde" providerId="ADAL" clId="{D5BAF2E9-3BA0-4AEC-8AAE-2855A8DB9484}" dt="2023-03-20T12:30:56.319" v="2632"/>
          <pc:sldLayoutMkLst>
            <pc:docMk/>
            <pc:sldMasterMk cId="2858668063" sldId="2147483661"/>
            <pc:sldLayoutMk cId="2917600255" sldId="2147483662"/>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2817551954" sldId="2147483663"/>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3186023420" sldId="2147483664"/>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3555851340" sldId="2147483665"/>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4184501133" sldId="2147483666"/>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2171504088" sldId="2147483667"/>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1325599960" sldId="2147483668"/>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3354699595" sldId="2147483669"/>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1580139957" sldId="2147483670"/>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2621381319" sldId="2147483671"/>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4135852377" sldId="2147483672"/>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510289210" sldId="2147483673"/>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4198984816" sldId="2147483674"/>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716121158" sldId="2147483675"/>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1111606812" sldId="2147483676"/>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2634105387" sldId="2147483677"/>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102157786" sldId="2147483678"/>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46665098" sldId="2147483679"/>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2785985787" sldId="2147483680"/>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802985501" sldId="2147483681"/>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3146102360" sldId="2147483682"/>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1420123338" sldId="2147483683"/>
          </pc:sldLayoutMkLst>
        </pc:sldLayoutChg>
        <pc:sldLayoutChg chg="setBg">
          <pc:chgData name="Hampson, Christopher" userId="3403776e-6466-4702-9192-53627719edde" providerId="ADAL" clId="{D5BAF2E9-3BA0-4AEC-8AAE-2855A8DB9484}" dt="2023-03-20T12:30:56.319" v="2632"/>
          <pc:sldLayoutMkLst>
            <pc:docMk/>
            <pc:sldMasterMk cId="2858668063" sldId="2147483661"/>
            <pc:sldLayoutMk cId="1655318924" sldId="2147483684"/>
          </pc:sldLayoutMkLst>
        </pc:sldLayoutChg>
      </pc:sldMasterChg>
    </pc:docChg>
  </pc:docChgLst>
  <pc:docChgLst>
    <pc:chgData name="Hampson, Christopher" userId="3403776e-6466-4702-9192-53627719edde" providerId="ADAL" clId="{D04AF5D8-5B76-498E-A88C-08DF2952753F}"/>
    <pc:docChg chg="undo custSel addSld delSld modSld sldOrd delMainMaster">
      <pc:chgData name="Hampson, Christopher" userId="3403776e-6466-4702-9192-53627719edde" providerId="ADAL" clId="{D04AF5D8-5B76-498E-A88C-08DF2952753F}" dt="2023-02-20T13:57:00.952" v="2409" actId="26606"/>
      <pc:docMkLst>
        <pc:docMk/>
      </pc:docMkLst>
      <pc:sldChg chg="modSp mod ord">
        <pc:chgData name="Hampson, Christopher" userId="3403776e-6466-4702-9192-53627719edde" providerId="ADAL" clId="{D04AF5D8-5B76-498E-A88C-08DF2952753F}" dt="2023-02-20T13:40:35.147" v="1538"/>
        <pc:sldMkLst>
          <pc:docMk/>
          <pc:sldMk cId="3262482159" sldId="297"/>
        </pc:sldMkLst>
        <pc:spChg chg="mod">
          <ac:chgData name="Hampson, Christopher" userId="3403776e-6466-4702-9192-53627719edde" providerId="ADAL" clId="{D04AF5D8-5B76-498E-A88C-08DF2952753F}" dt="2023-02-20T01:25:14.005" v="431" actId="20577"/>
          <ac:spMkLst>
            <pc:docMk/>
            <pc:sldMk cId="3262482159" sldId="297"/>
            <ac:spMk id="2" creationId="{47379BF0-0209-46DF-7D40-710D1671C6A0}"/>
          </ac:spMkLst>
        </pc:spChg>
      </pc:sldChg>
      <pc:sldChg chg="addSp delSp modSp add del mod setBg">
        <pc:chgData name="Hampson, Christopher" userId="3403776e-6466-4702-9192-53627719edde" providerId="ADAL" clId="{D04AF5D8-5B76-498E-A88C-08DF2952753F}" dt="2023-02-20T01:20:08.679" v="104" actId="47"/>
        <pc:sldMkLst>
          <pc:docMk/>
          <pc:sldMk cId="3660229790" sldId="331"/>
        </pc:sldMkLst>
        <pc:spChg chg="del mod">
          <ac:chgData name="Hampson, Christopher" userId="3403776e-6466-4702-9192-53627719edde" providerId="ADAL" clId="{D04AF5D8-5B76-498E-A88C-08DF2952753F}" dt="2023-02-20T01:18:18.407" v="32" actId="478"/>
          <ac:spMkLst>
            <pc:docMk/>
            <pc:sldMk cId="3660229790" sldId="331"/>
            <ac:spMk id="2" creationId="{00000000-0000-0000-0000-000000000000}"/>
          </ac:spMkLst>
        </pc:spChg>
        <pc:spChg chg="del">
          <ac:chgData name="Hampson, Christopher" userId="3403776e-6466-4702-9192-53627719edde" providerId="ADAL" clId="{D04AF5D8-5B76-498E-A88C-08DF2952753F}" dt="2023-02-20T01:17:18.639" v="1" actId="478"/>
          <ac:spMkLst>
            <pc:docMk/>
            <pc:sldMk cId="3660229790" sldId="331"/>
            <ac:spMk id="3" creationId="{00000000-0000-0000-0000-000000000000}"/>
          </ac:spMkLst>
        </pc:spChg>
        <pc:spChg chg="add del mod">
          <ac:chgData name="Hampson, Christopher" userId="3403776e-6466-4702-9192-53627719edde" providerId="ADAL" clId="{D04AF5D8-5B76-498E-A88C-08DF2952753F}" dt="2023-02-20T01:18:19.892" v="33" actId="478"/>
          <ac:spMkLst>
            <pc:docMk/>
            <pc:sldMk cId="3660229790" sldId="331"/>
            <ac:spMk id="6" creationId="{8014F05C-6095-531D-212E-7585FB077143}"/>
          </ac:spMkLst>
        </pc:spChg>
      </pc:sldChg>
      <pc:sldChg chg="addSp delSp modSp add del mod setBg">
        <pc:chgData name="Hampson, Christopher" userId="3403776e-6466-4702-9192-53627719edde" providerId="ADAL" clId="{D04AF5D8-5B76-498E-A88C-08DF2952753F}" dt="2023-02-20T01:20:10.250" v="105" actId="47"/>
        <pc:sldMkLst>
          <pc:docMk/>
          <pc:sldMk cId="3701332875" sldId="332"/>
        </pc:sldMkLst>
        <pc:spChg chg="del">
          <ac:chgData name="Hampson, Christopher" userId="3403776e-6466-4702-9192-53627719edde" providerId="ADAL" clId="{D04AF5D8-5B76-498E-A88C-08DF2952753F}" dt="2023-02-20T01:18:07.085" v="27" actId="478"/>
          <ac:spMkLst>
            <pc:docMk/>
            <pc:sldMk cId="3701332875" sldId="332"/>
            <ac:spMk id="2" creationId="{00000000-0000-0000-0000-000000000000}"/>
          </ac:spMkLst>
        </pc:spChg>
        <pc:spChg chg="del">
          <ac:chgData name="Hampson, Christopher" userId="3403776e-6466-4702-9192-53627719edde" providerId="ADAL" clId="{D04AF5D8-5B76-498E-A88C-08DF2952753F}" dt="2023-02-20T01:17:42.772" v="25" actId="478"/>
          <ac:spMkLst>
            <pc:docMk/>
            <pc:sldMk cId="3701332875" sldId="332"/>
            <ac:spMk id="3" creationId="{00000000-0000-0000-0000-000000000000}"/>
          </ac:spMkLst>
        </pc:spChg>
        <pc:spChg chg="add del mod">
          <ac:chgData name="Hampson, Christopher" userId="3403776e-6466-4702-9192-53627719edde" providerId="ADAL" clId="{D04AF5D8-5B76-498E-A88C-08DF2952753F}" dt="2023-02-20T01:18:10.333" v="29" actId="478"/>
          <ac:spMkLst>
            <pc:docMk/>
            <pc:sldMk cId="3701332875" sldId="332"/>
            <ac:spMk id="8" creationId="{F0384876-F4C1-705C-3D4C-9E3EF203BFC0}"/>
          </ac:spMkLst>
        </pc:spChg>
        <pc:spChg chg="add del mod">
          <ac:chgData name="Hampson, Christopher" userId="3403776e-6466-4702-9192-53627719edde" providerId="ADAL" clId="{D04AF5D8-5B76-498E-A88C-08DF2952753F}" dt="2023-02-20T01:18:22.580" v="34" actId="478"/>
          <ac:spMkLst>
            <pc:docMk/>
            <pc:sldMk cId="3701332875" sldId="332"/>
            <ac:spMk id="9" creationId="{76C1DEE4-37E0-CFB8-42B1-355197FE4D13}"/>
          </ac:spMkLst>
        </pc:spChg>
      </pc:sldChg>
      <pc:sldChg chg="addSp delSp modSp add mod setBg">
        <pc:chgData name="Hampson, Christopher" userId="3403776e-6466-4702-9192-53627719edde" providerId="ADAL" clId="{D04AF5D8-5B76-498E-A88C-08DF2952753F}" dt="2023-02-20T01:23:53.620" v="206" actId="1076"/>
        <pc:sldMkLst>
          <pc:docMk/>
          <pc:sldMk cId="1650856632" sldId="333"/>
        </pc:sldMkLst>
        <pc:spChg chg="del">
          <ac:chgData name="Hampson, Christopher" userId="3403776e-6466-4702-9192-53627719edde" providerId="ADAL" clId="{D04AF5D8-5B76-498E-A88C-08DF2952753F}" dt="2023-02-20T01:18:25.503" v="35" actId="478"/>
          <ac:spMkLst>
            <pc:docMk/>
            <pc:sldMk cId="1650856632" sldId="333"/>
            <ac:spMk id="2" creationId="{00000000-0000-0000-0000-000000000000}"/>
          </ac:spMkLst>
        </pc:spChg>
        <pc:spChg chg="del">
          <ac:chgData name="Hampson, Christopher" userId="3403776e-6466-4702-9192-53627719edde" providerId="ADAL" clId="{D04AF5D8-5B76-498E-A88C-08DF2952753F}" dt="2023-02-20T01:17:45.924" v="26" actId="478"/>
          <ac:spMkLst>
            <pc:docMk/>
            <pc:sldMk cId="1650856632" sldId="333"/>
            <ac:spMk id="3" creationId="{00000000-0000-0000-0000-000000000000}"/>
          </ac:spMkLst>
        </pc:spChg>
        <pc:spChg chg="mod">
          <ac:chgData name="Hampson, Christopher" userId="3403776e-6466-4702-9192-53627719edde" providerId="ADAL" clId="{D04AF5D8-5B76-498E-A88C-08DF2952753F}" dt="2023-02-20T01:23:32.013" v="199" actId="20577"/>
          <ac:spMkLst>
            <pc:docMk/>
            <pc:sldMk cId="1650856632" sldId="333"/>
            <ac:spMk id="4" creationId="{00000000-0000-0000-0000-000000000000}"/>
          </ac:spMkLst>
        </pc:spChg>
        <pc:spChg chg="mod">
          <ac:chgData name="Hampson, Christopher" userId="3403776e-6466-4702-9192-53627719edde" providerId="ADAL" clId="{D04AF5D8-5B76-498E-A88C-08DF2952753F}" dt="2023-02-20T01:23:06.932" v="189" actId="1076"/>
          <ac:spMkLst>
            <pc:docMk/>
            <pc:sldMk cId="1650856632" sldId="333"/>
            <ac:spMk id="5" creationId="{00000000-0000-0000-0000-000000000000}"/>
          </ac:spMkLst>
        </pc:spChg>
        <pc:spChg chg="mod">
          <ac:chgData name="Hampson, Christopher" userId="3403776e-6466-4702-9192-53627719edde" providerId="ADAL" clId="{D04AF5D8-5B76-498E-A88C-08DF2952753F}" dt="2023-02-20T01:23:11.267" v="191" actId="1076"/>
          <ac:spMkLst>
            <pc:docMk/>
            <pc:sldMk cId="1650856632" sldId="333"/>
            <ac:spMk id="6" creationId="{00000000-0000-0000-0000-000000000000}"/>
          </ac:spMkLst>
        </pc:spChg>
        <pc:spChg chg="mod">
          <ac:chgData name="Hampson, Christopher" userId="3403776e-6466-4702-9192-53627719edde" providerId="ADAL" clId="{D04AF5D8-5B76-498E-A88C-08DF2952753F}" dt="2023-02-20T01:23:24.052" v="196" actId="1076"/>
          <ac:spMkLst>
            <pc:docMk/>
            <pc:sldMk cId="1650856632" sldId="333"/>
            <ac:spMk id="7" creationId="{00000000-0000-0000-0000-000000000000}"/>
          </ac:spMkLst>
        </pc:spChg>
        <pc:spChg chg="mod">
          <ac:chgData name="Hampson, Christopher" userId="3403776e-6466-4702-9192-53627719edde" providerId="ADAL" clId="{D04AF5D8-5B76-498E-A88C-08DF2952753F}" dt="2023-02-20T01:23:49.252" v="205" actId="1076"/>
          <ac:spMkLst>
            <pc:docMk/>
            <pc:sldMk cId="1650856632" sldId="333"/>
            <ac:spMk id="8" creationId="{00000000-0000-0000-0000-000000000000}"/>
          </ac:spMkLst>
        </pc:spChg>
        <pc:spChg chg="add del mod">
          <ac:chgData name="Hampson, Christopher" userId="3403776e-6466-4702-9192-53627719edde" providerId="ADAL" clId="{D04AF5D8-5B76-498E-A88C-08DF2952753F}" dt="2023-02-20T01:18:26.813" v="36" actId="478"/>
          <ac:spMkLst>
            <pc:docMk/>
            <pc:sldMk cId="1650856632" sldId="333"/>
            <ac:spMk id="12" creationId="{51804886-22A9-0CC4-16EB-C548CDA4DA97}"/>
          </ac:spMkLst>
        </pc:spChg>
        <pc:spChg chg="mod">
          <ac:chgData name="Hampson, Christopher" userId="3403776e-6466-4702-9192-53627719edde" providerId="ADAL" clId="{D04AF5D8-5B76-498E-A88C-08DF2952753F}" dt="2023-02-20T01:22:31.604" v="174" actId="1076"/>
          <ac:spMkLst>
            <pc:docMk/>
            <pc:sldMk cId="1650856632" sldId="333"/>
            <ac:spMk id="18" creationId="{00000000-0000-0000-0000-000000000000}"/>
          </ac:spMkLst>
        </pc:spChg>
        <pc:spChg chg="mod">
          <ac:chgData name="Hampson, Christopher" userId="3403776e-6466-4702-9192-53627719edde" providerId="ADAL" clId="{D04AF5D8-5B76-498E-A88C-08DF2952753F}" dt="2023-02-20T01:23:53.620" v="206" actId="1076"/>
          <ac:spMkLst>
            <pc:docMk/>
            <pc:sldMk cId="1650856632" sldId="333"/>
            <ac:spMk id="19" creationId="{00000000-0000-0000-0000-000000000000}"/>
          </ac:spMkLst>
        </pc:spChg>
        <pc:spChg chg="mod">
          <ac:chgData name="Hampson, Christopher" userId="3403776e-6466-4702-9192-53627719edde" providerId="ADAL" clId="{D04AF5D8-5B76-498E-A88C-08DF2952753F}" dt="2023-02-20T01:22:55.756" v="185" actId="688"/>
          <ac:spMkLst>
            <pc:docMk/>
            <pc:sldMk cId="1650856632" sldId="333"/>
            <ac:spMk id="20" creationId="{00000000-0000-0000-0000-000000000000}"/>
          </ac:spMkLst>
        </pc:spChg>
        <pc:spChg chg="mod">
          <ac:chgData name="Hampson, Christopher" userId="3403776e-6466-4702-9192-53627719edde" providerId="ADAL" clId="{D04AF5D8-5B76-498E-A88C-08DF2952753F}" dt="2023-02-20T01:23:27.979" v="198" actId="1076"/>
          <ac:spMkLst>
            <pc:docMk/>
            <pc:sldMk cId="1650856632" sldId="333"/>
            <ac:spMk id="21" creationId="{00000000-0000-0000-0000-000000000000}"/>
          </ac:spMkLst>
        </pc:spChg>
        <pc:cxnChg chg="mod">
          <ac:chgData name="Hampson, Christopher" userId="3403776e-6466-4702-9192-53627719edde" providerId="ADAL" clId="{D04AF5D8-5B76-498E-A88C-08DF2952753F}" dt="2023-02-20T01:23:39.755" v="201" actId="14100"/>
          <ac:cxnSpMkLst>
            <pc:docMk/>
            <pc:sldMk cId="1650856632" sldId="333"/>
            <ac:cxnSpMk id="10" creationId="{00000000-0000-0000-0000-000000000000}"/>
          </ac:cxnSpMkLst>
        </pc:cxnChg>
        <pc:cxnChg chg="mod">
          <ac:chgData name="Hampson, Christopher" userId="3403776e-6466-4702-9192-53627719edde" providerId="ADAL" clId="{D04AF5D8-5B76-498E-A88C-08DF2952753F}" dt="2023-02-20T01:23:36.948" v="200" actId="14100"/>
          <ac:cxnSpMkLst>
            <pc:docMk/>
            <pc:sldMk cId="1650856632" sldId="333"/>
            <ac:cxnSpMk id="11" creationId="{00000000-0000-0000-0000-000000000000}"/>
          </ac:cxnSpMkLst>
        </pc:cxnChg>
        <pc:cxnChg chg="mod">
          <ac:chgData name="Hampson, Christopher" userId="3403776e-6466-4702-9192-53627719edde" providerId="ADAL" clId="{D04AF5D8-5B76-498E-A88C-08DF2952753F}" dt="2023-02-20T01:23:46.676" v="204" actId="14100"/>
          <ac:cxnSpMkLst>
            <pc:docMk/>
            <pc:sldMk cId="1650856632" sldId="333"/>
            <ac:cxnSpMk id="14" creationId="{00000000-0000-0000-0000-000000000000}"/>
          </ac:cxnSpMkLst>
        </pc:cxnChg>
        <pc:cxnChg chg="mod">
          <ac:chgData name="Hampson, Christopher" userId="3403776e-6466-4702-9192-53627719edde" providerId="ADAL" clId="{D04AF5D8-5B76-498E-A88C-08DF2952753F}" dt="2023-02-20T01:23:42.908" v="202" actId="14100"/>
          <ac:cxnSpMkLst>
            <pc:docMk/>
            <pc:sldMk cId="1650856632" sldId="333"/>
            <ac:cxnSpMk id="16" creationId="{00000000-0000-0000-0000-000000000000}"/>
          </ac:cxnSpMkLst>
        </pc:cxnChg>
      </pc:sldChg>
      <pc:sldChg chg="modSp add mod setBg">
        <pc:chgData name="Hampson, Christopher" userId="3403776e-6466-4702-9192-53627719edde" providerId="ADAL" clId="{D04AF5D8-5B76-498E-A88C-08DF2952753F}" dt="2023-02-20T13:41:26.762" v="1572" actId="20577"/>
        <pc:sldMkLst>
          <pc:docMk/>
          <pc:sldMk cId="1104952109" sldId="356"/>
        </pc:sldMkLst>
        <pc:spChg chg="mod">
          <ac:chgData name="Hampson, Christopher" userId="3403776e-6466-4702-9192-53627719edde" providerId="ADAL" clId="{D04AF5D8-5B76-498E-A88C-08DF2952753F}" dt="2023-02-20T13:41:26.762" v="1572" actId="20577"/>
          <ac:spMkLst>
            <pc:docMk/>
            <pc:sldMk cId="1104952109" sldId="356"/>
            <ac:spMk id="7" creationId="{F85F72FE-FB30-0E4F-B173-89589AD00734}"/>
          </ac:spMkLst>
        </pc:spChg>
      </pc:sldChg>
      <pc:sldChg chg="del">
        <pc:chgData name="Hampson, Christopher" userId="3403776e-6466-4702-9192-53627719edde" providerId="ADAL" clId="{D04AF5D8-5B76-498E-A88C-08DF2952753F}" dt="2023-02-20T01:25:36.729" v="435" actId="47"/>
        <pc:sldMkLst>
          <pc:docMk/>
          <pc:sldMk cId="2422642624" sldId="369"/>
        </pc:sldMkLst>
      </pc:sldChg>
      <pc:sldChg chg="modSp add mod setBg">
        <pc:chgData name="Hampson, Christopher" userId="3403776e-6466-4702-9192-53627719edde" providerId="ADAL" clId="{D04AF5D8-5B76-498E-A88C-08DF2952753F}" dt="2023-02-20T13:35:57.908" v="1029" actId="20577"/>
        <pc:sldMkLst>
          <pc:docMk/>
          <pc:sldMk cId="3741021325" sldId="383"/>
        </pc:sldMkLst>
        <pc:spChg chg="mod">
          <ac:chgData name="Hampson, Christopher" userId="3403776e-6466-4702-9192-53627719edde" providerId="ADAL" clId="{D04AF5D8-5B76-498E-A88C-08DF2952753F}" dt="2023-02-20T13:35:29.497" v="885" actId="20577"/>
          <ac:spMkLst>
            <pc:docMk/>
            <pc:sldMk cId="3741021325" sldId="383"/>
            <ac:spMk id="2" creationId="{D2A5B117-456A-ACC9-C4C1-EBE19D3D7C04}"/>
          </ac:spMkLst>
        </pc:spChg>
        <pc:spChg chg="mod">
          <ac:chgData name="Hampson, Christopher" userId="3403776e-6466-4702-9192-53627719edde" providerId="ADAL" clId="{D04AF5D8-5B76-498E-A88C-08DF2952753F}" dt="2023-02-20T13:35:57.908" v="1029" actId="20577"/>
          <ac:spMkLst>
            <pc:docMk/>
            <pc:sldMk cId="3741021325" sldId="383"/>
            <ac:spMk id="8" creationId="{1E70F85D-5842-8243-BF76-32FC65E4750F}"/>
          </ac:spMkLst>
        </pc:spChg>
      </pc:sldChg>
      <pc:sldChg chg="del">
        <pc:chgData name="Hampson, Christopher" userId="3403776e-6466-4702-9192-53627719edde" providerId="ADAL" clId="{D04AF5D8-5B76-498E-A88C-08DF2952753F}" dt="2023-02-20T01:25:26.697" v="432" actId="47"/>
        <pc:sldMkLst>
          <pc:docMk/>
          <pc:sldMk cId="1680327175" sldId="389"/>
        </pc:sldMkLst>
      </pc:sldChg>
      <pc:sldChg chg="modSp mod ord">
        <pc:chgData name="Hampson, Christopher" userId="3403776e-6466-4702-9192-53627719edde" providerId="ADAL" clId="{D04AF5D8-5B76-498E-A88C-08DF2952753F}" dt="2023-02-20T01:24:59.532" v="415" actId="20577"/>
        <pc:sldMkLst>
          <pc:docMk/>
          <pc:sldMk cId="4169033344" sldId="390"/>
        </pc:sldMkLst>
        <pc:spChg chg="mod">
          <ac:chgData name="Hampson, Christopher" userId="3403776e-6466-4702-9192-53627719edde" providerId="ADAL" clId="{D04AF5D8-5B76-498E-A88C-08DF2952753F}" dt="2023-02-20T01:24:33.997" v="233" actId="20577"/>
          <ac:spMkLst>
            <pc:docMk/>
            <pc:sldMk cId="4169033344" sldId="390"/>
            <ac:spMk id="7" creationId="{F85F72FE-FB30-0E4F-B173-89589AD00734}"/>
          </ac:spMkLst>
        </pc:spChg>
        <pc:spChg chg="mod">
          <ac:chgData name="Hampson, Christopher" userId="3403776e-6466-4702-9192-53627719edde" providerId="ADAL" clId="{D04AF5D8-5B76-498E-A88C-08DF2952753F}" dt="2023-02-20T01:24:59.532" v="415" actId="20577"/>
          <ac:spMkLst>
            <pc:docMk/>
            <pc:sldMk cId="4169033344" sldId="390"/>
            <ac:spMk id="8" creationId="{754B29C7-D7D1-D248-93D7-CFED5AABAEE1}"/>
          </ac:spMkLst>
        </pc:spChg>
      </pc:sldChg>
      <pc:sldChg chg="del">
        <pc:chgData name="Hampson, Christopher" userId="3403776e-6466-4702-9192-53627719edde" providerId="ADAL" clId="{D04AF5D8-5B76-498E-A88C-08DF2952753F}" dt="2023-02-20T01:25:34.295" v="433" actId="47"/>
        <pc:sldMkLst>
          <pc:docMk/>
          <pc:sldMk cId="1601333511" sldId="391"/>
        </pc:sldMkLst>
      </pc:sldChg>
      <pc:sldChg chg="del">
        <pc:chgData name="Hampson, Christopher" userId="3403776e-6466-4702-9192-53627719edde" providerId="ADAL" clId="{D04AF5D8-5B76-498E-A88C-08DF2952753F}" dt="2023-02-20T01:21:07.699" v="140" actId="47"/>
        <pc:sldMkLst>
          <pc:docMk/>
          <pc:sldMk cId="967293240" sldId="392"/>
        </pc:sldMkLst>
      </pc:sldChg>
      <pc:sldChg chg="del">
        <pc:chgData name="Hampson, Christopher" userId="3403776e-6466-4702-9192-53627719edde" providerId="ADAL" clId="{D04AF5D8-5B76-498E-A88C-08DF2952753F}" dt="2023-02-20T01:25:39.372" v="437" actId="47"/>
        <pc:sldMkLst>
          <pc:docMk/>
          <pc:sldMk cId="2532577919" sldId="394"/>
        </pc:sldMkLst>
      </pc:sldChg>
      <pc:sldChg chg="del">
        <pc:chgData name="Hampson, Christopher" userId="3403776e-6466-4702-9192-53627719edde" providerId="ADAL" clId="{D04AF5D8-5B76-498E-A88C-08DF2952753F}" dt="2023-02-20T01:25:35.059" v="434" actId="47"/>
        <pc:sldMkLst>
          <pc:docMk/>
          <pc:sldMk cId="3024388872" sldId="396"/>
        </pc:sldMkLst>
      </pc:sldChg>
      <pc:sldChg chg="addSp delSp modSp new mod setBg">
        <pc:chgData name="Hampson, Christopher" userId="3403776e-6466-4702-9192-53627719edde" providerId="ADAL" clId="{D04AF5D8-5B76-498E-A88C-08DF2952753F}" dt="2023-02-20T13:24:16.286" v="868" actId="962"/>
        <pc:sldMkLst>
          <pc:docMk/>
          <pc:sldMk cId="3977385605" sldId="396"/>
        </pc:sldMkLst>
        <pc:spChg chg="del">
          <ac:chgData name="Hampson, Christopher" userId="3403776e-6466-4702-9192-53627719edde" providerId="ADAL" clId="{D04AF5D8-5B76-498E-A88C-08DF2952753F}" dt="2023-02-20T13:22:39.591" v="439" actId="478"/>
          <ac:spMkLst>
            <pc:docMk/>
            <pc:sldMk cId="3977385605" sldId="396"/>
            <ac:spMk id="2" creationId="{C63135A7-9D8A-8608-38E1-A7DD4DCFE1ED}"/>
          </ac:spMkLst>
        </pc:spChg>
        <pc:spChg chg="del">
          <ac:chgData name="Hampson, Christopher" userId="3403776e-6466-4702-9192-53627719edde" providerId="ADAL" clId="{D04AF5D8-5B76-498E-A88C-08DF2952753F}" dt="2023-02-20T13:22:42.416" v="440" actId="478"/>
          <ac:spMkLst>
            <pc:docMk/>
            <pc:sldMk cId="3977385605" sldId="396"/>
            <ac:spMk id="3" creationId="{12E6DCBF-2E14-1FD9-6A1F-72722B954503}"/>
          </ac:spMkLst>
        </pc:spChg>
        <pc:spChg chg="add">
          <ac:chgData name="Hampson, Christopher" userId="3403776e-6466-4702-9192-53627719edde" providerId="ADAL" clId="{D04AF5D8-5B76-498E-A88C-08DF2952753F}" dt="2023-02-20T13:23:37.792" v="444" actId="26606"/>
          <ac:spMkLst>
            <pc:docMk/>
            <pc:sldMk cId="3977385605" sldId="396"/>
            <ac:spMk id="10" creationId="{AB8C311F-7253-4AED-9701-7FC0708C41C7}"/>
          </ac:spMkLst>
        </pc:spChg>
        <pc:spChg chg="add">
          <ac:chgData name="Hampson, Christopher" userId="3403776e-6466-4702-9192-53627719edde" providerId="ADAL" clId="{D04AF5D8-5B76-498E-A88C-08DF2952753F}" dt="2023-02-20T13:23:37.792" v="444" actId="26606"/>
          <ac:spMkLst>
            <pc:docMk/>
            <pc:sldMk cId="3977385605" sldId="396"/>
            <ac:spMk id="12" creationId="{E2384209-CB15-4CDF-9D31-C44FD9A3F20D}"/>
          </ac:spMkLst>
        </pc:spChg>
        <pc:spChg chg="add">
          <ac:chgData name="Hampson, Christopher" userId="3403776e-6466-4702-9192-53627719edde" providerId="ADAL" clId="{D04AF5D8-5B76-498E-A88C-08DF2952753F}" dt="2023-02-20T13:23:37.792" v="444" actId="26606"/>
          <ac:spMkLst>
            <pc:docMk/>
            <pc:sldMk cId="3977385605" sldId="396"/>
            <ac:spMk id="14" creationId="{2633B3B5-CC90-43F0-8714-D31D1F3F0209}"/>
          </ac:spMkLst>
        </pc:spChg>
        <pc:spChg chg="add">
          <ac:chgData name="Hampson, Christopher" userId="3403776e-6466-4702-9192-53627719edde" providerId="ADAL" clId="{D04AF5D8-5B76-498E-A88C-08DF2952753F}" dt="2023-02-20T13:23:37.792" v="444" actId="26606"/>
          <ac:spMkLst>
            <pc:docMk/>
            <pc:sldMk cId="3977385605" sldId="396"/>
            <ac:spMk id="16" creationId="{A8D57A06-A426-446D-B02C-A2DC6B62E45E}"/>
          </ac:spMkLst>
        </pc:spChg>
        <pc:picChg chg="add mod">
          <ac:chgData name="Hampson, Christopher" userId="3403776e-6466-4702-9192-53627719edde" providerId="ADAL" clId="{D04AF5D8-5B76-498E-A88C-08DF2952753F}" dt="2023-02-20T13:24:16.286" v="868" actId="962"/>
          <ac:picMkLst>
            <pc:docMk/>
            <pc:sldMk cId="3977385605" sldId="396"/>
            <ac:picMk id="5" creationId="{C4C03744-BB0A-D531-CE14-767259965D3E}"/>
          </ac:picMkLst>
        </pc:picChg>
      </pc:sldChg>
      <pc:sldChg chg="modSp add mod ord">
        <pc:chgData name="Hampson, Christopher" userId="3403776e-6466-4702-9192-53627719edde" providerId="ADAL" clId="{D04AF5D8-5B76-498E-A88C-08DF2952753F}" dt="2023-02-20T13:54:43.410" v="2402" actId="20577"/>
        <pc:sldMkLst>
          <pc:docMk/>
          <pc:sldMk cId="3785744477" sldId="397"/>
        </pc:sldMkLst>
        <pc:spChg chg="mod">
          <ac:chgData name="Hampson, Christopher" userId="3403776e-6466-4702-9192-53627719edde" providerId="ADAL" clId="{D04AF5D8-5B76-498E-A88C-08DF2952753F}" dt="2023-02-20T13:36:54.699" v="1075" actId="313"/>
          <ac:spMkLst>
            <pc:docMk/>
            <pc:sldMk cId="3785744477" sldId="397"/>
            <ac:spMk id="7" creationId="{F85F72FE-FB30-0E4F-B173-89589AD00734}"/>
          </ac:spMkLst>
        </pc:spChg>
        <pc:spChg chg="mod">
          <ac:chgData name="Hampson, Christopher" userId="3403776e-6466-4702-9192-53627719edde" providerId="ADAL" clId="{D04AF5D8-5B76-498E-A88C-08DF2952753F}" dt="2023-02-20T13:54:43.410" v="2402" actId="20577"/>
          <ac:spMkLst>
            <pc:docMk/>
            <pc:sldMk cId="3785744477" sldId="397"/>
            <ac:spMk id="8" creationId="{754B29C7-D7D1-D248-93D7-CFED5AABAEE1}"/>
          </ac:spMkLst>
        </pc:spChg>
      </pc:sldChg>
      <pc:sldChg chg="del">
        <pc:chgData name="Hampson, Christopher" userId="3403776e-6466-4702-9192-53627719edde" providerId="ADAL" clId="{D04AF5D8-5B76-498E-A88C-08DF2952753F}" dt="2023-02-20T01:25:38.272" v="436" actId="47"/>
        <pc:sldMkLst>
          <pc:docMk/>
          <pc:sldMk cId="484336322" sldId="398"/>
        </pc:sldMkLst>
      </pc:sldChg>
      <pc:sldChg chg="modSp add mod">
        <pc:chgData name="Hampson, Christopher" userId="3403776e-6466-4702-9192-53627719edde" providerId="ADAL" clId="{D04AF5D8-5B76-498E-A88C-08DF2952753F}" dt="2023-02-20T13:40:19.026" v="1532" actId="20577"/>
        <pc:sldMkLst>
          <pc:docMk/>
          <pc:sldMk cId="3892978526" sldId="398"/>
        </pc:sldMkLst>
        <pc:spChg chg="mod">
          <ac:chgData name="Hampson, Christopher" userId="3403776e-6466-4702-9192-53627719edde" providerId="ADAL" clId="{D04AF5D8-5B76-498E-A88C-08DF2952753F}" dt="2023-02-20T13:39:34.049" v="1242" actId="20577"/>
          <ac:spMkLst>
            <pc:docMk/>
            <pc:sldMk cId="3892978526" sldId="398"/>
            <ac:spMk id="7" creationId="{F85F72FE-FB30-0E4F-B173-89589AD00734}"/>
          </ac:spMkLst>
        </pc:spChg>
        <pc:spChg chg="mod">
          <ac:chgData name="Hampson, Christopher" userId="3403776e-6466-4702-9192-53627719edde" providerId="ADAL" clId="{D04AF5D8-5B76-498E-A88C-08DF2952753F}" dt="2023-02-20T13:40:19.026" v="1532" actId="20577"/>
          <ac:spMkLst>
            <pc:docMk/>
            <pc:sldMk cId="3892978526" sldId="398"/>
            <ac:spMk id="8" creationId="{754B29C7-D7D1-D248-93D7-CFED5AABAEE1}"/>
          </ac:spMkLst>
        </pc:spChg>
      </pc:sldChg>
      <pc:sldChg chg="modSp add mod">
        <pc:chgData name="Hampson, Christopher" userId="3403776e-6466-4702-9192-53627719edde" providerId="ADAL" clId="{D04AF5D8-5B76-498E-A88C-08DF2952753F}" dt="2023-02-20T13:44:01.413" v="1914" actId="114"/>
        <pc:sldMkLst>
          <pc:docMk/>
          <pc:sldMk cId="4145188089" sldId="399"/>
        </pc:sldMkLst>
        <pc:spChg chg="mod">
          <ac:chgData name="Hampson, Christopher" userId="3403776e-6466-4702-9192-53627719edde" providerId="ADAL" clId="{D04AF5D8-5B76-498E-A88C-08DF2952753F}" dt="2023-02-20T13:42:26.242" v="1590" actId="20577"/>
          <ac:spMkLst>
            <pc:docMk/>
            <pc:sldMk cId="4145188089" sldId="399"/>
            <ac:spMk id="7" creationId="{F85F72FE-FB30-0E4F-B173-89589AD00734}"/>
          </ac:spMkLst>
        </pc:spChg>
        <pc:spChg chg="mod">
          <ac:chgData name="Hampson, Christopher" userId="3403776e-6466-4702-9192-53627719edde" providerId="ADAL" clId="{D04AF5D8-5B76-498E-A88C-08DF2952753F}" dt="2023-02-20T13:44:01.413" v="1914" actId="114"/>
          <ac:spMkLst>
            <pc:docMk/>
            <pc:sldMk cId="4145188089" sldId="399"/>
            <ac:spMk id="8" creationId="{754B29C7-D7D1-D248-93D7-CFED5AABAEE1}"/>
          </ac:spMkLst>
        </pc:spChg>
      </pc:sldChg>
      <pc:sldChg chg="modSp add mod ord">
        <pc:chgData name="Hampson, Christopher" userId="3403776e-6466-4702-9192-53627719edde" providerId="ADAL" clId="{D04AF5D8-5B76-498E-A88C-08DF2952753F}" dt="2023-02-20T13:44:16.097" v="1936" actId="20577"/>
        <pc:sldMkLst>
          <pc:docMk/>
          <pc:sldMk cId="3562550599" sldId="400"/>
        </pc:sldMkLst>
        <pc:spChg chg="mod">
          <ac:chgData name="Hampson, Christopher" userId="3403776e-6466-4702-9192-53627719edde" providerId="ADAL" clId="{D04AF5D8-5B76-498E-A88C-08DF2952753F}" dt="2023-02-20T13:44:16.097" v="1936" actId="20577"/>
          <ac:spMkLst>
            <pc:docMk/>
            <pc:sldMk cId="3562550599" sldId="400"/>
            <ac:spMk id="2" creationId="{47379BF0-0209-46DF-7D40-710D1671C6A0}"/>
          </ac:spMkLst>
        </pc:spChg>
      </pc:sldChg>
      <pc:sldChg chg="addSp delSp modSp new mod setBg">
        <pc:chgData name="Hampson, Christopher" userId="3403776e-6466-4702-9192-53627719edde" providerId="ADAL" clId="{D04AF5D8-5B76-498E-A88C-08DF2952753F}" dt="2023-02-20T13:46:40.225" v="2005" actId="1076"/>
        <pc:sldMkLst>
          <pc:docMk/>
          <pc:sldMk cId="2486962350" sldId="401"/>
        </pc:sldMkLst>
        <pc:spChg chg="del">
          <ac:chgData name="Hampson, Christopher" userId="3403776e-6466-4702-9192-53627719edde" providerId="ADAL" clId="{D04AF5D8-5B76-498E-A88C-08DF2952753F}" dt="2023-02-20T13:44:34.441" v="1940" actId="478"/>
          <ac:spMkLst>
            <pc:docMk/>
            <pc:sldMk cId="2486962350" sldId="401"/>
            <ac:spMk id="2" creationId="{F51C3D11-884D-8B85-AB4F-15F45056C8F5}"/>
          </ac:spMkLst>
        </pc:spChg>
        <pc:spChg chg="add del mod">
          <ac:chgData name="Hampson, Christopher" userId="3403776e-6466-4702-9192-53627719edde" providerId="ADAL" clId="{D04AF5D8-5B76-498E-A88C-08DF2952753F}" dt="2023-02-20T13:46:40.225" v="2005" actId="1076"/>
          <ac:spMkLst>
            <pc:docMk/>
            <pc:sldMk cId="2486962350" sldId="401"/>
            <ac:spMk id="3" creationId="{E66D561B-CBE3-BD4D-F461-8F4935208791}"/>
          </ac:spMkLst>
        </pc:spChg>
        <pc:spChg chg="add del mod">
          <ac:chgData name="Hampson, Christopher" userId="3403776e-6466-4702-9192-53627719edde" providerId="ADAL" clId="{D04AF5D8-5B76-498E-A88C-08DF2952753F}" dt="2023-02-20T13:45:08.182" v="1985" actId="478"/>
          <ac:spMkLst>
            <pc:docMk/>
            <pc:sldMk cId="2486962350" sldId="401"/>
            <ac:spMk id="5" creationId="{54965EB8-B9B5-F083-F005-51827A4335D4}"/>
          </ac:spMkLst>
        </pc:spChg>
      </pc:sldChg>
      <pc:sldChg chg="add del">
        <pc:chgData name="Hampson, Christopher" userId="3403776e-6466-4702-9192-53627719edde" providerId="ADAL" clId="{D04AF5D8-5B76-498E-A88C-08DF2952753F}" dt="2023-02-20T13:44:29.160" v="1938" actId="2890"/>
        <pc:sldMkLst>
          <pc:docMk/>
          <pc:sldMk cId="3724448532" sldId="401"/>
        </pc:sldMkLst>
      </pc:sldChg>
      <pc:sldChg chg="addSp delSp modSp new mod setBg">
        <pc:chgData name="Hampson, Christopher" userId="3403776e-6466-4702-9192-53627719edde" providerId="ADAL" clId="{D04AF5D8-5B76-498E-A88C-08DF2952753F}" dt="2023-02-20T13:48:28.085" v="2033" actId="26606"/>
        <pc:sldMkLst>
          <pc:docMk/>
          <pc:sldMk cId="723001482" sldId="402"/>
        </pc:sldMkLst>
        <pc:spChg chg="del">
          <ac:chgData name="Hampson, Christopher" userId="3403776e-6466-4702-9192-53627719edde" providerId="ADAL" clId="{D04AF5D8-5B76-498E-A88C-08DF2952753F}" dt="2023-02-20T13:47:20.706" v="2007" actId="478"/>
          <ac:spMkLst>
            <pc:docMk/>
            <pc:sldMk cId="723001482" sldId="402"/>
            <ac:spMk id="2" creationId="{22CCEC63-CE69-37F8-D397-DC0E4F3A03E0}"/>
          </ac:spMkLst>
        </pc:spChg>
        <pc:spChg chg="del">
          <ac:chgData name="Hampson, Christopher" userId="3403776e-6466-4702-9192-53627719edde" providerId="ADAL" clId="{D04AF5D8-5B76-498E-A88C-08DF2952753F}" dt="2023-02-20T13:47:22.353" v="2008" actId="478"/>
          <ac:spMkLst>
            <pc:docMk/>
            <pc:sldMk cId="723001482" sldId="402"/>
            <ac:spMk id="3" creationId="{BFA49A4C-1645-2EA5-DA0B-33EC881F1749}"/>
          </ac:spMkLst>
        </pc:spChg>
        <pc:spChg chg="add del">
          <ac:chgData name="Hampson, Christopher" userId="3403776e-6466-4702-9192-53627719edde" providerId="ADAL" clId="{D04AF5D8-5B76-498E-A88C-08DF2952753F}" dt="2023-02-20T13:48:25.959" v="2028" actId="26606"/>
          <ac:spMkLst>
            <pc:docMk/>
            <pc:sldMk cId="723001482" sldId="402"/>
            <ac:spMk id="7" creationId="{A8384FB5-9ADC-4DDC-881B-597D56F5B15D}"/>
          </ac:spMkLst>
        </pc:spChg>
        <pc:spChg chg="add del">
          <ac:chgData name="Hampson, Christopher" userId="3403776e-6466-4702-9192-53627719edde" providerId="ADAL" clId="{D04AF5D8-5B76-498E-A88C-08DF2952753F}" dt="2023-02-20T13:48:25.959" v="2028" actId="26606"/>
          <ac:spMkLst>
            <pc:docMk/>
            <pc:sldMk cId="723001482" sldId="402"/>
            <ac:spMk id="8" creationId="{1199E1B1-A8C0-4FE8-A5A8-1CB41D69F857}"/>
          </ac:spMkLst>
        </pc:spChg>
        <pc:spChg chg="add del">
          <ac:chgData name="Hampson, Christopher" userId="3403776e-6466-4702-9192-53627719edde" providerId="ADAL" clId="{D04AF5D8-5B76-498E-A88C-08DF2952753F}" dt="2023-02-20T13:48:25.959" v="2028" actId="26606"/>
          <ac:spMkLst>
            <pc:docMk/>
            <pc:sldMk cId="723001482" sldId="402"/>
            <ac:spMk id="9" creationId="{84A8DE83-DE75-4B41-9DB4-A7EC0B0DEC0B}"/>
          </ac:spMkLst>
        </pc:spChg>
        <pc:spChg chg="add del">
          <ac:chgData name="Hampson, Christopher" userId="3403776e-6466-4702-9192-53627719edde" providerId="ADAL" clId="{D04AF5D8-5B76-498E-A88C-08DF2952753F}" dt="2023-02-20T13:48:16.197" v="2022" actId="26606"/>
          <ac:spMkLst>
            <pc:docMk/>
            <pc:sldMk cId="723001482" sldId="402"/>
            <ac:spMk id="10" creationId="{C1A1C5D3-C053-4EE9-BE1A-419B6E27CCAE}"/>
          </ac:spMkLst>
        </pc:spChg>
        <pc:spChg chg="add del">
          <ac:chgData name="Hampson, Christopher" userId="3403776e-6466-4702-9192-53627719edde" providerId="ADAL" clId="{D04AF5D8-5B76-498E-A88C-08DF2952753F}" dt="2023-02-20T13:48:25.959" v="2028" actId="26606"/>
          <ac:spMkLst>
            <pc:docMk/>
            <pc:sldMk cId="723001482" sldId="402"/>
            <ac:spMk id="11" creationId="{A7009A0A-BEF5-4EAC-AF15-E4F9F002E239}"/>
          </ac:spMkLst>
        </pc:spChg>
        <pc:spChg chg="add del">
          <ac:chgData name="Hampson, Christopher" userId="3403776e-6466-4702-9192-53627719edde" providerId="ADAL" clId="{D04AF5D8-5B76-498E-A88C-08DF2952753F}" dt="2023-02-20T13:48:16.197" v="2022" actId="26606"/>
          <ac:spMkLst>
            <pc:docMk/>
            <pc:sldMk cId="723001482" sldId="402"/>
            <ac:spMk id="12" creationId="{A3473CF9-37EB-43E7-89EF-D2D1C53D1DAC}"/>
          </ac:spMkLst>
        </pc:spChg>
        <pc:spChg chg="add del">
          <ac:chgData name="Hampson, Christopher" userId="3403776e-6466-4702-9192-53627719edde" providerId="ADAL" clId="{D04AF5D8-5B76-498E-A88C-08DF2952753F}" dt="2023-02-20T13:48:26.735" v="2030" actId="26606"/>
          <ac:spMkLst>
            <pc:docMk/>
            <pc:sldMk cId="723001482" sldId="402"/>
            <ac:spMk id="13" creationId="{BCED4D40-4B67-4331-AC48-79B82B4A47D8}"/>
          </ac:spMkLst>
        </pc:spChg>
        <pc:spChg chg="add del">
          <ac:chgData name="Hampson, Christopher" userId="3403776e-6466-4702-9192-53627719edde" providerId="ADAL" clId="{D04AF5D8-5B76-498E-A88C-08DF2952753F}" dt="2023-02-20T13:48:16.197" v="2022" actId="26606"/>
          <ac:spMkLst>
            <pc:docMk/>
            <pc:sldMk cId="723001482" sldId="402"/>
            <ac:spMk id="14" creationId="{586B4EF9-43BA-4655-A6FF-1D8E21574C95}"/>
          </ac:spMkLst>
        </pc:spChg>
        <pc:spChg chg="add del">
          <ac:chgData name="Hampson, Christopher" userId="3403776e-6466-4702-9192-53627719edde" providerId="ADAL" clId="{D04AF5D8-5B76-498E-A88C-08DF2952753F}" dt="2023-02-20T13:48:26.735" v="2030" actId="26606"/>
          <ac:spMkLst>
            <pc:docMk/>
            <pc:sldMk cId="723001482" sldId="402"/>
            <ac:spMk id="15" creationId="{670CEDEF-4F34-412E-84EE-329C1E936AF5}"/>
          </ac:spMkLst>
        </pc:spChg>
        <pc:spChg chg="add del">
          <ac:chgData name="Hampson, Christopher" userId="3403776e-6466-4702-9192-53627719edde" providerId="ADAL" clId="{D04AF5D8-5B76-498E-A88C-08DF2952753F}" dt="2023-02-20T13:48:16.886" v="2024" actId="26606"/>
          <ac:spMkLst>
            <pc:docMk/>
            <pc:sldMk cId="723001482" sldId="402"/>
            <ac:spMk id="16" creationId="{BCED4D40-4B67-4331-AC48-79B82B4A47D8}"/>
          </ac:spMkLst>
        </pc:spChg>
        <pc:spChg chg="add del">
          <ac:chgData name="Hampson, Christopher" userId="3403776e-6466-4702-9192-53627719edde" providerId="ADAL" clId="{D04AF5D8-5B76-498E-A88C-08DF2952753F}" dt="2023-02-20T13:48:16.886" v="2024" actId="26606"/>
          <ac:spMkLst>
            <pc:docMk/>
            <pc:sldMk cId="723001482" sldId="402"/>
            <ac:spMk id="17" creationId="{670CEDEF-4F34-412E-84EE-329C1E936AF5}"/>
          </ac:spMkLst>
        </pc:spChg>
        <pc:spChg chg="add">
          <ac:chgData name="Hampson, Christopher" userId="3403776e-6466-4702-9192-53627719edde" providerId="ADAL" clId="{D04AF5D8-5B76-498E-A88C-08DF2952753F}" dt="2023-02-20T13:48:28.085" v="2033" actId="26606"/>
          <ac:spMkLst>
            <pc:docMk/>
            <pc:sldMk cId="723001482" sldId="402"/>
            <ac:spMk id="18" creationId="{A8384FB5-9ADC-4DDC-881B-597D56F5B15D}"/>
          </ac:spMkLst>
        </pc:spChg>
        <pc:spChg chg="add">
          <ac:chgData name="Hampson, Christopher" userId="3403776e-6466-4702-9192-53627719edde" providerId="ADAL" clId="{D04AF5D8-5B76-498E-A88C-08DF2952753F}" dt="2023-02-20T13:48:28.085" v="2033" actId="26606"/>
          <ac:spMkLst>
            <pc:docMk/>
            <pc:sldMk cId="723001482" sldId="402"/>
            <ac:spMk id="19" creationId="{1199E1B1-A8C0-4FE8-A5A8-1CB41D69F857}"/>
          </ac:spMkLst>
        </pc:spChg>
        <pc:spChg chg="add">
          <ac:chgData name="Hampson, Christopher" userId="3403776e-6466-4702-9192-53627719edde" providerId="ADAL" clId="{D04AF5D8-5B76-498E-A88C-08DF2952753F}" dt="2023-02-20T13:48:28.085" v="2033" actId="26606"/>
          <ac:spMkLst>
            <pc:docMk/>
            <pc:sldMk cId="723001482" sldId="402"/>
            <ac:spMk id="20" creationId="{84A8DE83-DE75-4B41-9DB4-A7EC0B0DEC0B}"/>
          </ac:spMkLst>
        </pc:spChg>
        <pc:spChg chg="add">
          <ac:chgData name="Hampson, Christopher" userId="3403776e-6466-4702-9192-53627719edde" providerId="ADAL" clId="{D04AF5D8-5B76-498E-A88C-08DF2952753F}" dt="2023-02-20T13:48:28.085" v="2033" actId="26606"/>
          <ac:spMkLst>
            <pc:docMk/>
            <pc:sldMk cId="723001482" sldId="402"/>
            <ac:spMk id="21" creationId="{A7009A0A-BEF5-4EAC-AF15-E4F9F002E239}"/>
          </ac:spMkLst>
        </pc:spChg>
        <pc:picChg chg="add mod">
          <ac:chgData name="Hampson, Christopher" userId="3403776e-6466-4702-9192-53627719edde" providerId="ADAL" clId="{D04AF5D8-5B76-498E-A88C-08DF2952753F}" dt="2023-02-20T13:48:28.085" v="2033" actId="26606"/>
          <ac:picMkLst>
            <pc:docMk/>
            <pc:sldMk cId="723001482" sldId="402"/>
            <ac:picMk id="5" creationId="{BE6AF13A-E3F8-A409-0683-F9A9C09C1141}"/>
          </ac:picMkLst>
        </pc:picChg>
      </pc:sldChg>
      <pc:sldChg chg="addSp delSp modSp new mod setBg">
        <pc:chgData name="Hampson, Christopher" userId="3403776e-6466-4702-9192-53627719edde" providerId="ADAL" clId="{D04AF5D8-5B76-498E-A88C-08DF2952753F}" dt="2023-02-20T13:48:38.445" v="2034" actId="26606"/>
        <pc:sldMkLst>
          <pc:docMk/>
          <pc:sldMk cId="1913538937" sldId="403"/>
        </pc:sldMkLst>
        <pc:spChg chg="del mod">
          <ac:chgData name="Hampson, Christopher" userId="3403776e-6466-4702-9192-53627719edde" providerId="ADAL" clId="{D04AF5D8-5B76-498E-A88C-08DF2952753F}" dt="2023-02-20T13:47:58.674" v="2016" actId="478"/>
          <ac:spMkLst>
            <pc:docMk/>
            <pc:sldMk cId="1913538937" sldId="403"/>
            <ac:spMk id="2" creationId="{0FA4CEFF-9F56-FBD9-B96D-93CD0C07CB4F}"/>
          </ac:spMkLst>
        </pc:spChg>
        <pc:spChg chg="del">
          <ac:chgData name="Hampson, Christopher" userId="3403776e-6466-4702-9192-53627719edde" providerId="ADAL" clId="{D04AF5D8-5B76-498E-A88C-08DF2952753F}" dt="2023-02-20T13:48:00.074" v="2017" actId="478"/>
          <ac:spMkLst>
            <pc:docMk/>
            <pc:sldMk cId="1913538937" sldId="403"/>
            <ac:spMk id="3" creationId="{2EFEBD27-2C42-F07D-4A7C-9A3D98C58B0C}"/>
          </ac:spMkLst>
        </pc:spChg>
        <pc:spChg chg="add">
          <ac:chgData name="Hampson, Christopher" userId="3403776e-6466-4702-9192-53627719edde" providerId="ADAL" clId="{D04AF5D8-5B76-498E-A88C-08DF2952753F}" dt="2023-02-20T13:48:38.445" v="2034" actId="26606"/>
          <ac:spMkLst>
            <pc:docMk/>
            <pc:sldMk cId="1913538937" sldId="403"/>
            <ac:spMk id="10" creationId="{F0A604E4-7307-451C-93BE-F1F7E1BF3BF8}"/>
          </ac:spMkLst>
        </pc:spChg>
        <pc:spChg chg="add">
          <ac:chgData name="Hampson, Christopher" userId="3403776e-6466-4702-9192-53627719edde" providerId="ADAL" clId="{D04AF5D8-5B76-498E-A88C-08DF2952753F}" dt="2023-02-20T13:48:38.445" v="2034" actId="26606"/>
          <ac:spMkLst>
            <pc:docMk/>
            <pc:sldMk cId="1913538937" sldId="403"/>
            <ac:spMk id="12" creationId="{F7F3A0AA-35E5-4085-942B-737839030604}"/>
          </ac:spMkLst>
        </pc:spChg>
        <pc:spChg chg="add">
          <ac:chgData name="Hampson, Christopher" userId="3403776e-6466-4702-9192-53627719edde" providerId="ADAL" clId="{D04AF5D8-5B76-498E-A88C-08DF2952753F}" dt="2023-02-20T13:48:38.445" v="2034" actId="26606"/>
          <ac:spMkLst>
            <pc:docMk/>
            <pc:sldMk cId="1913538937" sldId="403"/>
            <ac:spMk id="14" creationId="{402F5C38-C747-4173-ABBF-656E39E82130}"/>
          </ac:spMkLst>
        </pc:spChg>
        <pc:spChg chg="add">
          <ac:chgData name="Hampson, Christopher" userId="3403776e-6466-4702-9192-53627719edde" providerId="ADAL" clId="{D04AF5D8-5B76-498E-A88C-08DF2952753F}" dt="2023-02-20T13:48:38.445" v="2034" actId="26606"/>
          <ac:spMkLst>
            <pc:docMk/>
            <pc:sldMk cId="1913538937" sldId="403"/>
            <ac:spMk id="16" creationId="{E37EECFC-A684-4391-AE85-4CDAF5565F61}"/>
          </ac:spMkLst>
        </pc:spChg>
        <pc:picChg chg="add mod">
          <ac:chgData name="Hampson, Christopher" userId="3403776e-6466-4702-9192-53627719edde" providerId="ADAL" clId="{D04AF5D8-5B76-498E-A88C-08DF2952753F}" dt="2023-02-20T13:48:38.445" v="2034" actId="26606"/>
          <ac:picMkLst>
            <pc:docMk/>
            <pc:sldMk cId="1913538937" sldId="403"/>
            <ac:picMk id="5" creationId="{32087813-60C5-5229-F92D-E482F8961386}"/>
          </ac:picMkLst>
        </pc:picChg>
      </pc:sldChg>
      <pc:sldChg chg="modSp add mod ord">
        <pc:chgData name="Hampson, Christopher" userId="3403776e-6466-4702-9192-53627719edde" providerId="ADAL" clId="{D04AF5D8-5B76-498E-A88C-08DF2952753F}" dt="2023-02-20T13:49:37.072" v="2054" actId="20577"/>
        <pc:sldMkLst>
          <pc:docMk/>
          <pc:sldMk cId="3642641421" sldId="404"/>
        </pc:sldMkLst>
        <pc:spChg chg="mod">
          <ac:chgData name="Hampson, Christopher" userId="3403776e-6466-4702-9192-53627719edde" providerId="ADAL" clId="{D04AF5D8-5B76-498E-A88C-08DF2952753F}" dt="2023-02-20T13:49:37.072" v="2054" actId="20577"/>
          <ac:spMkLst>
            <pc:docMk/>
            <pc:sldMk cId="3642641421" sldId="404"/>
            <ac:spMk id="7" creationId="{F85F72FE-FB30-0E4F-B173-89589AD00734}"/>
          </ac:spMkLst>
        </pc:spChg>
      </pc:sldChg>
      <pc:sldChg chg="modSp add mod ord">
        <pc:chgData name="Hampson, Christopher" userId="3403776e-6466-4702-9192-53627719edde" providerId="ADAL" clId="{D04AF5D8-5B76-498E-A88C-08DF2952753F}" dt="2023-02-20T13:53:55.506" v="2400" actId="20577"/>
        <pc:sldMkLst>
          <pc:docMk/>
          <pc:sldMk cId="1330822272" sldId="405"/>
        </pc:sldMkLst>
        <pc:spChg chg="mod">
          <ac:chgData name="Hampson, Christopher" userId="3403776e-6466-4702-9192-53627719edde" providerId="ADAL" clId="{D04AF5D8-5B76-498E-A88C-08DF2952753F}" dt="2023-02-20T13:52:53.962" v="2101" actId="20577"/>
          <ac:spMkLst>
            <pc:docMk/>
            <pc:sldMk cId="1330822272" sldId="405"/>
            <ac:spMk id="7" creationId="{F85F72FE-FB30-0E4F-B173-89589AD00734}"/>
          </ac:spMkLst>
        </pc:spChg>
        <pc:spChg chg="mod">
          <ac:chgData name="Hampson, Christopher" userId="3403776e-6466-4702-9192-53627719edde" providerId="ADAL" clId="{D04AF5D8-5B76-498E-A88C-08DF2952753F}" dt="2023-02-20T13:53:55.506" v="2400" actId="20577"/>
          <ac:spMkLst>
            <pc:docMk/>
            <pc:sldMk cId="1330822272" sldId="405"/>
            <ac:spMk id="8" creationId="{754B29C7-D7D1-D248-93D7-CFED5AABAEE1}"/>
          </ac:spMkLst>
        </pc:spChg>
      </pc:sldChg>
      <pc:sldChg chg="add del">
        <pc:chgData name="Hampson, Christopher" userId="3403776e-6466-4702-9192-53627719edde" providerId="ADAL" clId="{D04AF5D8-5B76-498E-A88C-08DF2952753F}" dt="2023-02-20T13:50:55.583" v="2056" actId="2696"/>
        <pc:sldMkLst>
          <pc:docMk/>
          <pc:sldMk cId="2079576947" sldId="405"/>
        </pc:sldMkLst>
      </pc:sldChg>
      <pc:sldChg chg="addSp delSp modSp new mod setBg">
        <pc:chgData name="Hampson, Christopher" userId="3403776e-6466-4702-9192-53627719edde" providerId="ADAL" clId="{D04AF5D8-5B76-498E-A88C-08DF2952753F}" dt="2023-02-20T13:57:00.952" v="2409" actId="26606"/>
        <pc:sldMkLst>
          <pc:docMk/>
          <pc:sldMk cId="2989490142" sldId="406"/>
        </pc:sldMkLst>
        <pc:spChg chg="del">
          <ac:chgData name="Hampson, Christopher" userId="3403776e-6466-4702-9192-53627719edde" providerId="ADAL" clId="{D04AF5D8-5B76-498E-A88C-08DF2952753F}" dt="2023-02-20T13:56:51.937" v="2404" actId="478"/>
          <ac:spMkLst>
            <pc:docMk/>
            <pc:sldMk cId="2989490142" sldId="406"/>
            <ac:spMk id="2" creationId="{4D51C686-50BB-B7CA-8343-FE678200FD79}"/>
          </ac:spMkLst>
        </pc:spChg>
        <pc:spChg chg="del">
          <ac:chgData name="Hampson, Christopher" userId="3403776e-6466-4702-9192-53627719edde" providerId="ADAL" clId="{D04AF5D8-5B76-498E-A88C-08DF2952753F}" dt="2023-02-20T13:56:52.874" v="2405" actId="478"/>
          <ac:spMkLst>
            <pc:docMk/>
            <pc:sldMk cId="2989490142" sldId="406"/>
            <ac:spMk id="3" creationId="{4EEAB0D9-5B22-3F52-DFDB-22FBC7ECF425}"/>
          </ac:spMkLst>
        </pc:spChg>
        <pc:spChg chg="add">
          <ac:chgData name="Hampson, Christopher" userId="3403776e-6466-4702-9192-53627719edde" providerId="ADAL" clId="{D04AF5D8-5B76-498E-A88C-08DF2952753F}" dt="2023-02-20T13:57:00.952" v="2409" actId="26606"/>
          <ac:spMkLst>
            <pc:docMk/>
            <pc:sldMk cId="2989490142" sldId="406"/>
            <ac:spMk id="10" creationId="{AB8C311F-7253-4AED-9701-7FC0708C41C7}"/>
          </ac:spMkLst>
        </pc:spChg>
        <pc:spChg chg="add">
          <ac:chgData name="Hampson, Christopher" userId="3403776e-6466-4702-9192-53627719edde" providerId="ADAL" clId="{D04AF5D8-5B76-498E-A88C-08DF2952753F}" dt="2023-02-20T13:57:00.952" v="2409" actId="26606"/>
          <ac:spMkLst>
            <pc:docMk/>
            <pc:sldMk cId="2989490142" sldId="406"/>
            <ac:spMk id="12" creationId="{E2384209-CB15-4CDF-9D31-C44FD9A3F20D}"/>
          </ac:spMkLst>
        </pc:spChg>
        <pc:spChg chg="add">
          <ac:chgData name="Hampson, Christopher" userId="3403776e-6466-4702-9192-53627719edde" providerId="ADAL" clId="{D04AF5D8-5B76-498E-A88C-08DF2952753F}" dt="2023-02-20T13:57:00.952" v="2409" actId="26606"/>
          <ac:spMkLst>
            <pc:docMk/>
            <pc:sldMk cId="2989490142" sldId="406"/>
            <ac:spMk id="14" creationId="{2633B3B5-CC90-43F0-8714-D31D1F3F0209}"/>
          </ac:spMkLst>
        </pc:spChg>
        <pc:spChg chg="add">
          <ac:chgData name="Hampson, Christopher" userId="3403776e-6466-4702-9192-53627719edde" providerId="ADAL" clId="{D04AF5D8-5B76-498E-A88C-08DF2952753F}" dt="2023-02-20T13:57:00.952" v="2409" actId="26606"/>
          <ac:spMkLst>
            <pc:docMk/>
            <pc:sldMk cId="2989490142" sldId="406"/>
            <ac:spMk id="16" creationId="{A8D57A06-A426-446D-B02C-A2DC6B62E45E}"/>
          </ac:spMkLst>
        </pc:spChg>
        <pc:picChg chg="add mod">
          <ac:chgData name="Hampson, Christopher" userId="3403776e-6466-4702-9192-53627719edde" providerId="ADAL" clId="{D04AF5D8-5B76-498E-A88C-08DF2952753F}" dt="2023-02-20T13:57:00.952" v="2409" actId="26606"/>
          <ac:picMkLst>
            <pc:docMk/>
            <pc:sldMk cId="2989490142" sldId="406"/>
            <ac:picMk id="5" creationId="{8C416F59-F144-1712-988B-6413AE12E9F2}"/>
          </ac:picMkLst>
        </pc:picChg>
      </pc:sldChg>
      <pc:sldMasterChg chg="del delSldLayout">
        <pc:chgData name="Hampson, Christopher" userId="3403776e-6466-4702-9192-53627719edde" providerId="ADAL" clId="{D04AF5D8-5B76-498E-A88C-08DF2952753F}" dt="2023-02-20T01:25:26.697" v="432" actId="47"/>
        <pc:sldMasterMkLst>
          <pc:docMk/>
          <pc:sldMasterMk cId="2180802082" sldId="2147483661"/>
        </pc:sldMasterMkLst>
        <pc:sldLayoutChg chg="del">
          <pc:chgData name="Hampson, Christopher" userId="3403776e-6466-4702-9192-53627719edde" providerId="ADAL" clId="{D04AF5D8-5B76-498E-A88C-08DF2952753F}" dt="2023-02-20T01:25:26.697" v="432" actId="47"/>
          <pc:sldLayoutMkLst>
            <pc:docMk/>
            <pc:sldMasterMk cId="2180802082" sldId="2147483661"/>
            <pc:sldLayoutMk cId="3327509534" sldId="2147483662"/>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577712272" sldId="2147483663"/>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3904386513" sldId="2147483664"/>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3272859315" sldId="2147483665"/>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3707881134" sldId="2147483666"/>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05115290" sldId="2147483667"/>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172661448" sldId="2147483668"/>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4244230659" sldId="2147483669"/>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770080459" sldId="2147483670"/>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722923096" sldId="2147483671"/>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3020751568" sldId="2147483672"/>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1137130979" sldId="2147483673"/>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1844299824" sldId="2147483674"/>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726184333" sldId="2147483675"/>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120032058" sldId="2147483676"/>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895317985" sldId="2147483677"/>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884350259" sldId="2147483678"/>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457157490" sldId="2147483679"/>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566702758" sldId="2147483680"/>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3484522990" sldId="2147483681"/>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3672077629" sldId="2147483682"/>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674221313" sldId="2147483683"/>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4011444468" sldId="2147483684"/>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612008610" sldId="2147483685"/>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200349198" sldId="2147483686"/>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3404941559" sldId="2147483688"/>
          </pc:sldLayoutMkLst>
        </pc:sldLayoutChg>
        <pc:sldLayoutChg chg="del">
          <pc:chgData name="Hampson, Christopher" userId="3403776e-6466-4702-9192-53627719edde" providerId="ADAL" clId="{D04AF5D8-5B76-498E-A88C-08DF2952753F}" dt="2023-02-20T01:25:26.697" v="432" actId="47"/>
          <pc:sldLayoutMkLst>
            <pc:docMk/>
            <pc:sldMasterMk cId="2180802082" sldId="2147483661"/>
            <pc:sldLayoutMk cId="2024050818" sldId="2147483689"/>
          </pc:sldLayoutMkLst>
        </pc:sldLayoutChg>
      </pc:sldMasterChg>
    </pc:docChg>
  </pc:docChgLst>
  <pc:docChgLst>
    <pc:chgData name="Hampson, Christopher" userId="3403776e-6466-4702-9192-53627719edde" providerId="ADAL" clId="{B813BCD6-2FDF-441C-A5A4-8488A6C820FA}"/>
    <pc:docChg chg="undo custSel addSld delSld modSld sldOrd">
      <pc:chgData name="Hampson, Christopher" userId="3403776e-6466-4702-9192-53627719edde" providerId="ADAL" clId="{B813BCD6-2FDF-441C-A5A4-8488A6C820FA}" dt="2023-03-06T14:24:41.463" v="2322" actId="47"/>
      <pc:docMkLst>
        <pc:docMk/>
      </pc:docMkLst>
      <pc:sldChg chg="modSp mod">
        <pc:chgData name="Hampson, Christopher" userId="3403776e-6466-4702-9192-53627719edde" providerId="ADAL" clId="{B813BCD6-2FDF-441C-A5A4-8488A6C820FA}" dt="2023-03-06T14:23:52.264" v="2314" actId="947"/>
        <pc:sldMkLst>
          <pc:docMk/>
          <pc:sldMk cId="1480709259" sldId="364"/>
        </pc:sldMkLst>
        <pc:spChg chg="mod">
          <ac:chgData name="Hampson, Christopher" userId="3403776e-6466-4702-9192-53627719edde" providerId="ADAL" clId="{B813BCD6-2FDF-441C-A5A4-8488A6C820FA}" dt="2023-03-06T14:23:52.264" v="2314" actId="947"/>
          <ac:spMkLst>
            <pc:docMk/>
            <pc:sldMk cId="1480709259" sldId="364"/>
            <ac:spMk id="8" creationId="{754B29C7-D7D1-D248-93D7-CFED5AABAEE1}"/>
          </ac:spMkLst>
        </pc:spChg>
      </pc:sldChg>
      <pc:sldChg chg="modSp add mod setBg">
        <pc:chgData name="Hampson, Christopher" userId="3403776e-6466-4702-9192-53627719edde" providerId="ADAL" clId="{B813BCD6-2FDF-441C-A5A4-8488A6C820FA}" dt="2023-03-06T13:56:20.546" v="140" actId="13926"/>
        <pc:sldMkLst>
          <pc:docMk/>
          <pc:sldMk cId="3823018891" sldId="393"/>
        </pc:sldMkLst>
        <pc:spChg chg="mod">
          <ac:chgData name="Hampson, Christopher" userId="3403776e-6466-4702-9192-53627719edde" providerId="ADAL" clId="{B813BCD6-2FDF-441C-A5A4-8488A6C820FA}" dt="2023-03-06T13:46:36.784" v="65" actId="114"/>
          <ac:spMkLst>
            <pc:docMk/>
            <pc:sldMk cId="3823018891" sldId="393"/>
            <ac:spMk id="2" creationId="{D2A5B117-456A-ACC9-C4C1-EBE19D3D7C04}"/>
          </ac:spMkLst>
        </pc:spChg>
        <pc:spChg chg="mod">
          <ac:chgData name="Hampson, Christopher" userId="3403776e-6466-4702-9192-53627719edde" providerId="ADAL" clId="{B813BCD6-2FDF-441C-A5A4-8488A6C820FA}" dt="2023-03-06T13:56:20.546" v="140" actId="13926"/>
          <ac:spMkLst>
            <pc:docMk/>
            <pc:sldMk cId="3823018891" sldId="393"/>
            <ac:spMk id="8" creationId="{1E70F85D-5842-8243-BF76-32FC65E4750F}"/>
          </ac:spMkLst>
        </pc:spChg>
      </pc:sldChg>
      <pc:sldChg chg="modSp mod">
        <pc:chgData name="Hampson, Christopher" userId="3403776e-6466-4702-9192-53627719edde" providerId="ADAL" clId="{B813BCD6-2FDF-441C-A5A4-8488A6C820FA}" dt="2023-03-06T13:45:28.353" v="52" actId="20577"/>
        <pc:sldMkLst>
          <pc:docMk/>
          <pc:sldMk cId="542765719" sldId="410"/>
        </pc:sldMkLst>
        <pc:spChg chg="mod">
          <ac:chgData name="Hampson, Christopher" userId="3403776e-6466-4702-9192-53627719edde" providerId="ADAL" clId="{B813BCD6-2FDF-441C-A5A4-8488A6C820FA}" dt="2023-03-06T13:45:28.353" v="52" actId="20577"/>
          <ac:spMkLst>
            <pc:docMk/>
            <pc:sldMk cId="542765719" sldId="410"/>
            <ac:spMk id="2" creationId="{47379BF0-0209-46DF-7D40-710D1671C6A0}"/>
          </ac:spMkLst>
        </pc:spChg>
      </pc:sldChg>
      <pc:sldChg chg="modSp mod">
        <pc:chgData name="Hampson, Christopher" userId="3403776e-6466-4702-9192-53627719edde" providerId="ADAL" clId="{B813BCD6-2FDF-441C-A5A4-8488A6C820FA}" dt="2023-03-06T14:07:17.011" v="968" actId="20577"/>
        <pc:sldMkLst>
          <pc:docMk/>
          <pc:sldMk cId="2093632070" sldId="418"/>
        </pc:sldMkLst>
        <pc:spChg chg="mod">
          <ac:chgData name="Hampson, Christopher" userId="3403776e-6466-4702-9192-53627719edde" providerId="ADAL" clId="{B813BCD6-2FDF-441C-A5A4-8488A6C820FA}" dt="2023-03-06T14:07:17.011" v="968" actId="20577"/>
          <ac:spMkLst>
            <pc:docMk/>
            <pc:sldMk cId="2093632070" sldId="418"/>
            <ac:spMk id="7" creationId="{F85F72FE-FB30-0E4F-B173-89589AD00734}"/>
          </ac:spMkLst>
        </pc:spChg>
      </pc:sldChg>
      <pc:sldChg chg="addSp modSp mod">
        <pc:chgData name="Hampson, Christopher" userId="3403776e-6466-4702-9192-53627719edde" providerId="ADAL" clId="{B813BCD6-2FDF-441C-A5A4-8488A6C820FA}" dt="2023-03-06T14:03:52.490" v="660" actId="1076"/>
        <pc:sldMkLst>
          <pc:docMk/>
          <pc:sldMk cId="4009660888" sldId="433"/>
        </pc:sldMkLst>
        <pc:spChg chg="mod">
          <ac:chgData name="Hampson, Christopher" userId="3403776e-6466-4702-9192-53627719edde" providerId="ADAL" clId="{B813BCD6-2FDF-441C-A5A4-8488A6C820FA}" dt="2023-03-06T14:02:23.450" v="600" actId="20577"/>
          <ac:spMkLst>
            <pc:docMk/>
            <pc:sldMk cId="4009660888" sldId="433"/>
            <ac:spMk id="2" creationId="{47379BF0-0209-46DF-7D40-710D1671C6A0}"/>
          </ac:spMkLst>
        </pc:spChg>
        <pc:picChg chg="add mod">
          <ac:chgData name="Hampson, Christopher" userId="3403776e-6466-4702-9192-53627719edde" providerId="ADAL" clId="{B813BCD6-2FDF-441C-A5A4-8488A6C820FA}" dt="2023-03-06T14:03:52.490" v="660" actId="1076"/>
          <ac:picMkLst>
            <pc:docMk/>
            <pc:sldMk cId="4009660888" sldId="433"/>
            <ac:picMk id="4" creationId="{D03AF6DB-EDE7-CA91-6F8B-9E7FB0F4A99C}"/>
          </ac:picMkLst>
        </pc:picChg>
      </pc:sldChg>
      <pc:sldChg chg="modSp mod">
        <pc:chgData name="Hampson, Christopher" userId="3403776e-6466-4702-9192-53627719edde" providerId="ADAL" clId="{B813BCD6-2FDF-441C-A5A4-8488A6C820FA}" dt="2023-03-06T14:16:43.129" v="1612" actId="20577"/>
        <pc:sldMkLst>
          <pc:docMk/>
          <pc:sldMk cId="2358083553" sldId="434"/>
        </pc:sldMkLst>
        <pc:spChg chg="mod">
          <ac:chgData name="Hampson, Christopher" userId="3403776e-6466-4702-9192-53627719edde" providerId="ADAL" clId="{B813BCD6-2FDF-441C-A5A4-8488A6C820FA}" dt="2023-03-06T14:16:43.129" v="1612" actId="20577"/>
          <ac:spMkLst>
            <pc:docMk/>
            <pc:sldMk cId="2358083553" sldId="434"/>
            <ac:spMk id="7" creationId="{F85F72FE-FB30-0E4F-B173-89589AD00734}"/>
          </ac:spMkLst>
        </pc:spChg>
      </pc:sldChg>
      <pc:sldChg chg="modSp add mod">
        <pc:chgData name="Hampson, Christopher" userId="3403776e-6466-4702-9192-53627719edde" providerId="ADAL" clId="{B813BCD6-2FDF-441C-A5A4-8488A6C820FA}" dt="2023-03-06T13:56:08.227" v="139" actId="13926"/>
        <pc:sldMkLst>
          <pc:docMk/>
          <pc:sldMk cId="2499534366" sldId="435"/>
        </pc:sldMkLst>
        <pc:spChg chg="mod">
          <ac:chgData name="Hampson, Christopher" userId="3403776e-6466-4702-9192-53627719edde" providerId="ADAL" clId="{B813BCD6-2FDF-441C-A5A4-8488A6C820FA}" dt="2023-03-06T13:47:33.521" v="78" actId="20577"/>
          <ac:spMkLst>
            <pc:docMk/>
            <pc:sldMk cId="2499534366" sldId="435"/>
            <ac:spMk id="2" creationId="{D2A5B117-456A-ACC9-C4C1-EBE19D3D7C04}"/>
          </ac:spMkLst>
        </pc:spChg>
        <pc:spChg chg="mod">
          <ac:chgData name="Hampson, Christopher" userId="3403776e-6466-4702-9192-53627719edde" providerId="ADAL" clId="{B813BCD6-2FDF-441C-A5A4-8488A6C820FA}" dt="2023-03-06T13:56:08.227" v="139" actId="13926"/>
          <ac:spMkLst>
            <pc:docMk/>
            <pc:sldMk cId="2499534366" sldId="435"/>
            <ac:spMk id="8" creationId="{1E70F85D-5842-8243-BF76-32FC65E4750F}"/>
          </ac:spMkLst>
        </pc:spChg>
        <pc:picChg chg="mod">
          <ac:chgData name="Hampson, Christopher" userId="3403776e-6466-4702-9192-53627719edde" providerId="ADAL" clId="{B813BCD6-2FDF-441C-A5A4-8488A6C820FA}" dt="2023-03-06T13:55:22.073" v="134" actId="1036"/>
          <ac:picMkLst>
            <pc:docMk/>
            <pc:sldMk cId="2499534366" sldId="435"/>
            <ac:picMk id="10" creationId="{4F6C11BB-C471-FB40-A66A-91C599D9DF47}"/>
          </ac:picMkLst>
        </pc:picChg>
      </pc:sldChg>
      <pc:sldChg chg="modSp add mod">
        <pc:chgData name="Hampson, Christopher" userId="3403776e-6466-4702-9192-53627719edde" providerId="ADAL" clId="{B813BCD6-2FDF-441C-A5A4-8488A6C820FA}" dt="2023-03-06T14:01:56.116" v="583" actId="13926"/>
        <pc:sldMkLst>
          <pc:docMk/>
          <pc:sldMk cId="891314821" sldId="436"/>
        </pc:sldMkLst>
        <pc:spChg chg="mod">
          <ac:chgData name="Hampson, Christopher" userId="3403776e-6466-4702-9192-53627719edde" providerId="ADAL" clId="{B813BCD6-2FDF-441C-A5A4-8488A6C820FA}" dt="2023-03-06T13:54:08.883" v="94" actId="20577"/>
          <ac:spMkLst>
            <pc:docMk/>
            <pc:sldMk cId="891314821" sldId="436"/>
            <ac:spMk id="2" creationId="{D2A5B117-456A-ACC9-C4C1-EBE19D3D7C04}"/>
          </ac:spMkLst>
        </pc:spChg>
        <pc:spChg chg="mod">
          <ac:chgData name="Hampson, Christopher" userId="3403776e-6466-4702-9192-53627719edde" providerId="ADAL" clId="{B813BCD6-2FDF-441C-A5A4-8488A6C820FA}" dt="2023-03-06T14:01:56.116" v="583" actId="13926"/>
          <ac:spMkLst>
            <pc:docMk/>
            <pc:sldMk cId="891314821" sldId="436"/>
            <ac:spMk id="8" creationId="{1E70F85D-5842-8243-BF76-32FC65E4750F}"/>
          </ac:spMkLst>
        </pc:spChg>
      </pc:sldChg>
      <pc:sldChg chg="modSp add mod">
        <pc:chgData name="Hampson, Christopher" userId="3403776e-6466-4702-9192-53627719edde" providerId="ADAL" clId="{B813BCD6-2FDF-441C-A5A4-8488A6C820FA}" dt="2023-03-06T13:56:47.410" v="155" actId="13926"/>
        <pc:sldMkLst>
          <pc:docMk/>
          <pc:sldMk cId="3855292365" sldId="437"/>
        </pc:sldMkLst>
        <pc:spChg chg="mod">
          <ac:chgData name="Hampson, Christopher" userId="3403776e-6466-4702-9192-53627719edde" providerId="ADAL" clId="{B813BCD6-2FDF-441C-A5A4-8488A6C820FA}" dt="2023-03-06T13:56:32.937" v="143" actId="20577"/>
          <ac:spMkLst>
            <pc:docMk/>
            <pc:sldMk cId="3855292365" sldId="437"/>
            <ac:spMk id="2" creationId="{D2A5B117-456A-ACC9-C4C1-EBE19D3D7C04}"/>
          </ac:spMkLst>
        </pc:spChg>
        <pc:spChg chg="mod">
          <ac:chgData name="Hampson, Christopher" userId="3403776e-6466-4702-9192-53627719edde" providerId="ADAL" clId="{B813BCD6-2FDF-441C-A5A4-8488A6C820FA}" dt="2023-03-06T13:56:47.410" v="155" actId="13926"/>
          <ac:spMkLst>
            <pc:docMk/>
            <pc:sldMk cId="3855292365" sldId="437"/>
            <ac:spMk id="8" creationId="{1E70F85D-5842-8243-BF76-32FC65E4750F}"/>
          </ac:spMkLst>
        </pc:spChg>
      </pc:sldChg>
      <pc:sldChg chg="modSp add mod">
        <pc:chgData name="Hampson, Christopher" userId="3403776e-6466-4702-9192-53627719edde" providerId="ADAL" clId="{B813BCD6-2FDF-441C-A5A4-8488A6C820FA}" dt="2023-03-06T13:57:27.436" v="172" actId="13926"/>
        <pc:sldMkLst>
          <pc:docMk/>
          <pc:sldMk cId="2440964953" sldId="438"/>
        </pc:sldMkLst>
        <pc:spChg chg="mod">
          <ac:chgData name="Hampson, Christopher" userId="3403776e-6466-4702-9192-53627719edde" providerId="ADAL" clId="{B813BCD6-2FDF-441C-A5A4-8488A6C820FA}" dt="2023-03-06T13:57:11.217" v="158" actId="20577"/>
          <ac:spMkLst>
            <pc:docMk/>
            <pc:sldMk cId="2440964953" sldId="438"/>
            <ac:spMk id="2" creationId="{D2A5B117-456A-ACC9-C4C1-EBE19D3D7C04}"/>
          </ac:spMkLst>
        </pc:spChg>
        <pc:spChg chg="mod">
          <ac:chgData name="Hampson, Christopher" userId="3403776e-6466-4702-9192-53627719edde" providerId="ADAL" clId="{B813BCD6-2FDF-441C-A5A4-8488A6C820FA}" dt="2023-03-06T13:57:27.436" v="172" actId="13926"/>
          <ac:spMkLst>
            <pc:docMk/>
            <pc:sldMk cId="2440964953" sldId="438"/>
            <ac:spMk id="8" creationId="{1E70F85D-5842-8243-BF76-32FC65E4750F}"/>
          </ac:spMkLst>
        </pc:spChg>
      </pc:sldChg>
      <pc:sldChg chg="modSp add mod ord">
        <pc:chgData name="Hampson, Christopher" userId="3403776e-6466-4702-9192-53627719edde" providerId="ADAL" clId="{B813BCD6-2FDF-441C-A5A4-8488A6C820FA}" dt="2023-03-06T14:01:33.173" v="582" actId="20577"/>
        <pc:sldMkLst>
          <pc:docMk/>
          <pc:sldMk cId="3145493002" sldId="439"/>
        </pc:sldMkLst>
        <pc:spChg chg="mod">
          <ac:chgData name="Hampson, Christopher" userId="3403776e-6466-4702-9192-53627719edde" providerId="ADAL" clId="{B813BCD6-2FDF-441C-A5A4-8488A6C820FA}" dt="2023-03-06T13:57:49.618" v="206" actId="20577"/>
          <ac:spMkLst>
            <pc:docMk/>
            <pc:sldMk cId="3145493002" sldId="439"/>
            <ac:spMk id="7" creationId="{F85F72FE-FB30-0E4F-B173-89589AD00734}"/>
          </ac:spMkLst>
        </pc:spChg>
        <pc:spChg chg="mod">
          <ac:chgData name="Hampson, Christopher" userId="3403776e-6466-4702-9192-53627719edde" providerId="ADAL" clId="{B813BCD6-2FDF-441C-A5A4-8488A6C820FA}" dt="2023-03-06T14:01:33.173" v="582" actId="20577"/>
          <ac:spMkLst>
            <pc:docMk/>
            <pc:sldMk cId="3145493002" sldId="439"/>
            <ac:spMk id="8" creationId="{754B29C7-D7D1-D248-93D7-CFED5AABAEE1}"/>
          </ac:spMkLst>
        </pc:spChg>
      </pc:sldChg>
      <pc:sldChg chg="modSp add mod ord">
        <pc:chgData name="Hampson, Christopher" userId="3403776e-6466-4702-9192-53627719edde" providerId="ADAL" clId="{B813BCD6-2FDF-441C-A5A4-8488A6C820FA}" dt="2023-03-06T14:04:51.209" v="833" actId="20577"/>
        <pc:sldMkLst>
          <pc:docMk/>
          <pc:sldMk cId="1221650844" sldId="440"/>
        </pc:sldMkLst>
        <pc:spChg chg="mod">
          <ac:chgData name="Hampson, Christopher" userId="3403776e-6466-4702-9192-53627719edde" providerId="ADAL" clId="{B813BCD6-2FDF-441C-A5A4-8488A6C820FA}" dt="2023-03-06T14:04:24.234" v="689" actId="20577"/>
          <ac:spMkLst>
            <pc:docMk/>
            <pc:sldMk cId="1221650844" sldId="440"/>
            <ac:spMk id="7" creationId="{F85F72FE-FB30-0E4F-B173-89589AD00734}"/>
          </ac:spMkLst>
        </pc:spChg>
        <pc:spChg chg="mod">
          <ac:chgData name="Hampson, Christopher" userId="3403776e-6466-4702-9192-53627719edde" providerId="ADAL" clId="{B813BCD6-2FDF-441C-A5A4-8488A6C820FA}" dt="2023-03-06T14:04:51.209" v="833" actId="20577"/>
          <ac:spMkLst>
            <pc:docMk/>
            <pc:sldMk cId="1221650844" sldId="440"/>
            <ac:spMk id="8" creationId="{754B29C7-D7D1-D248-93D7-CFED5AABAEE1}"/>
          </ac:spMkLst>
        </pc:spChg>
      </pc:sldChg>
      <pc:sldChg chg="add del">
        <pc:chgData name="Hampson, Christopher" userId="3403776e-6466-4702-9192-53627719edde" providerId="ADAL" clId="{B813BCD6-2FDF-441C-A5A4-8488A6C820FA}" dt="2023-03-06T14:04:58.057" v="835" actId="2696"/>
        <pc:sldMkLst>
          <pc:docMk/>
          <pc:sldMk cId="903112218" sldId="441"/>
        </pc:sldMkLst>
      </pc:sldChg>
      <pc:sldChg chg="modSp add mod ord">
        <pc:chgData name="Hampson, Christopher" userId="3403776e-6466-4702-9192-53627719edde" providerId="ADAL" clId="{B813BCD6-2FDF-441C-A5A4-8488A6C820FA}" dt="2023-03-06T14:06:49.938" v="906" actId="255"/>
        <pc:sldMkLst>
          <pc:docMk/>
          <pc:sldMk cId="1030097026" sldId="441"/>
        </pc:sldMkLst>
        <pc:spChg chg="mod">
          <ac:chgData name="Hampson, Christopher" userId="3403776e-6466-4702-9192-53627719edde" providerId="ADAL" clId="{B813BCD6-2FDF-441C-A5A4-8488A6C820FA}" dt="2023-03-06T14:06:03.858" v="870" actId="947"/>
          <ac:spMkLst>
            <pc:docMk/>
            <pc:sldMk cId="1030097026" sldId="441"/>
            <ac:spMk id="2" creationId="{D2A5B117-456A-ACC9-C4C1-EBE19D3D7C04}"/>
          </ac:spMkLst>
        </pc:spChg>
        <pc:spChg chg="mod">
          <ac:chgData name="Hampson, Christopher" userId="3403776e-6466-4702-9192-53627719edde" providerId="ADAL" clId="{B813BCD6-2FDF-441C-A5A4-8488A6C820FA}" dt="2023-03-06T14:06:49.938" v="906" actId="255"/>
          <ac:spMkLst>
            <pc:docMk/>
            <pc:sldMk cId="1030097026" sldId="441"/>
            <ac:spMk id="8" creationId="{1E70F85D-5842-8243-BF76-32FC65E4750F}"/>
          </ac:spMkLst>
        </pc:spChg>
      </pc:sldChg>
      <pc:sldChg chg="modSp add mod">
        <pc:chgData name="Hampson, Christopher" userId="3403776e-6466-4702-9192-53627719edde" providerId="ADAL" clId="{B813BCD6-2FDF-441C-A5A4-8488A6C820FA}" dt="2023-03-06T14:06:55.340" v="907" actId="255"/>
        <pc:sldMkLst>
          <pc:docMk/>
          <pc:sldMk cId="2138736603" sldId="442"/>
        </pc:sldMkLst>
        <pc:spChg chg="mod">
          <ac:chgData name="Hampson, Christopher" userId="3403776e-6466-4702-9192-53627719edde" providerId="ADAL" clId="{B813BCD6-2FDF-441C-A5A4-8488A6C820FA}" dt="2023-03-06T14:06:24.355" v="901" actId="947"/>
          <ac:spMkLst>
            <pc:docMk/>
            <pc:sldMk cId="2138736603" sldId="442"/>
            <ac:spMk id="2" creationId="{D2A5B117-456A-ACC9-C4C1-EBE19D3D7C04}"/>
          </ac:spMkLst>
        </pc:spChg>
        <pc:spChg chg="mod">
          <ac:chgData name="Hampson, Christopher" userId="3403776e-6466-4702-9192-53627719edde" providerId="ADAL" clId="{B813BCD6-2FDF-441C-A5A4-8488A6C820FA}" dt="2023-03-06T14:06:55.340" v="907" actId="255"/>
          <ac:spMkLst>
            <pc:docMk/>
            <pc:sldMk cId="2138736603" sldId="442"/>
            <ac:spMk id="8" creationId="{1E70F85D-5842-8243-BF76-32FC65E4750F}"/>
          </ac:spMkLst>
        </pc:spChg>
      </pc:sldChg>
      <pc:sldChg chg="modSp add mod">
        <pc:chgData name="Hampson, Christopher" userId="3403776e-6466-4702-9192-53627719edde" providerId="ADAL" clId="{B813BCD6-2FDF-441C-A5A4-8488A6C820FA}" dt="2023-03-06T14:13:19.148" v="1268" actId="313"/>
        <pc:sldMkLst>
          <pc:docMk/>
          <pc:sldMk cId="1276667374" sldId="443"/>
        </pc:sldMkLst>
        <pc:spChg chg="mod">
          <ac:chgData name="Hampson, Christopher" userId="3403776e-6466-4702-9192-53627719edde" providerId="ADAL" clId="{B813BCD6-2FDF-441C-A5A4-8488A6C820FA}" dt="2023-03-06T14:07:37.978" v="1006" actId="20577"/>
          <ac:spMkLst>
            <pc:docMk/>
            <pc:sldMk cId="1276667374" sldId="443"/>
            <ac:spMk id="7" creationId="{F85F72FE-FB30-0E4F-B173-89589AD00734}"/>
          </ac:spMkLst>
        </pc:spChg>
        <pc:spChg chg="mod">
          <ac:chgData name="Hampson, Christopher" userId="3403776e-6466-4702-9192-53627719edde" providerId="ADAL" clId="{B813BCD6-2FDF-441C-A5A4-8488A6C820FA}" dt="2023-03-06T14:13:19.148" v="1268" actId="313"/>
          <ac:spMkLst>
            <pc:docMk/>
            <pc:sldMk cId="1276667374" sldId="443"/>
            <ac:spMk id="8" creationId="{754B29C7-D7D1-D248-93D7-CFED5AABAEE1}"/>
          </ac:spMkLst>
        </pc:spChg>
      </pc:sldChg>
      <pc:sldChg chg="addSp delSp modSp new mod">
        <pc:chgData name="Hampson, Christopher" userId="3403776e-6466-4702-9192-53627719edde" providerId="ADAL" clId="{B813BCD6-2FDF-441C-A5A4-8488A6C820FA}" dt="2023-03-06T14:15:31.994" v="1542" actId="962"/>
        <pc:sldMkLst>
          <pc:docMk/>
          <pc:sldMk cId="251384152" sldId="444"/>
        </pc:sldMkLst>
        <pc:spChg chg="del">
          <ac:chgData name="Hampson, Christopher" userId="3403776e-6466-4702-9192-53627719edde" providerId="ADAL" clId="{B813BCD6-2FDF-441C-A5A4-8488A6C820FA}" dt="2023-03-06T14:14:53.357" v="1270" actId="478"/>
          <ac:spMkLst>
            <pc:docMk/>
            <pc:sldMk cId="251384152" sldId="444"/>
            <ac:spMk id="2" creationId="{0EACFEA9-6C00-C4AD-571F-F5130A11D344}"/>
          </ac:spMkLst>
        </pc:spChg>
        <pc:spChg chg="del">
          <ac:chgData name="Hampson, Christopher" userId="3403776e-6466-4702-9192-53627719edde" providerId="ADAL" clId="{B813BCD6-2FDF-441C-A5A4-8488A6C820FA}" dt="2023-03-06T14:14:54.618" v="1271" actId="478"/>
          <ac:spMkLst>
            <pc:docMk/>
            <pc:sldMk cId="251384152" sldId="444"/>
            <ac:spMk id="3" creationId="{E0CFF522-5BE0-8CDB-8E13-F210CB06F458}"/>
          </ac:spMkLst>
        </pc:spChg>
        <pc:picChg chg="add mod">
          <ac:chgData name="Hampson, Christopher" userId="3403776e-6466-4702-9192-53627719edde" providerId="ADAL" clId="{B813BCD6-2FDF-441C-A5A4-8488A6C820FA}" dt="2023-03-06T14:15:31.994" v="1542" actId="962"/>
          <ac:picMkLst>
            <pc:docMk/>
            <pc:sldMk cId="251384152" sldId="444"/>
            <ac:picMk id="5" creationId="{9FD04065-94E0-3E6E-2E9A-AD3DAA4E4CD7}"/>
          </ac:picMkLst>
        </pc:picChg>
      </pc:sldChg>
      <pc:sldChg chg="modSp add mod">
        <pc:chgData name="Hampson, Christopher" userId="3403776e-6466-4702-9192-53627719edde" providerId="ADAL" clId="{B813BCD6-2FDF-441C-A5A4-8488A6C820FA}" dt="2023-03-06T14:19:04.946" v="2103" actId="20577"/>
        <pc:sldMkLst>
          <pc:docMk/>
          <pc:sldMk cId="2671684702" sldId="445"/>
        </pc:sldMkLst>
        <pc:spChg chg="mod">
          <ac:chgData name="Hampson, Christopher" userId="3403776e-6466-4702-9192-53627719edde" providerId="ADAL" clId="{B813BCD6-2FDF-441C-A5A4-8488A6C820FA}" dt="2023-03-06T14:16:59.626" v="1649" actId="20577"/>
          <ac:spMkLst>
            <pc:docMk/>
            <pc:sldMk cId="2671684702" sldId="445"/>
            <ac:spMk id="7" creationId="{F85F72FE-FB30-0E4F-B173-89589AD00734}"/>
          </ac:spMkLst>
        </pc:spChg>
        <pc:spChg chg="mod">
          <ac:chgData name="Hampson, Christopher" userId="3403776e-6466-4702-9192-53627719edde" providerId="ADAL" clId="{B813BCD6-2FDF-441C-A5A4-8488A6C820FA}" dt="2023-03-06T14:19:04.946" v="2103" actId="20577"/>
          <ac:spMkLst>
            <pc:docMk/>
            <pc:sldMk cId="2671684702" sldId="445"/>
            <ac:spMk id="8" creationId="{754B29C7-D7D1-D248-93D7-CFED5AABAEE1}"/>
          </ac:spMkLst>
        </pc:spChg>
      </pc:sldChg>
      <pc:sldChg chg="modSp add mod ord">
        <pc:chgData name="Hampson, Christopher" userId="3403776e-6466-4702-9192-53627719edde" providerId="ADAL" clId="{B813BCD6-2FDF-441C-A5A4-8488A6C820FA}" dt="2023-03-06T14:19:27.113" v="2129" actId="20577"/>
        <pc:sldMkLst>
          <pc:docMk/>
          <pc:sldMk cId="3815967659" sldId="446"/>
        </pc:sldMkLst>
        <pc:spChg chg="mod">
          <ac:chgData name="Hampson, Christopher" userId="3403776e-6466-4702-9192-53627719edde" providerId="ADAL" clId="{B813BCD6-2FDF-441C-A5A4-8488A6C820FA}" dt="2023-03-06T14:19:27.113" v="2129" actId="20577"/>
          <ac:spMkLst>
            <pc:docMk/>
            <pc:sldMk cId="3815967659" sldId="446"/>
            <ac:spMk id="2" creationId="{47379BF0-0209-46DF-7D40-710D1671C6A0}"/>
          </ac:spMkLst>
        </pc:spChg>
      </pc:sldChg>
      <pc:sldChg chg="delSp modSp new del mod">
        <pc:chgData name="Hampson, Christopher" userId="3403776e-6466-4702-9192-53627719edde" providerId="ADAL" clId="{B813BCD6-2FDF-441C-A5A4-8488A6C820FA}" dt="2023-03-06T14:24:41.463" v="2322" actId="47"/>
        <pc:sldMkLst>
          <pc:docMk/>
          <pc:sldMk cId="6929808" sldId="447"/>
        </pc:sldMkLst>
        <pc:spChg chg="mod">
          <ac:chgData name="Hampson, Christopher" userId="3403776e-6466-4702-9192-53627719edde" providerId="ADAL" clId="{B813BCD6-2FDF-441C-A5A4-8488A6C820FA}" dt="2023-03-06T14:22:58.671" v="2189" actId="115"/>
          <ac:spMkLst>
            <pc:docMk/>
            <pc:sldMk cId="6929808" sldId="447"/>
            <ac:spMk id="2" creationId="{ADACB7BB-E350-6089-3E48-8A8FDB55FCEF}"/>
          </ac:spMkLst>
        </pc:spChg>
        <pc:spChg chg="del">
          <ac:chgData name="Hampson, Christopher" userId="3403776e-6466-4702-9192-53627719edde" providerId="ADAL" clId="{B813BCD6-2FDF-441C-A5A4-8488A6C820FA}" dt="2023-03-06T14:19:57.808" v="2131" actId="478"/>
          <ac:spMkLst>
            <pc:docMk/>
            <pc:sldMk cId="6929808" sldId="447"/>
            <ac:spMk id="3" creationId="{05F3C77C-580E-6879-B9CE-4AF656601067}"/>
          </ac:spMkLst>
        </pc:spChg>
      </pc:sldChg>
      <pc:sldChg chg="modSp add mod ord setBg">
        <pc:chgData name="Hampson, Christopher" userId="3403776e-6466-4702-9192-53627719edde" providerId="ADAL" clId="{B813BCD6-2FDF-441C-A5A4-8488A6C820FA}" dt="2023-03-06T14:24:28.714" v="2318" actId="255"/>
        <pc:sldMkLst>
          <pc:docMk/>
          <pc:sldMk cId="452586806" sldId="448"/>
        </pc:sldMkLst>
        <pc:spChg chg="mod">
          <ac:chgData name="Hampson, Christopher" userId="3403776e-6466-4702-9192-53627719edde" providerId="ADAL" clId="{B813BCD6-2FDF-441C-A5A4-8488A6C820FA}" dt="2023-03-06T14:24:28.714" v="2318" actId="255"/>
          <ac:spMkLst>
            <pc:docMk/>
            <pc:sldMk cId="452586806" sldId="448"/>
            <ac:spMk id="2" creationId="{ADACB7BB-E350-6089-3E48-8A8FDB55FCEF}"/>
          </ac:spMkLst>
        </pc:spChg>
      </pc:sldChg>
      <pc:sldChg chg="add ord">
        <pc:chgData name="Hampson, Christopher" userId="3403776e-6466-4702-9192-53627719edde" providerId="ADAL" clId="{B813BCD6-2FDF-441C-A5A4-8488A6C820FA}" dt="2023-03-06T14:24:39.804" v="2321"/>
        <pc:sldMkLst>
          <pc:docMk/>
          <pc:sldMk cId="3992399952" sldId="449"/>
        </pc:sldMkLst>
      </pc:sldChg>
    </pc:docChg>
  </pc:docChgLst>
  <pc:docChgLst>
    <pc:chgData name="Hampson, Christopher" userId="3403776e-6466-4702-9192-53627719edde" providerId="ADAL" clId="{C12FC274-C810-4C2B-BB76-BA98783A511F}"/>
    <pc:docChg chg="undo custSel addSld delSld modSld sldOrd modMainMaster">
      <pc:chgData name="Hampson, Christopher" userId="3403776e-6466-4702-9192-53627719edde" providerId="ADAL" clId="{C12FC274-C810-4C2B-BB76-BA98783A511F}" dt="2022-08-22T17:47:01.801" v="2544" actId="20577"/>
      <pc:docMkLst>
        <pc:docMk/>
      </pc:docMkLst>
      <pc:sldChg chg="ord setBg">
        <pc:chgData name="Hampson, Christopher" userId="3403776e-6466-4702-9192-53627719edde" providerId="ADAL" clId="{C12FC274-C810-4C2B-BB76-BA98783A511F}" dt="2022-08-19T20:44:03.569" v="87"/>
        <pc:sldMkLst>
          <pc:docMk/>
          <pc:sldMk cId="1697544290" sldId="256"/>
        </pc:sldMkLst>
      </pc:sldChg>
      <pc:sldChg chg="modSp del mod setBg">
        <pc:chgData name="Hampson, Christopher" userId="3403776e-6466-4702-9192-53627719edde" providerId="ADAL" clId="{C12FC274-C810-4C2B-BB76-BA98783A511F}" dt="2022-08-22T16:33:34.539" v="193" actId="47"/>
        <pc:sldMkLst>
          <pc:docMk/>
          <pc:sldMk cId="2240472371" sldId="257"/>
        </pc:sldMkLst>
        <pc:spChg chg="mod">
          <ac:chgData name="Hampson, Christopher" userId="3403776e-6466-4702-9192-53627719edde" providerId="ADAL" clId="{C12FC274-C810-4C2B-BB76-BA98783A511F}" dt="2022-08-22T16:32:18.463" v="180" actId="20577"/>
          <ac:spMkLst>
            <pc:docMk/>
            <pc:sldMk cId="2240472371" sldId="257"/>
            <ac:spMk id="2" creationId="{C5B5299E-F082-7D4A-8C5F-BDED71F66A49}"/>
          </ac:spMkLst>
        </pc:spChg>
      </pc:sldChg>
      <pc:sldChg chg="delSp modSp del mod setBg">
        <pc:chgData name="Hampson, Christopher" userId="3403776e-6466-4702-9192-53627719edde" providerId="ADAL" clId="{C12FC274-C810-4C2B-BB76-BA98783A511F}" dt="2022-08-22T16:34:29.486" v="212" actId="47"/>
        <pc:sldMkLst>
          <pc:docMk/>
          <pc:sldMk cId="2409788328" sldId="258"/>
        </pc:sldMkLst>
        <pc:spChg chg="del mod">
          <ac:chgData name="Hampson, Christopher" userId="3403776e-6466-4702-9192-53627719edde" providerId="ADAL" clId="{C12FC274-C810-4C2B-BB76-BA98783A511F}" dt="2022-08-19T20:10:12.413" v="2" actId="478"/>
          <ac:spMkLst>
            <pc:docMk/>
            <pc:sldMk cId="2409788328" sldId="258"/>
            <ac:spMk id="7" creationId="{77F27CCF-C05D-B042-AA82-D7DC28F45846}"/>
          </ac:spMkLst>
        </pc:spChg>
      </pc:sldChg>
      <pc:sldChg chg="addSp delSp modSp add del mod ord setBg">
        <pc:chgData name="Hampson, Christopher" userId="3403776e-6466-4702-9192-53627719edde" providerId="ADAL" clId="{C12FC274-C810-4C2B-BB76-BA98783A511F}" dt="2022-08-22T16:56:25.563" v="1218" actId="14100"/>
        <pc:sldMkLst>
          <pc:docMk/>
          <pc:sldMk cId="308437386" sldId="260"/>
        </pc:sldMkLst>
        <pc:spChg chg="del mod">
          <ac:chgData name="Hampson, Christopher" userId="3403776e-6466-4702-9192-53627719edde" providerId="ADAL" clId="{C12FC274-C810-4C2B-BB76-BA98783A511F}" dt="2022-08-22T16:53:53.587" v="1177" actId="478"/>
          <ac:spMkLst>
            <pc:docMk/>
            <pc:sldMk cId="308437386" sldId="260"/>
            <ac:spMk id="2" creationId="{C5B5299E-F082-7D4A-8C5F-BDED71F66A49}"/>
          </ac:spMkLst>
        </pc:spChg>
        <pc:spChg chg="del">
          <ac:chgData name="Hampson, Christopher" userId="3403776e-6466-4702-9192-53627719edde" providerId="ADAL" clId="{C12FC274-C810-4C2B-BB76-BA98783A511F}" dt="2022-08-22T16:53:55.729" v="1178" actId="478"/>
          <ac:spMkLst>
            <pc:docMk/>
            <pc:sldMk cId="308437386" sldId="260"/>
            <ac:spMk id="6" creationId="{DDBE3CA1-7E01-DC42-AE24-80F021ED7C43}"/>
          </ac:spMkLst>
        </pc:spChg>
        <pc:spChg chg="add del">
          <ac:chgData name="Hampson, Christopher" userId="3403776e-6466-4702-9192-53627719edde" providerId="ADAL" clId="{C12FC274-C810-4C2B-BB76-BA98783A511F}" dt="2022-08-22T16:55:46.460" v="1210" actId="26606"/>
          <ac:spMkLst>
            <pc:docMk/>
            <pc:sldMk cId="308437386" sldId="260"/>
            <ac:spMk id="7" creationId="{673E9FC8-2143-48A2-9DEE-AABBC7E301A8}"/>
          </ac:spMkLst>
        </pc:spChg>
        <pc:spChg chg="add del">
          <ac:chgData name="Hampson, Christopher" userId="3403776e-6466-4702-9192-53627719edde" providerId="ADAL" clId="{C12FC274-C810-4C2B-BB76-BA98783A511F}" dt="2022-08-22T16:55:37.887" v="1205" actId="26606"/>
          <ac:spMkLst>
            <pc:docMk/>
            <pc:sldMk cId="308437386" sldId="260"/>
            <ac:spMk id="9" creationId="{B670DBD5-770C-4383-9F54-5B86E86BD5BB}"/>
          </ac:spMkLst>
        </pc:spChg>
        <pc:picChg chg="add mod ord modCrop">
          <ac:chgData name="Hampson, Christopher" userId="3403776e-6466-4702-9192-53627719edde" providerId="ADAL" clId="{C12FC274-C810-4C2B-BB76-BA98783A511F}" dt="2022-08-22T16:56:25.563" v="1218" actId="14100"/>
          <ac:picMkLst>
            <pc:docMk/>
            <pc:sldMk cId="308437386" sldId="260"/>
            <ac:picMk id="4" creationId="{1B3D7F5B-2F6A-AE45-F4CD-A364E8D71071}"/>
          </ac:picMkLst>
        </pc:picChg>
        <pc:picChg chg="del">
          <ac:chgData name="Hampson, Christopher" userId="3403776e-6466-4702-9192-53627719edde" providerId="ADAL" clId="{C12FC274-C810-4C2B-BB76-BA98783A511F}" dt="2022-08-22T16:54:01.160" v="1180" actId="478"/>
          <ac:picMkLst>
            <pc:docMk/>
            <pc:sldMk cId="308437386" sldId="260"/>
            <ac:picMk id="13" creationId="{88346836-C773-0843-AE48-2B08F65E3D6B}"/>
          </ac:picMkLst>
        </pc:picChg>
      </pc:sldChg>
      <pc:sldChg chg="addSp delSp modSp mod ord setBg modClrScheme setClrOvrMap delDesignElem chgLayout">
        <pc:chgData name="Hampson, Christopher" userId="3403776e-6466-4702-9192-53627719edde" providerId="ADAL" clId="{C12FC274-C810-4C2B-BB76-BA98783A511F}" dt="2022-08-22T17:37:28.901" v="2333"/>
        <pc:sldMkLst>
          <pc:docMk/>
          <pc:sldMk cId="1390845631" sldId="262"/>
        </pc:sldMkLst>
        <pc:spChg chg="add mod ord">
          <ac:chgData name="Hampson, Christopher" userId="3403776e-6466-4702-9192-53627719edde" providerId="ADAL" clId="{C12FC274-C810-4C2B-BB76-BA98783A511F}" dt="2022-08-22T17:19:15.477" v="2152" actId="27636"/>
          <ac:spMkLst>
            <pc:docMk/>
            <pc:sldMk cId="1390845631" sldId="262"/>
            <ac:spMk id="2" creationId="{8B5A6673-407C-AC28-6C34-D8145A09E742}"/>
          </ac:spMkLst>
        </pc:spChg>
        <pc:spChg chg="add del mod ord">
          <ac:chgData name="Hampson, Christopher" userId="3403776e-6466-4702-9192-53627719edde" providerId="ADAL" clId="{C12FC274-C810-4C2B-BB76-BA98783A511F}" dt="2022-08-22T17:02:59.481" v="1624" actId="478"/>
          <ac:spMkLst>
            <pc:docMk/>
            <pc:sldMk cId="1390845631" sldId="262"/>
            <ac:spMk id="3" creationId="{92D26924-2646-B195-FBB3-C335F53C6609}"/>
          </ac:spMkLst>
        </pc:spChg>
        <pc:spChg chg="del mod">
          <ac:chgData name="Hampson, Christopher" userId="3403776e-6466-4702-9192-53627719edde" providerId="ADAL" clId="{C12FC274-C810-4C2B-BB76-BA98783A511F}" dt="2022-08-22T17:03:04.704" v="1625" actId="478"/>
          <ac:spMkLst>
            <pc:docMk/>
            <pc:sldMk cId="1390845631" sldId="262"/>
            <ac:spMk id="7" creationId="{F85F72FE-FB30-0E4F-B173-89589AD00734}"/>
          </ac:spMkLst>
        </pc:spChg>
        <pc:spChg chg="del">
          <ac:chgData name="Hampson, Christopher" userId="3403776e-6466-4702-9192-53627719edde" providerId="ADAL" clId="{C12FC274-C810-4C2B-BB76-BA98783A511F}" dt="2022-08-22T17:03:08.601" v="1628" actId="478"/>
          <ac:spMkLst>
            <pc:docMk/>
            <pc:sldMk cId="1390845631" sldId="262"/>
            <ac:spMk id="8" creationId="{754B29C7-D7D1-D248-93D7-CFED5AABAEE1}"/>
          </ac:spMkLst>
        </pc:spChg>
        <pc:spChg chg="add del">
          <ac:chgData name="Hampson, Christopher" userId="3403776e-6466-4702-9192-53627719edde" providerId="ADAL" clId="{C12FC274-C810-4C2B-BB76-BA98783A511F}" dt="2022-08-22T17:37:28.901" v="2333"/>
          <ac:spMkLst>
            <pc:docMk/>
            <pc:sldMk cId="1390845631" sldId="262"/>
            <ac:spMk id="10" creationId="{E49CC64F-7275-4E33-961B-0C5CDC439875}"/>
          </ac:spMkLst>
        </pc:spChg>
        <pc:picChg chg="add mod">
          <ac:chgData name="Hampson, Christopher" userId="3403776e-6466-4702-9192-53627719edde" providerId="ADAL" clId="{C12FC274-C810-4C2B-BB76-BA98783A511F}" dt="2022-08-22T17:19:02.649" v="2148" actId="26606"/>
          <ac:picMkLst>
            <pc:docMk/>
            <pc:sldMk cId="1390845631" sldId="262"/>
            <ac:picMk id="5" creationId="{112ACF91-96BE-D68C-0346-704F0E94B26A}"/>
          </ac:picMkLst>
        </pc:picChg>
        <pc:picChg chg="del">
          <ac:chgData name="Hampson, Christopher" userId="3403776e-6466-4702-9192-53627719edde" providerId="ADAL" clId="{C12FC274-C810-4C2B-BB76-BA98783A511F}" dt="2022-08-22T17:03:11.561" v="1629" actId="478"/>
          <ac:picMkLst>
            <pc:docMk/>
            <pc:sldMk cId="1390845631" sldId="262"/>
            <ac:picMk id="6" creationId="{2341ACAE-06F4-2946-B82B-DC77E9048C23}"/>
          </ac:picMkLst>
        </pc:picChg>
      </pc:sldChg>
      <pc:sldChg chg="add del setBg">
        <pc:chgData name="Hampson, Christopher" userId="3403776e-6466-4702-9192-53627719edde" providerId="ADAL" clId="{C12FC274-C810-4C2B-BB76-BA98783A511F}" dt="2022-08-19T20:11:01.412" v="5" actId="47"/>
        <pc:sldMkLst>
          <pc:docMk/>
          <pc:sldMk cId="474848394" sldId="263"/>
        </pc:sldMkLst>
      </pc:sldChg>
      <pc:sldChg chg="add del setBg">
        <pc:chgData name="Hampson, Christopher" userId="3403776e-6466-4702-9192-53627719edde" providerId="ADAL" clId="{C12FC274-C810-4C2B-BB76-BA98783A511F}" dt="2022-08-19T20:11:49.548" v="18" actId="47"/>
        <pc:sldMkLst>
          <pc:docMk/>
          <pc:sldMk cId="519583973" sldId="263"/>
        </pc:sldMkLst>
      </pc:sldChg>
      <pc:sldChg chg="add del setBg">
        <pc:chgData name="Hampson, Christopher" userId="3403776e-6466-4702-9192-53627719edde" providerId="ADAL" clId="{C12FC274-C810-4C2B-BB76-BA98783A511F}" dt="2022-08-22T16:53:04.615" v="1167"/>
        <pc:sldMkLst>
          <pc:docMk/>
          <pc:sldMk cId="1054714065" sldId="263"/>
        </pc:sldMkLst>
      </pc:sldChg>
      <pc:sldChg chg="new del">
        <pc:chgData name="Hampson, Christopher" userId="3403776e-6466-4702-9192-53627719edde" providerId="ADAL" clId="{C12FC274-C810-4C2B-BB76-BA98783A511F}" dt="2022-08-19T20:10:37.083" v="3" actId="47"/>
        <pc:sldMkLst>
          <pc:docMk/>
          <pc:sldMk cId="3621979902" sldId="263"/>
        </pc:sldMkLst>
      </pc:sldChg>
      <pc:sldChg chg="addSp delSp modSp add mod ord chgLayout">
        <pc:chgData name="Hampson, Christopher" userId="3403776e-6466-4702-9192-53627719edde" providerId="ADAL" clId="{C12FC274-C810-4C2B-BB76-BA98783A511F}" dt="2022-08-22T17:37:28.901" v="2333"/>
        <pc:sldMkLst>
          <pc:docMk/>
          <pc:sldMk cId="4240526938" sldId="264"/>
        </pc:sldMkLst>
        <pc:spChg chg="add mod">
          <ac:chgData name="Hampson, Christopher" userId="3403776e-6466-4702-9192-53627719edde" providerId="ADAL" clId="{C12FC274-C810-4C2B-BB76-BA98783A511F}" dt="2022-08-22T17:37:28.901" v="2333"/>
          <ac:spMkLst>
            <pc:docMk/>
            <pc:sldMk cId="4240526938" sldId="264"/>
            <ac:spMk id="2" creationId="{47379BF0-0209-46DF-7D40-710D1671C6A0}"/>
          </ac:spMkLst>
        </pc:spChg>
        <pc:spChg chg="add mod">
          <ac:chgData name="Hampson, Christopher" userId="3403776e-6466-4702-9192-53627719edde" providerId="ADAL" clId="{C12FC274-C810-4C2B-BB76-BA98783A511F}" dt="2022-08-22T17:37:28.901" v="2333"/>
          <ac:spMkLst>
            <pc:docMk/>
            <pc:sldMk cId="4240526938" sldId="264"/>
            <ac:spMk id="3" creationId="{CE5F490D-1A79-14A8-DE6E-86FF101F96E4}"/>
          </ac:spMkLst>
        </pc:spChg>
        <pc:spChg chg="del">
          <ac:chgData name="Hampson, Christopher" userId="3403776e-6466-4702-9192-53627719edde" providerId="ADAL" clId="{C12FC274-C810-4C2B-BB76-BA98783A511F}" dt="2022-08-19T20:11:53.270" v="20" actId="478"/>
          <ac:spMkLst>
            <pc:docMk/>
            <pc:sldMk cId="4240526938" sldId="264"/>
            <ac:spMk id="8" creationId="{1E70F85D-5842-8243-BF76-32FC65E4750F}"/>
          </ac:spMkLst>
        </pc:spChg>
        <pc:picChg chg="del">
          <ac:chgData name="Hampson, Christopher" userId="3403776e-6466-4702-9192-53627719edde" providerId="ADAL" clId="{C12FC274-C810-4C2B-BB76-BA98783A511F}" dt="2022-08-19T20:11:54.389" v="21" actId="478"/>
          <ac:picMkLst>
            <pc:docMk/>
            <pc:sldMk cId="4240526938" sldId="264"/>
            <ac:picMk id="6" creationId="{966095CF-5EC2-5F49-895F-6B0A7AE7250D}"/>
          </ac:picMkLst>
        </pc:picChg>
        <pc:picChg chg="del">
          <ac:chgData name="Hampson, Christopher" userId="3403776e-6466-4702-9192-53627719edde" providerId="ADAL" clId="{C12FC274-C810-4C2B-BB76-BA98783A511F}" dt="2022-08-19T20:11:52.310" v="19" actId="478"/>
          <ac:picMkLst>
            <pc:docMk/>
            <pc:sldMk cId="4240526938" sldId="264"/>
            <ac:picMk id="10" creationId="{4F6C11BB-C471-FB40-A66A-91C599D9DF47}"/>
          </ac:picMkLst>
        </pc:picChg>
      </pc:sldChg>
      <pc:sldChg chg="addSp modSp add del mod modClrScheme chgLayout">
        <pc:chgData name="Hampson, Christopher" userId="3403776e-6466-4702-9192-53627719edde" providerId="ADAL" clId="{C12FC274-C810-4C2B-BB76-BA98783A511F}" dt="2022-08-19T21:02:00.699" v="91" actId="2696"/>
        <pc:sldMkLst>
          <pc:docMk/>
          <pc:sldMk cId="651498501" sldId="265"/>
        </pc:sldMkLst>
        <pc:spChg chg="mod ord">
          <ac:chgData name="Hampson, Christopher" userId="3403776e-6466-4702-9192-53627719edde" providerId="ADAL" clId="{C12FC274-C810-4C2B-BB76-BA98783A511F}" dt="2022-08-19T21:01:57.091" v="90" actId="122"/>
          <ac:spMkLst>
            <pc:docMk/>
            <pc:sldMk cId="651498501" sldId="265"/>
            <ac:spMk id="2" creationId="{47379BF0-0209-46DF-7D40-710D1671C6A0}"/>
          </ac:spMkLst>
        </pc:spChg>
        <pc:spChg chg="mod ord">
          <ac:chgData name="Hampson, Christopher" userId="3403776e-6466-4702-9192-53627719edde" providerId="ADAL" clId="{C12FC274-C810-4C2B-BB76-BA98783A511F}" dt="2022-08-19T21:01:52.090" v="89" actId="700"/>
          <ac:spMkLst>
            <pc:docMk/>
            <pc:sldMk cId="651498501" sldId="265"/>
            <ac:spMk id="3" creationId="{CE5F490D-1A79-14A8-DE6E-86FF101F96E4}"/>
          </ac:spMkLst>
        </pc:spChg>
        <pc:spChg chg="add mod ord">
          <ac:chgData name="Hampson, Christopher" userId="3403776e-6466-4702-9192-53627719edde" providerId="ADAL" clId="{C12FC274-C810-4C2B-BB76-BA98783A511F}" dt="2022-08-19T21:01:52.090" v="89" actId="700"/>
          <ac:spMkLst>
            <pc:docMk/>
            <pc:sldMk cId="651498501" sldId="265"/>
            <ac:spMk id="4" creationId="{C9C16FBB-36AB-3377-FCCD-2CF41FDBA615}"/>
          </ac:spMkLst>
        </pc:spChg>
      </pc:sldChg>
      <pc:sldChg chg="add del setBg">
        <pc:chgData name="Hampson, Christopher" userId="3403776e-6466-4702-9192-53627719edde" providerId="ADAL" clId="{C12FC274-C810-4C2B-BB76-BA98783A511F}" dt="2022-08-19T20:12:31.431" v="28"/>
        <pc:sldMkLst>
          <pc:docMk/>
          <pc:sldMk cId="2151785298" sldId="265"/>
        </pc:sldMkLst>
      </pc:sldChg>
      <pc:sldChg chg="addSp delSp modSp add mod setBg modClrScheme chgLayout">
        <pc:chgData name="Hampson, Christopher" userId="3403776e-6466-4702-9192-53627719edde" providerId="ADAL" clId="{C12FC274-C810-4C2B-BB76-BA98783A511F}" dt="2022-08-22T17:37:28.901" v="2333"/>
        <pc:sldMkLst>
          <pc:docMk/>
          <pc:sldMk cId="3897984884" sldId="265"/>
        </pc:sldMkLst>
        <pc:spChg chg="mod ord">
          <ac:chgData name="Hampson, Christopher" userId="3403776e-6466-4702-9192-53627719edde" providerId="ADAL" clId="{C12FC274-C810-4C2B-BB76-BA98783A511F}" dt="2022-08-22T17:37:28.901" v="2333"/>
          <ac:spMkLst>
            <pc:docMk/>
            <pc:sldMk cId="3897984884" sldId="265"/>
            <ac:spMk id="2" creationId="{47379BF0-0209-46DF-7D40-710D1671C6A0}"/>
          </ac:spMkLst>
        </pc:spChg>
        <pc:spChg chg="mod ord">
          <ac:chgData name="Hampson, Christopher" userId="3403776e-6466-4702-9192-53627719edde" providerId="ADAL" clId="{C12FC274-C810-4C2B-BB76-BA98783A511F}" dt="2022-08-22T17:37:28.901" v="2333"/>
          <ac:spMkLst>
            <pc:docMk/>
            <pc:sldMk cId="3897984884" sldId="265"/>
            <ac:spMk id="3" creationId="{CE5F490D-1A79-14A8-DE6E-86FF101F96E4}"/>
          </ac:spMkLst>
        </pc:spChg>
        <pc:spChg chg="add del">
          <ac:chgData name="Hampson, Christopher" userId="3403776e-6466-4702-9192-53627719edde" providerId="ADAL" clId="{C12FC274-C810-4C2B-BB76-BA98783A511F}" dt="2022-08-22T16:31:08.349" v="158" actId="26606"/>
          <ac:spMkLst>
            <pc:docMk/>
            <pc:sldMk cId="3897984884" sldId="265"/>
            <ac:spMk id="9" creationId="{C1DD1A8A-57D5-4A81-AD04-532B043C5611}"/>
          </ac:spMkLst>
        </pc:spChg>
        <pc:spChg chg="add del">
          <ac:chgData name="Hampson, Christopher" userId="3403776e-6466-4702-9192-53627719edde" providerId="ADAL" clId="{C12FC274-C810-4C2B-BB76-BA98783A511F}" dt="2022-08-22T16:31:08.349" v="158" actId="26606"/>
          <ac:spMkLst>
            <pc:docMk/>
            <pc:sldMk cId="3897984884" sldId="265"/>
            <ac:spMk id="11" creationId="{007891EC-4501-44ED-A8C8-B11B6DB767AB}"/>
          </ac:spMkLst>
        </pc:spChg>
        <pc:spChg chg="add del">
          <ac:chgData name="Hampson, Christopher" userId="3403776e-6466-4702-9192-53627719edde" providerId="ADAL" clId="{C12FC274-C810-4C2B-BB76-BA98783A511F}" dt="2022-08-22T16:31:11.612" v="160" actId="26606"/>
          <ac:spMkLst>
            <pc:docMk/>
            <pc:sldMk cId="3897984884" sldId="265"/>
            <ac:spMk id="13" creationId="{C1DD1A8A-57D5-4A81-AD04-532B043C5611}"/>
          </ac:spMkLst>
        </pc:spChg>
        <pc:spChg chg="add del">
          <ac:chgData name="Hampson, Christopher" userId="3403776e-6466-4702-9192-53627719edde" providerId="ADAL" clId="{C12FC274-C810-4C2B-BB76-BA98783A511F}" dt="2022-08-22T16:31:11.612" v="160" actId="26606"/>
          <ac:spMkLst>
            <pc:docMk/>
            <pc:sldMk cId="3897984884" sldId="265"/>
            <ac:spMk id="15" creationId="{007891EC-4501-44ED-A8C8-B11B6DB767AB}"/>
          </ac:spMkLst>
        </pc:spChg>
        <pc:picChg chg="add del">
          <ac:chgData name="Hampson, Christopher" userId="3403776e-6466-4702-9192-53627719edde" providerId="ADAL" clId="{C12FC274-C810-4C2B-BB76-BA98783A511F}" dt="2022-08-22T16:31:08.349" v="158" actId="26606"/>
          <ac:picMkLst>
            <pc:docMk/>
            <pc:sldMk cId="3897984884" sldId="265"/>
            <ac:picMk id="5" creationId="{8DB93CBC-C61F-285E-61BE-A89618064286}"/>
          </ac:picMkLst>
        </pc:picChg>
        <pc:picChg chg="add del">
          <ac:chgData name="Hampson, Christopher" userId="3403776e-6466-4702-9192-53627719edde" providerId="ADAL" clId="{C12FC274-C810-4C2B-BB76-BA98783A511F}" dt="2022-08-22T16:31:11.612" v="160" actId="26606"/>
          <ac:picMkLst>
            <pc:docMk/>
            <pc:sldMk cId="3897984884" sldId="265"/>
            <ac:picMk id="14" creationId="{31CC921A-8826-7E42-C942-0973B1C4B460}"/>
          </ac:picMkLst>
        </pc:picChg>
      </pc:sldChg>
      <pc:sldChg chg="modSp add del mod">
        <pc:chgData name="Hampson, Christopher" userId="3403776e-6466-4702-9192-53627719edde" providerId="ADAL" clId="{C12FC274-C810-4C2B-BB76-BA98783A511F}" dt="2022-08-22T16:33:32.945" v="192" actId="47"/>
        <pc:sldMkLst>
          <pc:docMk/>
          <pc:sldMk cId="4158759619" sldId="266"/>
        </pc:sldMkLst>
        <pc:spChg chg="mod">
          <ac:chgData name="Hampson, Christopher" userId="3403776e-6466-4702-9192-53627719edde" providerId="ADAL" clId="{C12FC274-C810-4C2B-BB76-BA98783A511F}" dt="2022-08-22T16:32:30.079" v="183" actId="20577"/>
          <ac:spMkLst>
            <pc:docMk/>
            <pc:sldMk cId="4158759619" sldId="266"/>
            <ac:spMk id="2" creationId="{C5B5299E-F082-7D4A-8C5F-BDED71F66A49}"/>
          </ac:spMkLst>
        </pc:spChg>
      </pc:sldChg>
      <pc:sldChg chg="modSp add del mod">
        <pc:chgData name="Hampson, Christopher" userId="3403776e-6466-4702-9192-53627719edde" providerId="ADAL" clId="{C12FC274-C810-4C2B-BB76-BA98783A511F}" dt="2022-08-22T16:33:30.657" v="191" actId="47"/>
        <pc:sldMkLst>
          <pc:docMk/>
          <pc:sldMk cId="3322554561" sldId="267"/>
        </pc:sldMkLst>
        <pc:spChg chg="mod">
          <ac:chgData name="Hampson, Christopher" userId="3403776e-6466-4702-9192-53627719edde" providerId="ADAL" clId="{C12FC274-C810-4C2B-BB76-BA98783A511F}" dt="2022-08-22T16:32:41.014" v="186" actId="20577"/>
          <ac:spMkLst>
            <pc:docMk/>
            <pc:sldMk cId="3322554561" sldId="267"/>
            <ac:spMk id="2" creationId="{C5B5299E-F082-7D4A-8C5F-BDED71F66A49}"/>
          </ac:spMkLst>
        </pc:spChg>
      </pc:sldChg>
      <pc:sldChg chg="add del">
        <pc:chgData name="Hampson, Christopher" userId="3403776e-6466-4702-9192-53627719edde" providerId="ADAL" clId="{C12FC274-C810-4C2B-BB76-BA98783A511F}" dt="2022-08-22T16:35:50.032" v="247" actId="2696"/>
        <pc:sldMkLst>
          <pc:docMk/>
          <pc:sldMk cId="1595195974" sldId="268"/>
        </pc:sldMkLst>
      </pc:sldChg>
      <pc:sldChg chg="addSp modSp add mod">
        <pc:chgData name="Hampson, Christopher" userId="3403776e-6466-4702-9192-53627719edde" providerId="ADAL" clId="{C12FC274-C810-4C2B-BB76-BA98783A511F}" dt="2022-08-22T17:43:51.338" v="2454" actId="20577"/>
        <pc:sldMkLst>
          <pc:docMk/>
          <pc:sldMk cId="2951733421" sldId="269"/>
        </pc:sldMkLst>
        <pc:spChg chg="add mod">
          <ac:chgData name="Hampson, Christopher" userId="3403776e-6466-4702-9192-53627719edde" providerId="ADAL" clId="{C12FC274-C810-4C2B-BB76-BA98783A511F}" dt="2022-08-22T17:43:51.338" v="2454" actId="20577"/>
          <ac:spMkLst>
            <pc:docMk/>
            <pc:sldMk cId="2951733421" sldId="269"/>
            <ac:spMk id="2" creationId="{D2A5B117-456A-ACC9-C4C1-EBE19D3D7C04}"/>
          </ac:spMkLst>
        </pc:spChg>
        <pc:spChg chg="mod">
          <ac:chgData name="Hampson, Christopher" userId="3403776e-6466-4702-9192-53627719edde" providerId="ADAL" clId="{C12FC274-C810-4C2B-BB76-BA98783A511F}" dt="2022-08-22T16:51:45.337" v="892" actId="20577"/>
          <ac:spMkLst>
            <pc:docMk/>
            <pc:sldMk cId="2951733421" sldId="269"/>
            <ac:spMk id="8" creationId="{1E70F85D-5842-8243-BF76-32FC65E4750F}"/>
          </ac:spMkLst>
        </pc:spChg>
      </pc:sldChg>
      <pc:sldChg chg="add del">
        <pc:chgData name="Hampson, Christopher" userId="3403776e-6466-4702-9192-53627719edde" providerId="ADAL" clId="{C12FC274-C810-4C2B-BB76-BA98783A511F}" dt="2022-08-22T16:34:28.308" v="211" actId="47"/>
        <pc:sldMkLst>
          <pc:docMk/>
          <pc:sldMk cId="2363838469" sldId="270"/>
        </pc:sldMkLst>
      </pc:sldChg>
      <pc:sldChg chg="modSp add mod">
        <pc:chgData name="Hampson, Christopher" userId="3403776e-6466-4702-9192-53627719edde" providerId="ADAL" clId="{C12FC274-C810-4C2B-BB76-BA98783A511F}" dt="2022-08-22T16:57:06.162" v="1220" actId="313"/>
        <pc:sldMkLst>
          <pc:docMk/>
          <pc:sldMk cId="3408890105" sldId="270"/>
        </pc:sldMkLst>
        <pc:spChg chg="mod">
          <ac:chgData name="Hampson, Christopher" userId="3403776e-6466-4702-9192-53627719edde" providerId="ADAL" clId="{C12FC274-C810-4C2B-BB76-BA98783A511F}" dt="2022-08-22T16:34:37.230" v="217" actId="20577"/>
          <ac:spMkLst>
            <pc:docMk/>
            <pc:sldMk cId="3408890105" sldId="270"/>
            <ac:spMk id="2" creationId="{D2A5B117-456A-ACC9-C4C1-EBE19D3D7C04}"/>
          </ac:spMkLst>
        </pc:spChg>
        <pc:spChg chg="mod">
          <ac:chgData name="Hampson, Christopher" userId="3403776e-6466-4702-9192-53627719edde" providerId="ADAL" clId="{C12FC274-C810-4C2B-BB76-BA98783A511F}" dt="2022-08-22T16:57:06.162" v="1220" actId="313"/>
          <ac:spMkLst>
            <pc:docMk/>
            <pc:sldMk cId="3408890105" sldId="270"/>
            <ac:spMk id="8" creationId="{1E70F85D-5842-8243-BF76-32FC65E4750F}"/>
          </ac:spMkLst>
        </pc:spChg>
      </pc:sldChg>
      <pc:sldChg chg="modSp add mod">
        <pc:chgData name="Hampson, Christopher" userId="3403776e-6466-4702-9192-53627719edde" providerId="ADAL" clId="{C12FC274-C810-4C2B-BB76-BA98783A511F}" dt="2022-08-22T16:58:03.865" v="1590" actId="20577"/>
        <pc:sldMkLst>
          <pc:docMk/>
          <pc:sldMk cId="2188822724" sldId="271"/>
        </pc:sldMkLst>
        <pc:spChg chg="mod">
          <ac:chgData name="Hampson, Christopher" userId="3403776e-6466-4702-9192-53627719edde" providerId="ADAL" clId="{C12FC274-C810-4C2B-BB76-BA98783A511F}" dt="2022-08-22T16:34:42.102" v="220" actId="20577"/>
          <ac:spMkLst>
            <pc:docMk/>
            <pc:sldMk cId="2188822724" sldId="271"/>
            <ac:spMk id="2" creationId="{D2A5B117-456A-ACC9-C4C1-EBE19D3D7C04}"/>
          </ac:spMkLst>
        </pc:spChg>
        <pc:spChg chg="mod">
          <ac:chgData name="Hampson, Christopher" userId="3403776e-6466-4702-9192-53627719edde" providerId="ADAL" clId="{C12FC274-C810-4C2B-BB76-BA98783A511F}" dt="2022-08-22T16:58:03.865" v="1590" actId="20577"/>
          <ac:spMkLst>
            <pc:docMk/>
            <pc:sldMk cId="2188822724" sldId="271"/>
            <ac:spMk id="8" creationId="{1E70F85D-5842-8243-BF76-32FC65E4750F}"/>
          </ac:spMkLst>
        </pc:spChg>
      </pc:sldChg>
      <pc:sldChg chg="add del">
        <pc:chgData name="Hampson, Christopher" userId="3403776e-6466-4702-9192-53627719edde" providerId="ADAL" clId="{C12FC274-C810-4C2B-BB76-BA98783A511F}" dt="2022-08-22T17:05:47.079" v="1973" actId="2696"/>
        <pc:sldMkLst>
          <pc:docMk/>
          <pc:sldMk cId="3220586638" sldId="272"/>
        </pc:sldMkLst>
      </pc:sldChg>
      <pc:sldChg chg="modSp add mod ord">
        <pc:chgData name="Hampson, Christopher" userId="3403776e-6466-4702-9192-53627719edde" providerId="ADAL" clId="{C12FC274-C810-4C2B-BB76-BA98783A511F}" dt="2022-08-22T17:46:36.937" v="2533" actId="20577"/>
        <pc:sldMkLst>
          <pc:docMk/>
          <pc:sldMk cId="4252619964" sldId="273"/>
        </pc:sldMkLst>
        <pc:spChg chg="mod">
          <ac:chgData name="Hampson, Christopher" userId="3403776e-6466-4702-9192-53627719edde" providerId="ADAL" clId="{C12FC274-C810-4C2B-BB76-BA98783A511F}" dt="2022-08-22T16:36:21.718" v="263" actId="20577"/>
          <ac:spMkLst>
            <pc:docMk/>
            <pc:sldMk cId="4252619964" sldId="273"/>
            <ac:spMk id="7" creationId="{F85F72FE-FB30-0E4F-B173-89589AD00734}"/>
          </ac:spMkLst>
        </pc:spChg>
        <pc:spChg chg="mod">
          <ac:chgData name="Hampson, Christopher" userId="3403776e-6466-4702-9192-53627719edde" providerId="ADAL" clId="{C12FC274-C810-4C2B-BB76-BA98783A511F}" dt="2022-08-22T17:46:36.937" v="2533" actId="20577"/>
          <ac:spMkLst>
            <pc:docMk/>
            <pc:sldMk cId="4252619964" sldId="273"/>
            <ac:spMk id="8" creationId="{754B29C7-D7D1-D248-93D7-CFED5AABAEE1}"/>
          </ac:spMkLst>
        </pc:spChg>
      </pc:sldChg>
      <pc:sldChg chg="modSp add mod ord">
        <pc:chgData name="Hampson, Christopher" userId="3403776e-6466-4702-9192-53627719edde" providerId="ADAL" clId="{C12FC274-C810-4C2B-BB76-BA98783A511F}" dt="2022-08-22T17:47:01.801" v="2544" actId="20577"/>
        <pc:sldMkLst>
          <pc:docMk/>
          <pc:sldMk cId="1965587021" sldId="274"/>
        </pc:sldMkLst>
        <pc:spChg chg="mod">
          <ac:chgData name="Hampson, Christopher" userId="3403776e-6466-4702-9192-53627719edde" providerId="ADAL" clId="{C12FC274-C810-4C2B-BB76-BA98783A511F}" dt="2022-08-22T16:58:09.620" v="1599" actId="20577"/>
          <ac:spMkLst>
            <pc:docMk/>
            <pc:sldMk cId="1965587021" sldId="274"/>
            <ac:spMk id="7" creationId="{F85F72FE-FB30-0E4F-B173-89589AD00734}"/>
          </ac:spMkLst>
        </pc:spChg>
        <pc:spChg chg="mod">
          <ac:chgData name="Hampson, Christopher" userId="3403776e-6466-4702-9192-53627719edde" providerId="ADAL" clId="{C12FC274-C810-4C2B-BB76-BA98783A511F}" dt="2022-08-22T17:47:01.801" v="2544" actId="20577"/>
          <ac:spMkLst>
            <pc:docMk/>
            <pc:sldMk cId="1965587021" sldId="274"/>
            <ac:spMk id="8" creationId="{754B29C7-D7D1-D248-93D7-CFED5AABAEE1}"/>
          </ac:spMkLst>
        </pc:spChg>
      </pc:sldChg>
      <pc:sldChg chg="new del">
        <pc:chgData name="Hampson, Christopher" userId="3403776e-6466-4702-9192-53627719edde" providerId="ADAL" clId="{C12FC274-C810-4C2B-BB76-BA98783A511F}" dt="2022-08-22T16:52:43.379" v="1161" actId="680"/>
        <pc:sldMkLst>
          <pc:docMk/>
          <pc:sldMk cId="671164226" sldId="275"/>
        </pc:sldMkLst>
      </pc:sldChg>
      <pc:sldChg chg="add del setBg">
        <pc:chgData name="Hampson, Christopher" userId="3403776e-6466-4702-9192-53627719edde" providerId="ADAL" clId="{C12FC274-C810-4C2B-BB76-BA98783A511F}" dt="2022-08-22T16:53:17.797" v="1169"/>
        <pc:sldMkLst>
          <pc:docMk/>
          <pc:sldMk cId="681907619" sldId="275"/>
        </pc:sldMkLst>
      </pc:sldChg>
      <pc:sldChg chg="add del setBg">
        <pc:chgData name="Hampson, Christopher" userId="3403776e-6466-4702-9192-53627719edde" providerId="ADAL" clId="{C12FC274-C810-4C2B-BB76-BA98783A511F}" dt="2022-08-22T16:52:48.784" v="1163" actId="2696"/>
        <pc:sldMkLst>
          <pc:docMk/>
          <pc:sldMk cId="1805251140" sldId="275"/>
        </pc:sldMkLst>
      </pc:sldChg>
      <pc:sldChg chg="addSp delSp modSp add mod setBg addAnim delAnim setClrOvrMap delDesignElem">
        <pc:chgData name="Hampson, Christopher" userId="3403776e-6466-4702-9192-53627719edde" providerId="ADAL" clId="{C12FC274-C810-4C2B-BB76-BA98783A511F}" dt="2022-08-22T17:37:28.901" v="2333"/>
        <pc:sldMkLst>
          <pc:docMk/>
          <pc:sldMk cId="2723393705" sldId="275"/>
        </pc:sldMkLst>
        <pc:spChg chg="mod">
          <ac:chgData name="Hampson, Christopher" userId="3403776e-6466-4702-9192-53627719edde" providerId="ADAL" clId="{C12FC274-C810-4C2B-BB76-BA98783A511F}" dt="2022-08-22T17:37:04.372" v="2328" actId="207"/>
          <ac:spMkLst>
            <pc:docMk/>
            <pc:sldMk cId="2723393705" sldId="275"/>
            <ac:spMk id="2" creationId="{8B5A6673-407C-AC28-6C34-D8145A09E742}"/>
          </ac:spMkLst>
        </pc:spChg>
        <pc:spChg chg="add del">
          <ac:chgData name="Hampson, Christopher" userId="3403776e-6466-4702-9192-53627719edde" providerId="ADAL" clId="{C12FC274-C810-4C2B-BB76-BA98783A511F}" dt="2022-08-22T17:15:08.243" v="2099" actId="26606"/>
          <ac:spMkLst>
            <pc:docMk/>
            <pc:sldMk cId="2723393705" sldId="275"/>
            <ac:spMk id="9" creationId="{657F69E0-C4B0-4BEC-A689-4F8D877F05D4}"/>
          </ac:spMkLst>
        </pc:spChg>
        <pc:spChg chg="add del">
          <ac:chgData name="Hampson, Christopher" userId="3403776e-6466-4702-9192-53627719edde" providerId="ADAL" clId="{C12FC274-C810-4C2B-BB76-BA98783A511F}" dt="2022-08-22T17:15:08.243" v="2099" actId="26606"/>
          <ac:spMkLst>
            <pc:docMk/>
            <pc:sldMk cId="2723393705" sldId="275"/>
            <ac:spMk id="11" creationId="{9F6380B4-6A1C-481E-8408-B4E6C75B9B81}"/>
          </ac:spMkLst>
        </pc:spChg>
        <pc:spChg chg="add del">
          <ac:chgData name="Hampson, Christopher" userId="3403776e-6466-4702-9192-53627719edde" providerId="ADAL" clId="{C12FC274-C810-4C2B-BB76-BA98783A511F}" dt="2022-08-22T17:15:09.980" v="2101" actId="26606"/>
          <ac:spMkLst>
            <pc:docMk/>
            <pc:sldMk cId="2723393705" sldId="275"/>
            <ac:spMk id="13" creationId="{9325F979-D3F9-4926-81B7-7ACCB31A501B}"/>
          </ac:spMkLst>
        </pc:spChg>
        <pc:spChg chg="add del">
          <ac:chgData name="Hampson, Christopher" userId="3403776e-6466-4702-9192-53627719edde" providerId="ADAL" clId="{C12FC274-C810-4C2B-BB76-BA98783A511F}" dt="2022-08-22T17:15:09.980" v="2101" actId="26606"/>
          <ac:spMkLst>
            <pc:docMk/>
            <pc:sldMk cId="2723393705" sldId="275"/>
            <ac:spMk id="14" creationId="{6F40FBDA-CEB1-40F0-9AB9-BD9C402D70FE}"/>
          </ac:spMkLst>
        </pc:spChg>
        <pc:spChg chg="add del">
          <ac:chgData name="Hampson, Christopher" userId="3403776e-6466-4702-9192-53627719edde" providerId="ADAL" clId="{C12FC274-C810-4C2B-BB76-BA98783A511F}" dt="2022-08-22T17:15:09.980" v="2101" actId="26606"/>
          <ac:spMkLst>
            <pc:docMk/>
            <pc:sldMk cId="2723393705" sldId="275"/>
            <ac:spMk id="15" creationId="{0344D4FE-ABEF-4230-9E4E-AD5782FC78AC}"/>
          </ac:spMkLst>
        </pc:spChg>
        <pc:spChg chg="add del">
          <ac:chgData name="Hampson, Christopher" userId="3403776e-6466-4702-9192-53627719edde" providerId="ADAL" clId="{C12FC274-C810-4C2B-BB76-BA98783A511F}" dt="2022-08-22T17:15:10.790" v="2104" actId="26606"/>
          <ac:spMkLst>
            <pc:docMk/>
            <pc:sldMk cId="2723393705" sldId="275"/>
            <ac:spMk id="17" creationId="{4EDB2B02-86A2-46F5-A4BE-B7D9B10411D6}"/>
          </ac:spMkLst>
        </pc:spChg>
        <pc:spChg chg="add del">
          <ac:chgData name="Hampson, Christopher" userId="3403776e-6466-4702-9192-53627719edde" providerId="ADAL" clId="{C12FC274-C810-4C2B-BB76-BA98783A511F}" dt="2022-08-22T17:15:10.790" v="2104" actId="26606"/>
          <ac:spMkLst>
            <pc:docMk/>
            <pc:sldMk cId="2723393705" sldId="275"/>
            <ac:spMk id="18" creationId="{07322A9E-F1EC-405E-8971-BA906EFFCCB8}"/>
          </ac:spMkLst>
        </pc:spChg>
        <pc:spChg chg="add del">
          <ac:chgData name="Hampson, Christopher" userId="3403776e-6466-4702-9192-53627719edde" providerId="ADAL" clId="{C12FC274-C810-4C2B-BB76-BA98783A511F}" dt="2022-08-22T17:15:10.790" v="2104" actId="26606"/>
          <ac:spMkLst>
            <pc:docMk/>
            <pc:sldMk cId="2723393705" sldId="275"/>
            <ac:spMk id="19" creationId="{43954639-FB5D-41F4-9560-6F6DFE778425}"/>
          </ac:spMkLst>
        </pc:spChg>
        <pc:spChg chg="add del">
          <ac:chgData name="Hampson, Christopher" userId="3403776e-6466-4702-9192-53627719edde" providerId="ADAL" clId="{C12FC274-C810-4C2B-BB76-BA98783A511F}" dt="2022-08-22T17:15:10.790" v="2104" actId="26606"/>
          <ac:spMkLst>
            <pc:docMk/>
            <pc:sldMk cId="2723393705" sldId="275"/>
            <ac:spMk id="20" creationId="{A5704422-1118-4FD1-95AD-29A064EB80D9}"/>
          </ac:spMkLst>
        </pc:spChg>
        <pc:spChg chg="add del">
          <ac:chgData name="Hampson, Christopher" userId="3403776e-6466-4702-9192-53627719edde" providerId="ADAL" clId="{C12FC274-C810-4C2B-BB76-BA98783A511F}" dt="2022-08-22T17:15:10.790" v="2104" actId="26606"/>
          <ac:spMkLst>
            <pc:docMk/>
            <pc:sldMk cId="2723393705" sldId="275"/>
            <ac:spMk id="21" creationId="{E898931C-0323-41FA-A036-20F818B1FF81}"/>
          </ac:spMkLst>
        </pc:spChg>
        <pc:spChg chg="add del">
          <ac:chgData name="Hampson, Christopher" userId="3403776e-6466-4702-9192-53627719edde" providerId="ADAL" clId="{C12FC274-C810-4C2B-BB76-BA98783A511F}" dt="2022-08-22T17:15:10.790" v="2104" actId="26606"/>
          <ac:spMkLst>
            <pc:docMk/>
            <pc:sldMk cId="2723393705" sldId="275"/>
            <ac:spMk id="22" creationId="{A88B2AAA-B805-498E-A9E6-98B885855498}"/>
          </ac:spMkLst>
        </pc:spChg>
        <pc:spChg chg="add del">
          <ac:chgData name="Hampson, Christopher" userId="3403776e-6466-4702-9192-53627719edde" providerId="ADAL" clId="{C12FC274-C810-4C2B-BB76-BA98783A511F}" dt="2022-08-22T17:15:10.790" v="2104" actId="26606"/>
          <ac:spMkLst>
            <pc:docMk/>
            <pc:sldMk cId="2723393705" sldId="275"/>
            <ac:spMk id="23" creationId="{89AFE9DD-0792-4B98-B4EB-97ACA17E6AA8}"/>
          </ac:spMkLst>
        </pc:spChg>
        <pc:spChg chg="add del">
          <ac:chgData name="Hampson, Christopher" userId="3403776e-6466-4702-9192-53627719edde" providerId="ADAL" clId="{C12FC274-C810-4C2B-BB76-BA98783A511F}" dt="2022-08-22T17:15:10.790" v="2104" actId="26606"/>
          <ac:spMkLst>
            <pc:docMk/>
            <pc:sldMk cId="2723393705" sldId="275"/>
            <ac:spMk id="24" creationId="{9B8051E0-19D7-43E1-BFD9-E6DBFEB3A3F1}"/>
          </ac:spMkLst>
        </pc:spChg>
        <pc:spChg chg="add del">
          <ac:chgData name="Hampson, Christopher" userId="3403776e-6466-4702-9192-53627719edde" providerId="ADAL" clId="{C12FC274-C810-4C2B-BB76-BA98783A511F}" dt="2022-08-22T17:15:10.790" v="2104" actId="26606"/>
          <ac:spMkLst>
            <pc:docMk/>
            <pc:sldMk cId="2723393705" sldId="275"/>
            <ac:spMk id="25" creationId="{3981F5C4-9AE1-404E-AF44-A4E6DB374F9D}"/>
          </ac:spMkLst>
        </pc:spChg>
        <pc:spChg chg="add del">
          <ac:chgData name="Hampson, Christopher" userId="3403776e-6466-4702-9192-53627719edde" providerId="ADAL" clId="{C12FC274-C810-4C2B-BB76-BA98783A511F}" dt="2022-08-22T17:15:10.790" v="2104" actId="26606"/>
          <ac:spMkLst>
            <pc:docMk/>
            <pc:sldMk cId="2723393705" sldId="275"/>
            <ac:spMk id="27" creationId="{763C1781-8726-4FAC-8C45-FF40376BE409}"/>
          </ac:spMkLst>
        </pc:spChg>
        <pc:spChg chg="add del">
          <ac:chgData name="Hampson, Christopher" userId="3403776e-6466-4702-9192-53627719edde" providerId="ADAL" clId="{C12FC274-C810-4C2B-BB76-BA98783A511F}" dt="2022-08-22T17:15:10.790" v="2104" actId="26606"/>
          <ac:spMkLst>
            <pc:docMk/>
            <pc:sldMk cId="2723393705" sldId="275"/>
            <ac:spMk id="29" creationId="{301491B5-56C7-43DC-A3D9-861EECCA056A}"/>
          </ac:spMkLst>
        </pc:spChg>
        <pc:spChg chg="add del">
          <ac:chgData name="Hampson, Christopher" userId="3403776e-6466-4702-9192-53627719edde" providerId="ADAL" clId="{C12FC274-C810-4C2B-BB76-BA98783A511F}" dt="2022-08-22T17:15:10.790" v="2104" actId="26606"/>
          <ac:spMkLst>
            <pc:docMk/>
            <pc:sldMk cId="2723393705" sldId="275"/>
            <ac:spMk id="31" creationId="{237E2353-22DF-46E0-A200-FB30F8F394E2}"/>
          </ac:spMkLst>
        </pc:spChg>
        <pc:spChg chg="add del">
          <ac:chgData name="Hampson, Christopher" userId="3403776e-6466-4702-9192-53627719edde" providerId="ADAL" clId="{C12FC274-C810-4C2B-BB76-BA98783A511F}" dt="2022-08-22T17:15:21.273" v="2114" actId="26606"/>
          <ac:spMkLst>
            <pc:docMk/>
            <pc:sldMk cId="2723393705" sldId="275"/>
            <ac:spMk id="32" creationId="{C8CA0C52-5ACA-4F17-AA4A-312E0E110981}"/>
          </ac:spMkLst>
        </pc:spChg>
        <pc:spChg chg="add del">
          <ac:chgData name="Hampson, Christopher" userId="3403776e-6466-4702-9192-53627719edde" providerId="ADAL" clId="{C12FC274-C810-4C2B-BB76-BA98783A511F}" dt="2022-08-22T17:15:10.790" v="2104" actId="26606"/>
          <ac:spMkLst>
            <pc:docMk/>
            <pc:sldMk cId="2723393705" sldId="275"/>
            <ac:spMk id="33" creationId="{DD6138DB-057B-45F7-A5F4-E7BFDA20D02C}"/>
          </ac:spMkLst>
        </pc:spChg>
        <pc:spChg chg="add del">
          <ac:chgData name="Hampson, Christopher" userId="3403776e-6466-4702-9192-53627719edde" providerId="ADAL" clId="{C12FC274-C810-4C2B-BB76-BA98783A511F}" dt="2022-08-22T17:15:21.273" v="2114" actId="26606"/>
          <ac:spMkLst>
            <pc:docMk/>
            <pc:sldMk cId="2723393705" sldId="275"/>
            <ac:spMk id="34" creationId="{4F37E7FB-7372-47E3-914E-7CF7E94B1C49}"/>
          </ac:spMkLst>
        </pc:spChg>
        <pc:spChg chg="add del">
          <ac:chgData name="Hampson, Christopher" userId="3403776e-6466-4702-9192-53627719edde" providerId="ADAL" clId="{C12FC274-C810-4C2B-BB76-BA98783A511F}" dt="2022-08-22T17:15:10.790" v="2104" actId="26606"/>
          <ac:spMkLst>
            <pc:docMk/>
            <pc:sldMk cId="2723393705" sldId="275"/>
            <ac:spMk id="35" creationId="{79A54AB1-B64F-4843-BFAB-81CB74E66B65}"/>
          </ac:spMkLst>
        </pc:spChg>
        <pc:spChg chg="add del">
          <ac:chgData name="Hampson, Christopher" userId="3403776e-6466-4702-9192-53627719edde" providerId="ADAL" clId="{C12FC274-C810-4C2B-BB76-BA98783A511F}" dt="2022-08-22T17:15:18.608" v="2107" actId="26606"/>
          <ac:spMkLst>
            <pc:docMk/>
            <pc:sldMk cId="2723393705" sldId="275"/>
            <ac:spMk id="37" creationId="{657F69E0-C4B0-4BEC-A689-4F8D877F05D4}"/>
          </ac:spMkLst>
        </pc:spChg>
        <pc:spChg chg="add del">
          <ac:chgData name="Hampson, Christopher" userId="3403776e-6466-4702-9192-53627719edde" providerId="ADAL" clId="{C12FC274-C810-4C2B-BB76-BA98783A511F}" dt="2022-08-22T17:15:18.608" v="2107" actId="26606"/>
          <ac:spMkLst>
            <pc:docMk/>
            <pc:sldMk cId="2723393705" sldId="275"/>
            <ac:spMk id="38" creationId="{9F6380B4-6A1C-481E-8408-B4E6C75B9B81}"/>
          </ac:spMkLst>
        </pc:spChg>
        <pc:spChg chg="add del">
          <ac:chgData name="Hampson, Christopher" userId="3403776e-6466-4702-9192-53627719edde" providerId="ADAL" clId="{C12FC274-C810-4C2B-BB76-BA98783A511F}" dt="2022-08-22T17:15:19.909" v="2109" actId="26606"/>
          <ac:spMkLst>
            <pc:docMk/>
            <pc:sldMk cId="2723393705" sldId="275"/>
            <ac:spMk id="40" creationId="{37C89E4B-3C9F-44B9-8B86-D9E3D112D8EC}"/>
          </ac:spMkLst>
        </pc:spChg>
        <pc:spChg chg="add del">
          <ac:chgData name="Hampson, Christopher" userId="3403776e-6466-4702-9192-53627719edde" providerId="ADAL" clId="{C12FC274-C810-4C2B-BB76-BA98783A511F}" dt="2022-08-22T17:15:20.489" v="2112" actId="26606"/>
          <ac:spMkLst>
            <pc:docMk/>
            <pc:sldMk cId="2723393705" sldId="275"/>
            <ac:spMk id="44" creationId="{657F69E0-C4B0-4BEC-A689-4F8D877F05D4}"/>
          </ac:spMkLst>
        </pc:spChg>
        <pc:spChg chg="add del">
          <ac:chgData name="Hampson, Christopher" userId="3403776e-6466-4702-9192-53627719edde" providerId="ADAL" clId="{C12FC274-C810-4C2B-BB76-BA98783A511F}" dt="2022-08-22T17:15:20.489" v="2112" actId="26606"/>
          <ac:spMkLst>
            <pc:docMk/>
            <pc:sldMk cId="2723393705" sldId="275"/>
            <ac:spMk id="45" creationId="{9F6380B4-6A1C-481E-8408-B4E6C75B9B81}"/>
          </ac:spMkLst>
        </pc:spChg>
        <pc:spChg chg="add del">
          <ac:chgData name="Hampson, Christopher" userId="3403776e-6466-4702-9192-53627719edde" providerId="ADAL" clId="{C12FC274-C810-4C2B-BB76-BA98783A511F}" dt="2022-08-22T17:15:21.273" v="2114" actId="26606"/>
          <ac:spMkLst>
            <pc:docMk/>
            <pc:sldMk cId="2723393705" sldId="275"/>
            <ac:spMk id="47" creationId="{8334A2EF-69D9-41C1-9876-91D7FCF7C3C4}"/>
          </ac:spMkLst>
        </pc:spChg>
        <pc:spChg chg="add del">
          <ac:chgData name="Hampson, Christopher" userId="3403776e-6466-4702-9192-53627719edde" providerId="ADAL" clId="{C12FC274-C810-4C2B-BB76-BA98783A511F}" dt="2022-08-22T17:15:23.736" v="2117" actId="26606"/>
          <ac:spMkLst>
            <pc:docMk/>
            <pc:sldMk cId="2723393705" sldId="275"/>
            <ac:spMk id="64" creationId="{07322A9E-F1EC-405E-8971-BA906EFFCCB8}"/>
          </ac:spMkLst>
        </pc:spChg>
        <pc:spChg chg="add del">
          <ac:chgData name="Hampson, Christopher" userId="3403776e-6466-4702-9192-53627719edde" providerId="ADAL" clId="{C12FC274-C810-4C2B-BB76-BA98783A511F}" dt="2022-08-22T17:15:23.736" v="2117" actId="26606"/>
          <ac:spMkLst>
            <pc:docMk/>
            <pc:sldMk cId="2723393705" sldId="275"/>
            <ac:spMk id="65" creationId="{A5704422-1118-4FD1-95AD-29A064EB80D9}"/>
          </ac:spMkLst>
        </pc:spChg>
        <pc:spChg chg="add del">
          <ac:chgData name="Hampson, Christopher" userId="3403776e-6466-4702-9192-53627719edde" providerId="ADAL" clId="{C12FC274-C810-4C2B-BB76-BA98783A511F}" dt="2022-08-22T17:15:23.736" v="2117" actId="26606"/>
          <ac:spMkLst>
            <pc:docMk/>
            <pc:sldMk cId="2723393705" sldId="275"/>
            <ac:spMk id="66" creationId="{A88B2AAA-B805-498E-A9E6-98B885855498}"/>
          </ac:spMkLst>
        </pc:spChg>
        <pc:spChg chg="add del">
          <ac:chgData name="Hampson, Christopher" userId="3403776e-6466-4702-9192-53627719edde" providerId="ADAL" clId="{C12FC274-C810-4C2B-BB76-BA98783A511F}" dt="2022-08-22T17:15:23.736" v="2117" actId="26606"/>
          <ac:spMkLst>
            <pc:docMk/>
            <pc:sldMk cId="2723393705" sldId="275"/>
            <ac:spMk id="67" creationId="{9B8051E0-19D7-43E1-BFD9-E6DBFEB3A3F1}"/>
          </ac:spMkLst>
        </pc:spChg>
        <pc:spChg chg="add del">
          <ac:chgData name="Hampson, Christopher" userId="3403776e-6466-4702-9192-53627719edde" providerId="ADAL" clId="{C12FC274-C810-4C2B-BB76-BA98783A511F}" dt="2022-08-22T17:15:23.736" v="2117" actId="26606"/>
          <ac:spMkLst>
            <pc:docMk/>
            <pc:sldMk cId="2723393705" sldId="275"/>
            <ac:spMk id="68" creationId="{4EDB2B02-86A2-46F5-A4BE-B7D9B10411D6}"/>
          </ac:spMkLst>
        </pc:spChg>
        <pc:spChg chg="add del">
          <ac:chgData name="Hampson, Christopher" userId="3403776e-6466-4702-9192-53627719edde" providerId="ADAL" clId="{C12FC274-C810-4C2B-BB76-BA98783A511F}" dt="2022-08-22T17:15:23.736" v="2117" actId="26606"/>
          <ac:spMkLst>
            <pc:docMk/>
            <pc:sldMk cId="2723393705" sldId="275"/>
            <ac:spMk id="69" creationId="{43954639-FB5D-41F4-9560-6F6DFE778425}"/>
          </ac:spMkLst>
        </pc:spChg>
        <pc:spChg chg="add del">
          <ac:chgData name="Hampson, Christopher" userId="3403776e-6466-4702-9192-53627719edde" providerId="ADAL" clId="{C12FC274-C810-4C2B-BB76-BA98783A511F}" dt="2022-08-22T17:15:23.736" v="2117" actId="26606"/>
          <ac:spMkLst>
            <pc:docMk/>
            <pc:sldMk cId="2723393705" sldId="275"/>
            <ac:spMk id="70" creationId="{E898931C-0323-41FA-A036-20F818B1FF81}"/>
          </ac:spMkLst>
        </pc:spChg>
        <pc:spChg chg="add del">
          <ac:chgData name="Hampson, Christopher" userId="3403776e-6466-4702-9192-53627719edde" providerId="ADAL" clId="{C12FC274-C810-4C2B-BB76-BA98783A511F}" dt="2022-08-22T17:15:23.736" v="2117" actId="26606"/>
          <ac:spMkLst>
            <pc:docMk/>
            <pc:sldMk cId="2723393705" sldId="275"/>
            <ac:spMk id="71" creationId="{89AFE9DD-0792-4B98-B4EB-97ACA17E6AA8}"/>
          </ac:spMkLst>
        </pc:spChg>
        <pc:spChg chg="add del">
          <ac:chgData name="Hampson, Christopher" userId="3403776e-6466-4702-9192-53627719edde" providerId="ADAL" clId="{C12FC274-C810-4C2B-BB76-BA98783A511F}" dt="2022-08-22T17:15:23.736" v="2117" actId="26606"/>
          <ac:spMkLst>
            <pc:docMk/>
            <pc:sldMk cId="2723393705" sldId="275"/>
            <ac:spMk id="72" creationId="{3981F5C4-9AE1-404E-AF44-A4E6DB374F9D}"/>
          </ac:spMkLst>
        </pc:spChg>
        <pc:spChg chg="add del">
          <ac:chgData name="Hampson, Christopher" userId="3403776e-6466-4702-9192-53627719edde" providerId="ADAL" clId="{C12FC274-C810-4C2B-BB76-BA98783A511F}" dt="2022-08-22T17:15:23.736" v="2117" actId="26606"/>
          <ac:spMkLst>
            <pc:docMk/>
            <pc:sldMk cId="2723393705" sldId="275"/>
            <ac:spMk id="73" creationId="{763C1781-8726-4FAC-8C45-FF40376BE409}"/>
          </ac:spMkLst>
        </pc:spChg>
        <pc:spChg chg="add del">
          <ac:chgData name="Hampson, Christopher" userId="3403776e-6466-4702-9192-53627719edde" providerId="ADAL" clId="{C12FC274-C810-4C2B-BB76-BA98783A511F}" dt="2022-08-22T17:15:23.736" v="2117" actId="26606"/>
          <ac:spMkLst>
            <pc:docMk/>
            <pc:sldMk cId="2723393705" sldId="275"/>
            <ac:spMk id="74" creationId="{301491B5-56C7-43DC-A3D9-861EECCA056A}"/>
          </ac:spMkLst>
        </pc:spChg>
        <pc:spChg chg="add del">
          <ac:chgData name="Hampson, Christopher" userId="3403776e-6466-4702-9192-53627719edde" providerId="ADAL" clId="{C12FC274-C810-4C2B-BB76-BA98783A511F}" dt="2022-08-22T17:15:23.736" v="2117" actId="26606"/>
          <ac:spMkLst>
            <pc:docMk/>
            <pc:sldMk cId="2723393705" sldId="275"/>
            <ac:spMk id="75" creationId="{237E2353-22DF-46E0-A200-FB30F8F394E2}"/>
          </ac:spMkLst>
        </pc:spChg>
        <pc:spChg chg="add del">
          <ac:chgData name="Hampson, Christopher" userId="3403776e-6466-4702-9192-53627719edde" providerId="ADAL" clId="{C12FC274-C810-4C2B-BB76-BA98783A511F}" dt="2022-08-22T17:15:23.736" v="2117" actId="26606"/>
          <ac:spMkLst>
            <pc:docMk/>
            <pc:sldMk cId="2723393705" sldId="275"/>
            <ac:spMk id="76" creationId="{DD6138DB-057B-45F7-A5F4-E7BFDA20D02C}"/>
          </ac:spMkLst>
        </pc:spChg>
        <pc:spChg chg="add del">
          <ac:chgData name="Hampson, Christopher" userId="3403776e-6466-4702-9192-53627719edde" providerId="ADAL" clId="{C12FC274-C810-4C2B-BB76-BA98783A511F}" dt="2022-08-22T17:15:23.736" v="2117" actId="26606"/>
          <ac:spMkLst>
            <pc:docMk/>
            <pc:sldMk cId="2723393705" sldId="275"/>
            <ac:spMk id="77" creationId="{79A54AB1-B64F-4843-BFAB-81CB74E66B65}"/>
          </ac:spMkLst>
        </pc:spChg>
        <pc:spChg chg="add del">
          <ac:chgData name="Hampson, Christopher" userId="3403776e-6466-4702-9192-53627719edde" providerId="ADAL" clId="{C12FC274-C810-4C2B-BB76-BA98783A511F}" dt="2022-08-22T17:15:55.092" v="2127" actId="26606"/>
          <ac:spMkLst>
            <pc:docMk/>
            <pc:sldMk cId="2723393705" sldId="275"/>
            <ac:spMk id="79" creationId="{657F69E0-C4B0-4BEC-A689-4F8D877F05D4}"/>
          </ac:spMkLst>
        </pc:spChg>
        <pc:spChg chg="add del">
          <ac:chgData name="Hampson, Christopher" userId="3403776e-6466-4702-9192-53627719edde" providerId="ADAL" clId="{C12FC274-C810-4C2B-BB76-BA98783A511F}" dt="2022-08-22T17:15:55.092" v="2127" actId="26606"/>
          <ac:spMkLst>
            <pc:docMk/>
            <pc:sldMk cId="2723393705" sldId="275"/>
            <ac:spMk id="80" creationId="{9F6380B4-6A1C-481E-8408-B4E6C75B9B81}"/>
          </ac:spMkLst>
        </pc:spChg>
        <pc:spChg chg="add del">
          <ac:chgData name="Hampson, Christopher" userId="3403776e-6466-4702-9192-53627719edde" providerId="ADAL" clId="{C12FC274-C810-4C2B-BB76-BA98783A511F}" dt="2022-08-22T17:37:28.901" v="2333"/>
          <ac:spMkLst>
            <pc:docMk/>
            <pc:sldMk cId="2723393705" sldId="275"/>
            <ac:spMk id="82" creationId="{9B7AD9F6-8CE7-4299-8FC6-328F4DCD3FF9}"/>
          </ac:spMkLst>
        </pc:spChg>
        <pc:spChg chg="add del">
          <ac:chgData name="Hampson, Christopher" userId="3403776e-6466-4702-9192-53627719edde" providerId="ADAL" clId="{C12FC274-C810-4C2B-BB76-BA98783A511F}" dt="2022-08-22T17:37:28.901" v="2333"/>
          <ac:spMkLst>
            <pc:docMk/>
            <pc:sldMk cId="2723393705" sldId="275"/>
            <ac:spMk id="83" creationId="{F49775AF-8896-43EE-92C6-83497D6DC56F}"/>
          </ac:spMkLst>
        </pc:spChg>
        <pc:spChg chg="add del">
          <ac:chgData name="Hampson, Christopher" userId="3403776e-6466-4702-9192-53627719edde" providerId="ADAL" clId="{C12FC274-C810-4C2B-BB76-BA98783A511F}" dt="2022-08-22T17:15:53.711" v="2126" actId="26606"/>
          <ac:spMkLst>
            <pc:docMk/>
            <pc:sldMk cId="2723393705" sldId="275"/>
            <ac:spMk id="85" creationId="{9B7AD9F6-8CE7-4299-8FC6-328F4DCD3FF9}"/>
          </ac:spMkLst>
        </pc:spChg>
        <pc:spChg chg="add del">
          <ac:chgData name="Hampson, Christopher" userId="3403776e-6466-4702-9192-53627719edde" providerId="ADAL" clId="{C12FC274-C810-4C2B-BB76-BA98783A511F}" dt="2022-08-22T17:15:53.711" v="2126" actId="26606"/>
          <ac:spMkLst>
            <pc:docMk/>
            <pc:sldMk cId="2723393705" sldId="275"/>
            <ac:spMk id="87" creationId="{F49775AF-8896-43EE-92C6-83497D6DC56F}"/>
          </ac:spMkLst>
        </pc:spChg>
        <pc:grpChg chg="add del">
          <ac:chgData name="Hampson, Christopher" userId="3403776e-6466-4702-9192-53627719edde" providerId="ADAL" clId="{C12FC274-C810-4C2B-BB76-BA98783A511F}" dt="2022-08-22T17:15:21.273" v="2114" actId="26606"/>
          <ac:grpSpMkLst>
            <pc:docMk/>
            <pc:sldMk cId="2723393705" sldId="275"/>
            <ac:grpSpMk id="48" creationId="{874C0C03-1202-4DC9-BA33-998DDFB3FB89}"/>
          </ac:grpSpMkLst>
        </pc:grpChg>
        <pc:picChg chg="add mod ord modCrop">
          <ac:chgData name="Hampson, Christopher" userId="3403776e-6466-4702-9192-53627719edde" providerId="ADAL" clId="{C12FC274-C810-4C2B-BB76-BA98783A511F}" dt="2022-08-22T17:15:55.092" v="2127" actId="26606"/>
          <ac:picMkLst>
            <pc:docMk/>
            <pc:sldMk cId="2723393705" sldId="275"/>
            <ac:picMk id="4" creationId="{CE229AB4-E5B2-F120-1F75-CD7025401627}"/>
          </ac:picMkLst>
        </pc:picChg>
        <pc:cxnChg chg="add del">
          <ac:chgData name="Hampson, Christopher" userId="3403776e-6466-4702-9192-53627719edde" providerId="ADAL" clId="{C12FC274-C810-4C2B-BB76-BA98783A511F}" dt="2022-08-22T17:15:19.909" v="2109" actId="26606"/>
          <ac:cxnSpMkLst>
            <pc:docMk/>
            <pc:sldMk cId="2723393705" sldId="275"/>
            <ac:cxnSpMk id="41" creationId="{AA2EAA10-076F-46BD-8F0F-B9A2FB77A85C}"/>
          </ac:cxnSpMkLst>
        </pc:cxnChg>
        <pc:cxnChg chg="add del">
          <ac:chgData name="Hampson, Christopher" userId="3403776e-6466-4702-9192-53627719edde" providerId="ADAL" clId="{C12FC274-C810-4C2B-BB76-BA98783A511F}" dt="2022-08-22T17:15:19.909" v="2109" actId="26606"/>
          <ac:cxnSpMkLst>
            <pc:docMk/>
            <pc:sldMk cId="2723393705" sldId="275"/>
            <ac:cxnSpMk id="42" creationId="{D891E407-403B-4764-86C9-33A56D3BCAA3}"/>
          </ac:cxnSpMkLst>
        </pc:cxnChg>
      </pc:sldChg>
      <pc:sldChg chg="add del setBg">
        <pc:chgData name="Hampson, Christopher" userId="3403776e-6466-4702-9192-53627719edde" providerId="ADAL" clId="{C12FC274-C810-4C2B-BB76-BA98783A511F}" dt="2022-08-22T17:04:04.622" v="1672"/>
        <pc:sldMkLst>
          <pc:docMk/>
          <pc:sldMk cId="97001536" sldId="276"/>
        </pc:sldMkLst>
      </pc:sldChg>
      <pc:sldChg chg="addSp delSp modSp add mod setBg setClrOvrMap delDesignElem">
        <pc:chgData name="Hampson, Christopher" userId="3403776e-6466-4702-9192-53627719edde" providerId="ADAL" clId="{C12FC274-C810-4C2B-BB76-BA98783A511F}" dt="2022-08-22T17:37:28.901" v="2333"/>
        <pc:sldMkLst>
          <pc:docMk/>
          <pc:sldMk cId="861556959" sldId="276"/>
        </pc:sldMkLst>
        <pc:spChg chg="mod ord">
          <ac:chgData name="Hampson, Christopher" userId="3403776e-6466-4702-9192-53627719edde" providerId="ADAL" clId="{C12FC274-C810-4C2B-BB76-BA98783A511F}" dt="2022-08-22T17:32:33.913" v="2284" actId="20577"/>
          <ac:spMkLst>
            <pc:docMk/>
            <pc:sldMk cId="861556959" sldId="276"/>
            <ac:spMk id="2" creationId="{8B5A6673-407C-AC28-6C34-D8145A09E742}"/>
          </ac:spMkLst>
        </pc:spChg>
        <pc:spChg chg="add mod ord">
          <ac:chgData name="Hampson, Christopher" userId="3403776e-6466-4702-9192-53627719edde" providerId="ADAL" clId="{C12FC274-C810-4C2B-BB76-BA98783A511F}" dt="2022-08-22T17:34:34.406" v="2295" actId="1076"/>
          <ac:spMkLst>
            <pc:docMk/>
            <pc:sldMk cId="861556959" sldId="276"/>
            <ac:spMk id="6" creationId="{A610910D-9453-0F48-E2DF-17CCADB0DC24}"/>
          </ac:spMkLst>
        </pc:spChg>
        <pc:spChg chg="add del">
          <ac:chgData name="Hampson, Christopher" userId="3403776e-6466-4702-9192-53627719edde" providerId="ADAL" clId="{C12FC274-C810-4C2B-BB76-BA98783A511F}" dt="2022-08-22T17:37:28.901" v="2333"/>
          <ac:spMkLst>
            <pc:docMk/>
            <pc:sldMk cId="861556959" sldId="276"/>
            <ac:spMk id="9" creationId="{0671A8AE-40A1-4631-A6B8-581AFF065482}"/>
          </ac:spMkLst>
        </pc:spChg>
        <pc:spChg chg="add del">
          <ac:chgData name="Hampson, Christopher" userId="3403776e-6466-4702-9192-53627719edde" providerId="ADAL" clId="{C12FC274-C810-4C2B-BB76-BA98783A511F}" dt="2022-08-22T17:37:28.901" v="2333"/>
          <ac:spMkLst>
            <pc:docMk/>
            <pc:sldMk cId="861556959" sldId="276"/>
            <ac:spMk id="11" creationId="{AB58EF07-17C2-48CF-ABB0-EEF1F17CB8F0}"/>
          </ac:spMkLst>
        </pc:spChg>
        <pc:spChg chg="add del">
          <ac:chgData name="Hampson, Christopher" userId="3403776e-6466-4702-9192-53627719edde" providerId="ADAL" clId="{C12FC274-C810-4C2B-BB76-BA98783A511F}" dt="2022-08-22T17:37:28.901" v="2333"/>
          <ac:spMkLst>
            <pc:docMk/>
            <pc:sldMk cId="861556959" sldId="276"/>
            <ac:spMk id="13" creationId="{AF2F604E-43BE-4DC3-B983-E071523364F8}"/>
          </ac:spMkLst>
        </pc:spChg>
        <pc:spChg chg="add del">
          <ac:chgData name="Hampson, Christopher" userId="3403776e-6466-4702-9192-53627719edde" providerId="ADAL" clId="{C12FC274-C810-4C2B-BB76-BA98783A511F}" dt="2022-08-22T17:37:28.901" v="2333"/>
          <ac:spMkLst>
            <pc:docMk/>
            <pc:sldMk cId="861556959" sldId="276"/>
            <ac:spMk id="15" creationId="{08C9B587-E65E-4B52-B37C-ABEBB6E87928}"/>
          </ac:spMkLst>
        </pc:spChg>
        <pc:picChg chg="add mod">
          <ac:chgData name="Hampson, Christopher" userId="3403776e-6466-4702-9192-53627719edde" providerId="ADAL" clId="{C12FC274-C810-4C2B-BB76-BA98783A511F}" dt="2022-08-22T17:32:30.003" v="2278" actId="1076"/>
          <ac:picMkLst>
            <pc:docMk/>
            <pc:sldMk cId="861556959" sldId="276"/>
            <ac:picMk id="4" creationId="{CF2DCB09-1B12-4A91-0EC0-6E97A536ED31}"/>
          </ac:picMkLst>
        </pc:picChg>
      </pc:sldChg>
      <pc:sldChg chg="addSp delSp modSp add mod setBg setClrOvrMap delDesignElem">
        <pc:chgData name="Hampson, Christopher" userId="3403776e-6466-4702-9192-53627719edde" providerId="ADAL" clId="{C12FC274-C810-4C2B-BB76-BA98783A511F}" dt="2022-08-22T17:37:28.901" v="2333"/>
        <pc:sldMkLst>
          <pc:docMk/>
          <pc:sldMk cId="3554889300" sldId="277"/>
        </pc:sldMkLst>
        <pc:spChg chg="mod ord">
          <ac:chgData name="Hampson, Christopher" userId="3403776e-6466-4702-9192-53627719edde" providerId="ADAL" clId="{C12FC274-C810-4C2B-BB76-BA98783A511F}" dt="2022-08-22T17:34:14.374" v="2288" actId="26606"/>
          <ac:spMkLst>
            <pc:docMk/>
            <pc:sldMk cId="3554889300" sldId="277"/>
            <ac:spMk id="2" creationId="{8B5A6673-407C-AC28-6C34-D8145A09E742}"/>
          </ac:spMkLst>
        </pc:spChg>
        <pc:spChg chg="add mod">
          <ac:chgData name="Hampson, Christopher" userId="3403776e-6466-4702-9192-53627719edde" providerId="ADAL" clId="{C12FC274-C810-4C2B-BB76-BA98783A511F}" dt="2022-08-22T17:34:26.546" v="2293" actId="1076"/>
          <ac:spMkLst>
            <pc:docMk/>
            <pc:sldMk cId="3554889300" sldId="277"/>
            <ac:spMk id="6" creationId="{6A3CD8C4-77DA-6477-0ACA-52D5B571284B}"/>
          </ac:spMkLst>
        </pc:spChg>
        <pc:spChg chg="add del">
          <ac:chgData name="Hampson, Christopher" userId="3403776e-6466-4702-9192-53627719edde" providerId="ADAL" clId="{C12FC274-C810-4C2B-BB76-BA98783A511F}" dt="2022-08-22T17:37:28.901" v="2333"/>
          <ac:spMkLst>
            <pc:docMk/>
            <pc:sldMk cId="3554889300" sldId="277"/>
            <ac:spMk id="9" creationId="{526E0BFB-CDF1-4990-8C11-AC849311E0A8}"/>
          </ac:spMkLst>
        </pc:spChg>
        <pc:spChg chg="add del">
          <ac:chgData name="Hampson, Christopher" userId="3403776e-6466-4702-9192-53627719edde" providerId="ADAL" clId="{C12FC274-C810-4C2B-BB76-BA98783A511F}" dt="2022-08-22T17:37:28.901" v="2333"/>
          <ac:spMkLst>
            <pc:docMk/>
            <pc:sldMk cId="3554889300" sldId="277"/>
            <ac:spMk id="11" creationId="{6069A1F8-9BEB-4786-9694-FC48B2D75D21}"/>
          </ac:spMkLst>
        </pc:spChg>
        <pc:spChg chg="add del">
          <ac:chgData name="Hampson, Christopher" userId="3403776e-6466-4702-9192-53627719edde" providerId="ADAL" clId="{C12FC274-C810-4C2B-BB76-BA98783A511F}" dt="2022-08-22T17:37:28.901" v="2333"/>
          <ac:spMkLst>
            <pc:docMk/>
            <pc:sldMk cId="3554889300" sldId="277"/>
            <ac:spMk id="13" creationId="{AF2F604E-43BE-4DC3-B983-E071523364F8}"/>
          </ac:spMkLst>
        </pc:spChg>
        <pc:spChg chg="add del">
          <ac:chgData name="Hampson, Christopher" userId="3403776e-6466-4702-9192-53627719edde" providerId="ADAL" clId="{C12FC274-C810-4C2B-BB76-BA98783A511F}" dt="2022-08-22T17:37:28.901" v="2333"/>
          <ac:spMkLst>
            <pc:docMk/>
            <pc:sldMk cId="3554889300" sldId="277"/>
            <ac:spMk id="15" creationId="{08C9B587-E65E-4B52-B37C-ABEBB6E87928}"/>
          </ac:spMkLst>
        </pc:spChg>
        <pc:picChg chg="add mod">
          <ac:chgData name="Hampson, Christopher" userId="3403776e-6466-4702-9192-53627719edde" providerId="ADAL" clId="{C12FC274-C810-4C2B-BB76-BA98783A511F}" dt="2022-08-22T17:34:14.374" v="2288" actId="26606"/>
          <ac:picMkLst>
            <pc:docMk/>
            <pc:sldMk cId="3554889300" sldId="277"/>
            <ac:picMk id="4" creationId="{F8C5CD07-DF1B-6B70-EED8-5A5B042A7A4C}"/>
          </ac:picMkLst>
        </pc:picChg>
      </pc:sldChg>
      <pc:sldChg chg="addSp delSp modSp add mod setBg delDesignElem">
        <pc:chgData name="Hampson, Christopher" userId="3403776e-6466-4702-9192-53627719edde" providerId="ADAL" clId="{C12FC274-C810-4C2B-BB76-BA98783A511F}" dt="2022-08-22T17:37:28.901" v="2333"/>
        <pc:sldMkLst>
          <pc:docMk/>
          <pc:sldMk cId="1198400570" sldId="278"/>
        </pc:sldMkLst>
        <pc:spChg chg="mod ord">
          <ac:chgData name="Hampson, Christopher" userId="3403776e-6466-4702-9192-53627719edde" providerId="ADAL" clId="{C12FC274-C810-4C2B-BB76-BA98783A511F}" dt="2022-08-22T17:29:43.751" v="2255" actId="26606"/>
          <ac:spMkLst>
            <pc:docMk/>
            <pc:sldMk cId="1198400570" sldId="278"/>
            <ac:spMk id="2" creationId="{8B5A6673-407C-AC28-6C34-D8145A09E742}"/>
          </ac:spMkLst>
        </pc:spChg>
        <pc:spChg chg="add mod">
          <ac:chgData name="Hampson, Christopher" userId="3403776e-6466-4702-9192-53627719edde" providerId="ADAL" clId="{C12FC274-C810-4C2B-BB76-BA98783A511F}" dt="2022-08-22T17:30:07.497" v="2261" actId="207"/>
          <ac:spMkLst>
            <pc:docMk/>
            <pc:sldMk cId="1198400570" sldId="278"/>
            <ac:spMk id="6" creationId="{D0D93C13-575F-775C-6B2D-AEA1084ECE86}"/>
          </ac:spMkLst>
        </pc:spChg>
        <pc:spChg chg="add del">
          <ac:chgData name="Hampson, Christopher" userId="3403776e-6466-4702-9192-53627719edde" providerId="ADAL" clId="{C12FC274-C810-4C2B-BB76-BA98783A511F}" dt="2022-08-22T17:37:28.901" v="2333"/>
          <ac:spMkLst>
            <pc:docMk/>
            <pc:sldMk cId="1198400570" sldId="278"/>
            <ac:spMk id="9" creationId="{C1DD1A8A-57D5-4A81-AD04-532B043C5611}"/>
          </ac:spMkLst>
        </pc:spChg>
        <pc:spChg chg="add del">
          <ac:chgData name="Hampson, Christopher" userId="3403776e-6466-4702-9192-53627719edde" providerId="ADAL" clId="{C12FC274-C810-4C2B-BB76-BA98783A511F}" dt="2022-08-22T17:37:28.901" v="2333"/>
          <ac:spMkLst>
            <pc:docMk/>
            <pc:sldMk cId="1198400570" sldId="278"/>
            <ac:spMk id="11" creationId="{007891EC-4501-44ED-A8C8-B11B6DB767AB}"/>
          </ac:spMkLst>
        </pc:spChg>
        <pc:picChg chg="add mod">
          <ac:chgData name="Hampson, Christopher" userId="3403776e-6466-4702-9192-53627719edde" providerId="ADAL" clId="{C12FC274-C810-4C2B-BB76-BA98783A511F}" dt="2022-08-22T17:29:43.751" v="2255" actId="26606"/>
          <ac:picMkLst>
            <pc:docMk/>
            <pc:sldMk cId="1198400570" sldId="278"/>
            <ac:picMk id="4" creationId="{5C44DA45-F0BD-1B5D-1107-DE6AF1F90A89}"/>
          </ac:picMkLst>
        </pc:picChg>
      </pc:sldChg>
      <pc:sldChg chg="addSp delSp modSp add mod setBg addAnim setClrOvrMap delDesignElem">
        <pc:chgData name="Hampson, Christopher" userId="3403776e-6466-4702-9192-53627719edde" providerId="ADAL" clId="{C12FC274-C810-4C2B-BB76-BA98783A511F}" dt="2022-08-22T17:37:28.901" v="2333"/>
        <pc:sldMkLst>
          <pc:docMk/>
          <pc:sldMk cId="1056438432" sldId="279"/>
        </pc:sldMkLst>
        <pc:spChg chg="mod">
          <ac:chgData name="Hampson, Christopher" userId="3403776e-6466-4702-9192-53627719edde" providerId="ADAL" clId="{C12FC274-C810-4C2B-BB76-BA98783A511F}" dt="2022-08-22T17:22:24.065" v="2173" actId="26606"/>
          <ac:spMkLst>
            <pc:docMk/>
            <pc:sldMk cId="1056438432" sldId="279"/>
            <ac:spMk id="2" creationId="{8B5A6673-407C-AC28-6C34-D8145A09E742}"/>
          </ac:spMkLst>
        </pc:spChg>
        <pc:spChg chg="add del">
          <ac:chgData name="Hampson, Christopher" userId="3403776e-6466-4702-9192-53627719edde" providerId="ADAL" clId="{C12FC274-C810-4C2B-BB76-BA98783A511F}" dt="2022-08-22T17:22:24.065" v="2173" actId="26606"/>
          <ac:spMkLst>
            <pc:docMk/>
            <pc:sldMk cId="1056438432" sldId="279"/>
            <ac:spMk id="8" creationId="{E49CC64F-7275-4E33-961B-0C5CDC439875}"/>
          </ac:spMkLst>
        </pc:spChg>
        <pc:spChg chg="add mod">
          <ac:chgData name="Hampson, Christopher" userId="3403776e-6466-4702-9192-53627719edde" providerId="ADAL" clId="{C12FC274-C810-4C2B-BB76-BA98783A511F}" dt="2022-08-22T17:23:56.204" v="2188" actId="1076"/>
          <ac:spMkLst>
            <pc:docMk/>
            <pc:sldMk cId="1056438432" sldId="279"/>
            <ac:spMk id="11" creationId="{BFDB5F65-23C5-F595-4503-B1C588D173AD}"/>
          </ac:spMkLst>
        </pc:spChg>
        <pc:spChg chg="add del">
          <ac:chgData name="Hampson, Christopher" userId="3403776e-6466-4702-9192-53627719edde" providerId="ADAL" clId="{C12FC274-C810-4C2B-BB76-BA98783A511F}" dt="2022-08-22T17:23:08.992" v="2179" actId="26606"/>
          <ac:spMkLst>
            <pc:docMk/>
            <pc:sldMk cId="1056438432" sldId="279"/>
            <ac:spMk id="13" creationId="{E49CC64F-7275-4E33-961B-0C5CDC439875}"/>
          </ac:spMkLst>
        </pc:spChg>
        <pc:spChg chg="add del">
          <ac:chgData name="Hampson, Christopher" userId="3403776e-6466-4702-9192-53627719edde" providerId="ADAL" clId="{C12FC274-C810-4C2B-BB76-BA98783A511F}" dt="2022-08-22T17:37:28.901" v="2333"/>
          <ac:spMkLst>
            <pc:docMk/>
            <pc:sldMk cId="1056438432" sldId="279"/>
            <ac:spMk id="18" creationId="{E49CC64F-7275-4E33-961B-0C5CDC439875}"/>
          </ac:spMkLst>
        </pc:spChg>
        <pc:picChg chg="add del">
          <ac:chgData name="Hampson, Christopher" userId="3403776e-6466-4702-9192-53627719edde" providerId="ADAL" clId="{C12FC274-C810-4C2B-BB76-BA98783A511F}" dt="2022-08-22T17:22:19.009" v="2171" actId="478"/>
          <ac:picMkLst>
            <pc:docMk/>
            <pc:sldMk cId="1056438432" sldId="279"/>
            <ac:picMk id="4" creationId="{43466435-F606-D743-3AED-46FFB5EF2BCA}"/>
          </ac:picMkLst>
        </pc:picChg>
        <pc:picChg chg="add del mod">
          <ac:chgData name="Hampson, Christopher" userId="3403776e-6466-4702-9192-53627719edde" providerId="ADAL" clId="{C12FC274-C810-4C2B-BB76-BA98783A511F}" dt="2022-08-22T17:22:41.401" v="2174" actId="478"/>
          <ac:picMkLst>
            <pc:docMk/>
            <pc:sldMk cId="1056438432" sldId="279"/>
            <ac:picMk id="5" creationId="{9999FC7B-0E1E-50AF-C1F8-BD2093D9B428}"/>
          </ac:picMkLst>
        </pc:picChg>
        <pc:picChg chg="add del mod">
          <ac:chgData name="Hampson, Christopher" userId="3403776e-6466-4702-9192-53627719edde" providerId="ADAL" clId="{C12FC274-C810-4C2B-BB76-BA98783A511F}" dt="2022-08-22T17:23:01.405" v="2176" actId="478"/>
          <ac:picMkLst>
            <pc:docMk/>
            <pc:sldMk cId="1056438432" sldId="279"/>
            <ac:picMk id="7" creationId="{5B56C3E5-8048-76F1-5636-509D267A3857}"/>
          </ac:picMkLst>
        </pc:picChg>
        <pc:picChg chg="add mod">
          <ac:chgData name="Hampson, Christopher" userId="3403776e-6466-4702-9192-53627719edde" providerId="ADAL" clId="{C12FC274-C810-4C2B-BB76-BA98783A511F}" dt="2022-08-22T17:23:08.994" v="2181" actId="962"/>
          <ac:picMkLst>
            <pc:docMk/>
            <pc:sldMk cId="1056438432" sldId="279"/>
            <ac:picMk id="10" creationId="{75D4E4F3-1529-D0BB-07D1-AB59B803AC89}"/>
          </ac:picMkLst>
        </pc:picChg>
      </pc:sldChg>
      <pc:sldChg chg="addSp delSp modSp add mod setBg addAnim delAnim setClrOvrMap delDesignElem">
        <pc:chgData name="Hampson, Christopher" userId="3403776e-6466-4702-9192-53627719edde" providerId="ADAL" clId="{C12FC274-C810-4C2B-BB76-BA98783A511F}" dt="2022-08-22T17:40:22.678" v="2353" actId="21"/>
        <pc:sldMkLst>
          <pc:docMk/>
          <pc:sldMk cId="2380477533" sldId="280"/>
        </pc:sldMkLst>
        <pc:spChg chg="mod ord">
          <ac:chgData name="Hampson, Christopher" userId="3403776e-6466-4702-9192-53627719edde" providerId="ADAL" clId="{C12FC274-C810-4C2B-BB76-BA98783A511F}" dt="2022-08-22T17:25:29.139" v="2198" actId="26606"/>
          <ac:spMkLst>
            <pc:docMk/>
            <pc:sldMk cId="2380477533" sldId="280"/>
            <ac:spMk id="2" creationId="{8B5A6673-407C-AC28-6C34-D8145A09E742}"/>
          </ac:spMkLst>
        </pc:spChg>
        <pc:spChg chg="add mod">
          <ac:chgData name="Hampson, Christopher" userId="3403776e-6466-4702-9192-53627719edde" providerId="ADAL" clId="{C12FC274-C810-4C2B-BB76-BA98783A511F}" dt="2022-08-22T17:26:54.775" v="2213" actId="1076"/>
          <ac:spMkLst>
            <pc:docMk/>
            <pc:sldMk cId="2380477533" sldId="280"/>
            <ac:spMk id="6" creationId="{52BD6421-E22E-1AEB-E9BB-64796A692919}"/>
          </ac:spMkLst>
        </pc:spChg>
        <pc:spChg chg="add del">
          <ac:chgData name="Hampson, Christopher" userId="3403776e-6466-4702-9192-53627719edde" providerId="ADAL" clId="{C12FC274-C810-4C2B-BB76-BA98783A511F}" dt="2022-08-22T17:25:26.202" v="2195" actId="26606"/>
          <ac:spMkLst>
            <pc:docMk/>
            <pc:sldMk cId="2380477533" sldId="280"/>
            <ac:spMk id="9" creationId="{1DB7C82F-AB7E-4F0C-B829-FA1B9C415180}"/>
          </ac:spMkLst>
        </pc:spChg>
        <pc:spChg chg="add del">
          <ac:chgData name="Hampson, Christopher" userId="3403776e-6466-4702-9192-53627719edde" providerId="ADAL" clId="{C12FC274-C810-4C2B-BB76-BA98783A511F}" dt="2022-08-22T17:25:29.136" v="2197" actId="26606"/>
          <ac:spMkLst>
            <pc:docMk/>
            <pc:sldMk cId="2380477533" sldId="280"/>
            <ac:spMk id="11" creationId="{BCC55ACC-A2F6-403C-A3A4-D59B3734D45F}"/>
          </ac:spMkLst>
        </pc:spChg>
        <pc:spChg chg="add del">
          <ac:chgData name="Hampson, Christopher" userId="3403776e-6466-4702-9192-53627719edde" providerId="ADAL" clId="{C12FC274-C810-4C2B-BB76-BA98783A511F}" dt="2022-08-22T17:37:28.901" v="2333"/>
          <ac:spMkLst>
            <pc:docMk/>
            <pc:sldMk cId="2380477533" sldId="280"/>
            <ac:spMk id="13" creationId="{B9951BD9-0868-4CDB-ACD6-9C4209B5E412}"/>
          </ac:spMkLst>
        </pc:spChg>
        <pc:picChg chg="add mod">
          <ac:chgData name="Hampson, Christopher" userId="3403776e-6466-4702-9192-53627719edde" providerId="ADAL" clId="{C12FC274-C810-4C2B-BB76-BA98783A511F}" dt="2022-08-22T17:25:29.139" v="2198" actId="26606"/>
          <ac:picMkLst>
            <pc:docMk/>
            <pc:sldMk cId="2380477533" sldId="280"/>
            <ac:picMk id="4" creationId="{422099D3-20A5-8EC3-3F10-F9B9E44A1058}"/>
          </ac:picMkLst>
        </pc:picChg>
        <pc:picChg chg="add del mod">
          <ac:chgData name="Hampson, Christopher" userId="3403776e-6466-4702-9192-53627719edde" providerId="ADAL" clId="{C12FC274-C810-4C2B-BB76-BA98783A511F}" dt="2022-08-22T17:39:46.563" v="2345" actId="21"/>
          <ac:picMkLst>
            <pc:docMk/>
            <pc:sldMk cId="2380477533" sldId="280"/>
            <ac:picMk id="8" creationId="{9CB6B678-7537-2B36-00EC-B185E1A617A4}"/>
          </ac:picMkLst>
        </pc:picChg>
        <pc:picChg chg="add del mod">
          <ac:chgData name="Hampson, Christopher" userId="3403776e-6466-4702-9192-53627719edde" providerId="ADAL" clId="{C12FC274-C810-4C2B-BB76-BA98783A511F}" dt="2022-08-22T17:40:22.678" v="2353" actId="21"/>
          <ac:picMkLst>
            <pc:docMk/>
            <pc:sldMk cId="2380477533" sldId="280"/>
            <ac:picMk id="12" creationId="{F01B94E2-9ED8-29DD-28FD-F1F14D1123DC}"/>
          </ac:picMkLst>
        </pc:picChg>
      </pc:sldChg>
      <pc:sldChg chg="addSp delSp modSp add mod setBg setClrOvrMap delDesignElem">
        <pc:chgData name="Hampson, Christopher" userId="3403776e-6466-4702-9192-53627719edde" providerId="ADAL" clId="{C12FC274-C810-4C2B-BB76-BA98783A511F}" dt="2022-08-22T17:37:28.901" v="2333"/>
        <pc:sldMkLst>
          <pc:docMk/>
          <pc:sldMk cId="4061015824" sldId="281"/>
        </pc:sldMkLst>
        <pc:spChg chg="mod">
          <ac:chgData name="Hampson, Christopher" userId="3403776e-6466-4702-9192-53627719edde" providerId="ADAL" clId="{C12FC274-C810-4C2B-BB76-BA98783A511F}" dt="2022-08-22T17:34:49.945" v="2297" actId="20577"/>
          <ac:spMkLst>
            <pc:docMk/>
            <pc:sldMk cId="4061015824" sldId="281"/>
            <ac:spMk id="2" creationId="{8B5A6673-407C-AC28-6C34-D8145A09E742}"/>
          </ac:spMkLst>
        </pc:spChg>
        <pc:spChg chg="add del">
          <ac:chgData name="Hampson, Christopher" userId="3403776e-6466-4702-9192-53627719edde" providerId="ADAL" clId="{C12FC274-C810-4C2B-BB76-BA98783A511F}" dt="2022-08-22T17:25:43.773" v="2199" actId="26606"/>
          <ac:spMkLst>
            <pc:docMk/>
            <pc:sldMk cId="4061015824" sldId="281"/>
            <ac:spMk id="9" creationId="{07322A9E-F1EC-405E-8971-BA906EFFCCB8}"/>
          </ac:spMkLst>
        </pc:spChg>
        <pc:spChg chg="add del">
          <ac:chgData name="Hampson, Christopher" userId="3403776e-6466-4702-9192-53627719edde" providerId="ADAL" clId="{C12FC274-C810-4C2B-BB76-BA98783A511F}" dt="2022-08-22T17:25:43.773" v="2199" actId="26606"/>
          <ac:spMkLst>
            <pc:docMk/>
            <pc:sldMk cId="4061015824" sldId="281"/>
            <ac:spMk id="11" creationId="{A5704422-1118-4FD1-95AD-29A064EB80D9}"/>
          </ac:spMkLst>
        </pc:spChg>
        <pc:spChg chg="add del">
          <ac:chgData name="Hampson, Christopher" userId="3403776e-6466-4702-9192-53627719edde" providerId="ADAL" clId="{C12FC274-C810-4C2B-BB76-BA98783A511F}" dt="2022-08-22T17:25:43.773" v="2199" actId="26606"/>
          <ac:spMkLst>
            <pc:docMk/>
            <pc:sldMk cId="4061015824" sldId="281"/>
            <ac:spMk id="13" creationId="{A88B2AAA-B805-498E-A9E6-98B885855498}"/>
          </ac:spMkLst>
        </pc:spChg>
        <pc:spChg chg="add del">
          <ac:chgData name="Hampson, Christopher" userId="3403776e-6466-4702-9192-53627719edde" providerId="ADAL" clId="{C12FC274-C810-4C2B-BB76-BA98783A511F}" dt="2022-08-22T17:25:43.773" v="2199" actId="26606"/>
          <ac:spMkLst>
            <pc:docMk/>
            <pc:sldMk cId="4061015824" sldId="281"/>
            <ac:spMk id="15" creationId="{9B8051E0-19D7-43E1-BFD9-E6DBFEB3A3F1}"/>
          </ac:spMkLst>
        </pc:spChg>
        <pc:spChg chg="add del">
          <ac:chgData name="Hampson, Christopher" userId="3403776e-6466-4702-9192-53627719edde" providerId="ADAL" clId="{C12FC274-C810-4C2B-BB76-BA98783A511F}" dt="2022-08-22T17:25:43.773" v="2199" actId="26606"/>
          <ac:spMkLst>
            <pc:docMk/>
            <pc:sldMk cId="4061015824" sldId="281"/>
            <ac:spMk id="17" creationId="{4EDB2B02-86A2-46F5-A4BE-B7D9B10411D6}"/>
          </ac:spMkLst>
        </pc:spChg>
        <pc:spChg chg="add del">
          <ac:chgData name="Hampson, Christopher" userId="3403776e-6466-4702-9192-53627719edde" providerId="ADAL" clId="{C12FC274-C810-4C2B-BB76-BA98783A511F}" dt="2022-08-22T17:25:43.773" v="2199" actId="26606"/>
          <ac:spMkLst>
            <pc:docMk/>
            <pc:sldMk cId="4061015824" sldId="281"/>
            <ac:spMk id="19" creationId="{43954639-FB5D-41F4-9560-6F6DFE778425}"/>
          </ac:spMkLst>
        </pc:spChg>
        <pc:spChg chg="add del">
          <ac:chgData name="Hampson, Christopher" userId="3403776e-6466-4702-9192-53627719edde" providerId="ADAL" clId="{C12FC274-C810-4C2B-BB76-BA98783A511F}" dt="2022-08-22T17:25:43.773" v="2199" actId="26606"/>
          <ac:spMkLst>
            <pc:docMk/>
            <pc:sldMk cId="4061015824" sldId="281"/>
            <ac:spMk id="21" creationId="{E898931C-0323-41FA-A036-20F818B1FF81}"/>
          </ac:spMkLst>
        </pc:spChg>
        <pc:spChg chg="add del">
          <ac:chgData name="Hampson, Christopher" userId="3403776e-6466-4702-9192-53627719edde" providerId="ADAL" clId="{C12FC274-C810-4C2B-BB76-BA98783A511F}" dt="2022-08-22T17:25:43.773" v="2199" actId="26606"/>
          <ac:spMkLst>
            <pc:docMk/>
            <pc:sldMk cId="4061015824" sldId="281"/>
            <ac:spMk id="23" creationId="{89AFE9DD-0792-4B98-B4EB-97ACA17E6AA8}"/>
          </ac:spMkLst>
        </pc:spChg>
        <pc:spChg chg="add del">
          <ac:chgData name="Hampson, Christopher" userId="3403776e-6466-4702-9192-53627719edde" providerId="ADAL" clId="{C12FC274-C810-4C2B-BB76-BA98783A511F}" dt="2022-08-22T17:25:43.773" v="2199" actId="26606"/>
          <ac:spMkLst>
            <pc:docMk/>
            <pc:sldMk cId="4061015824" sldId="281"/>
            <ac:spMk id="25" creationId="{3981F5C4-9AE1-404E-AF44-A4E6DB374F9D}"/>
          </ac:spMkLst>
        </pc:spChg>
        <pc:spChg chg="add del">
          <ac:chgData name="Hampson, Christopher" userId="3403776e-6466-4702-9192-53627719edde" providerId="ADAL" clId="{C12FC274-C810-4C2B-BB76-BA98783A511F}" dt="2022-08-22T17:25:43.773" v="2199" actId="26606"/>
          <ac:spMkLst>
            <pc:docMk/>
            <pc:sldMk cId="4061015824" sldId="281"/>
            <ac:spMk id="27" creationId="{763C1781-8726-4FAC-8C45-FF40376BE409}"/>
          </ac:spMkLst>
        </pc:spChg>
        <pc:spChg chg="add del">
          <ac:chgData name="Hampson, Christopher" userId="3403776e-6466-4702-9192-53627719edde" providerId="ADAL" clId="{C12FC274-C810-4C2B-BB76-BA98783A511F}" dt="2022-08-22T17:25:43.773" v="2199" actId="26606"/>
          <ac:spMkLst>
            <pc:docMk/>
            <pc:sldMk cId="4061015824" sldId="281"/>
            <ac:spMk id="29" creationId="{301491B5-56C7-43DC-A3D9-861EECCA056A}"/>
          </ac:spMkLst>
        </pc:spChg>
        <pc:spChg chg="add del">
          <ac:chgData name="Hampson, Christopher" userId="3403776e-6466-4702-9192-53627719edde" providerId="ADAL" clId="{C12FC274-C810-4C2B-BB76-BA98783A511F}" dt="2022-08-22T17:25:43.773" v="2199" actId="26606"/>
          <ac:spMkLst>
            <pc:docMk/>
            <pc:sldMk cId="4061015824" sldId="281"/>
            <ac:spMk id="31" creationId="{237E2353-22DF-46E0-A200-FB30F8F394E2}"/>
          </ac:spMkLst>
        </pc:spChg>
        <pc:spChg chg="add del">
          <ac:chgData name="Hampson, Christopher" userId="3403776e-6466-4702-9192-53627719edde" providerId="ADAL" clId="{C12FC274-C810-4C2B-BB76-BA98783A511F}" dt="2022-08-22T17:25:43.773" v="2199" actId="26606"/>
          <ac:spMkLst>
            <pc:docMk/>
            <pc:sldMk cId="4061015824" sldId="281"/>
            <ac:spMk id="33" creationId="{DD6138DB-057B-45F7-A5F4-E7BFDA20D02C}"/>
          </ac:spMkLst>
        </pc:spChg>
        <pc:spChg chg="add del">
          <ac:chgData name="Hampson, Christopher" userId="3403776e-6466-4702-9192-53627719edde" providerId="ADAL" clId="{C12FC274-C810-4C2B-BB76-BA98783A511F}" dt="2022-08-22T17:25:43.773" v="2199" actId="26606"/>
          <ac:spMkLst>
            <pc:docMk/>
            <pc:sldMk cId="4061015824" sldId="281"/>
            <ac:spMk id="35" creationId="{79A54AB1-B64F-4843-BFAB-81CB74E66B65}"/>
          </ac:spMkLst>
        </pc:spChg>
        <pc:spChg chg="add del">
          <ac:chgData name="Hampson, Christopher" userId="3403776e-6466-4702-9192-53627719edde" providerId="ADAL" clId="{C12FC274-C810-4C2B-BB76-BA98783A511F}" dt="2022-08-22T17:37:28.901" v="2333"/>
          <ac:spMkLst>
            <pc:docMk/>
            <pc:sldMk cId="4061015824" sldId="281"/>
            <ac:spMk id="40" creationId="{2C6334C2-F73F-4B3B-A626-DD5F69DF6ED0}"/>
          </ac:spMkLst>
        </pc:spChg>
        <pc:picChg chg="add mod">
          <ac:chgData name="Hampson, Christopher" userId="3403776e-6466-4702-9192-53627719edde" providerId="ADAL" clId="{C12FC274-C810-4C2B-BB76-BA98783A511F}" dt="2022-08-22T17:25:43.773" v="2199" actId="26606"/>
          <ac:picMkLst>
            <pc:docMk/>
            <pc:sldMk cId="4061015824" sldId="281"/>
            <ac:picMk id="4" creationId="{2637617B-DBC7-8B7A-9095-372A0989D1E1}"/>
          </ac:picMkLst>
        </pc:picChg>
      </pc:sldChg>
      <pc:sldChg chg="addSp delSp modSp new mod modClrScheme chgLayout">
        <pc:chgData name="Hampson, Christopher" userId="3403776e-6466-4702-9192-53627719edde" providerId="ADAL" clId="{C12FC274-C810-4C2B-BB76-BA98783A511F}" dt="2022-08-22T17:37:51.741" v="2335" actId="207"/>
        <pc:sldMkLst>
          <pc:docMk/>
          <pc:sldMk cId="1716282164" sldId="282"/>
        </pc:sldMkLst>
        <pc:spChg chg="add del mod">
          <ac:chgData name="Hampson, Christopher" userId="3403776e-6466-4702-9192-53627719edde" providerId="ADAL" clId="{C12FC274-C810-4C2B-BB76-BA98783A511F}" dt="2022-08-22T17:36:07.707" v="2307" actId="478"/>
          <ac:spMkLst>
            <pc:docMk/>
            <pc:sldMk cId="1716282164" sldId="282"/>
            <ac:spMk id="2" creationId="{B218E1C1-D50D-2056-8463-877997A57ABF}"/>
          </ac:spMkLst>
        </pc:spChg>
        <pc:spChg chg="add del mod">
          <ac:chgData name="Hampson, Christopher" userId="3403776e-6466-4702-9192-53627719edde" providerId="ADAL" clId="{C12FC274-C810-4C2B-BB76-BA98783A511F}" dt="2022-08-22T17:36:03.257" v="2304" actId="478"/>
          <ac:spMkLst>
            <pc:docMk/>
            <pc:sldMk cId="1716282164" sldId="282"/>
            <ac:spMk id="3" creationId="{0DA01B2D-68C4-8F93-C4F6-1344D41599D8}"/>
          </ac:spMkLst>
        </pc:spChg>
        <pc:spChg chg="add del mod">
          <ac:chgData name="Hampson, Christopher" userId="3403776e-6466-4702-9192-53627719edde" providerId="ADAL" clId="{C12FC274-C810-4C2B-BB76-BA98783A511F}" dt="2022-08-22T17:36:06.166" v="2306" actId="478"/>
          <ac:spMkLst>
            <pc:docMk/>
            <pc:sldMk cId="1716282164" sldId="282"/>
            <ac:spMk id="5" creationId="{3C2F37B9-50FD-86E5-B081-890715CE846C}"/>
          </ac:spMkLst>
        </pc:spChg>
        <pc:spChg chg="add del mod">
          <ac:chgData name="Hampson, Christopher" userId="3403776e-6466-4702-9192-53627719edde" providerId="ADAL" clId="{C12FC274-C810-4C2B-BB76-BA98783A511F}" dt="2022-08-22T17:36:09.993" v="2308" actId="478"/>
          <ac:spMkLst>
            <pc:docMk/>
            <pc:sldMk cId="1716282164" sldId="282"/>
            <ac:spMk id="7" creationId="{1A17D78B-FFCE-AC34-9C0F-4FFB5538FD38}"/>
          </ac:spMkLst>
        </pc:spChg>
        <pc:spChg chg="add mod">
          <ac:chgData name="Hampson, Christopher" userId="3403776e-6466-4702-9192-53627719edde" providerId="ADAL" clId="{C12FC274-C810-4C2B-BB76-BA98783A511F}" dt="2022-08-22T17:37:51.741" v="2335" actId="207"/>
          <ac:spMkLst>
            <pc:docMk/>
            <pc:sldMk cId="1716282164" sldId="282"/>
            <ac:spMk id="8" creationId="{4F051858-4523-8469-61AA-9541FD40801C}"/>
          </ac:spMkLst>
        </pc:spChg>
      </pc:sldChg>
      <pc:sldChg chg="add del">
        <pc:chgData name="Hampson, Christopher" userId="3403776e-6466-4702-9192-53627719edde" providerId="ADAL" clId="{C12FC274-C810-4C2B-BB76-BA98783A511F}" dt="2022-08-22T17:05:51.820" v="1975" actId="2696"/>
        <pc:sldMkLst>
          <pc:docMk/>
          <pc:sldMk cId="2333072453" sldId="282"/>
        </pc:sldMkLst>
      </pc:sldChg>
      <pc:sldChg chg="add del">
        <pc:chgData name="Hampson, Christopher" userId="3403776e-6466-4702-9192-53627719edde" providerId="ADAL" clId="{C12FC274-C810-4C2B-BB76-BA98783A511F}" dt="2022-08-22T17:05:49.530" v="1974" actId="2696"/>
        <pc:sldMkLst>
          <pc:docMk/>
          <pc:sldMk cId="3619312066" sldId="283"/>
        </pc:sldMkLst>
      </pc:sldChg>
      <pc:sldChg chg="addSp modSp add mod ord">
        <pc:chgData name="Hampson, Christopher" userId="3403776e-6466-4702-9192-53627719edde" providerId="ADAL" clId="{C12FC274-C810-4C2B-BB76-BA98783A511F}" dt="2022-08-22T17:42:47.880" v="2446" actId="1076"/>
        <pc:sldMkLst>
          <pc:docMk/>
          <pc:sldMk cId="3735568223" sldId="283"/>
        </pc:sldMkLst>
        <pc:spChg chg="mod">
          <ac:chgData name="Hampson, Christopher" userId="3403776e-6466-4702-9192-53627719edde" providerId="ADAL" clId="{C12FC274-C810-4C2B-BB76-BA98783A511F}" dt="2022-08-22T17:41:45.867" v="2437" actId="20577"/>
          <ac:spMkLst>
            <pc:docMk/>
            <pc:sldMk cId="3735568223" sldId="283"/>
            <ac:spMk id="2" creationId="{47379BF0-0209-46DF-7D40-710D1671C6A0}"/>
          </ac:spMkLst>
        </pc:spChg>
        <pc:spChg chg="mod">
          <ac:chgData name="Hampson, Christopher" userId="3403776e-6466-4702-9192-53627719edde" providerId="ADAL" clId="{C12FC274-C810-4C2B-BB76-BA98783A511F}" dt="2022-08-22T17:42:19.947" v="2442" actId="27636"/>
          <ac:spMkLst>
            <pc:docMk/>
            <pc:sldMk cId="3735568223" sldId="283"/>
            <ac:spMk id="3" creationId="{CE5F490D-1A79-14A8-DE6E-86FF101F96E4}"/>
          </ac:spMkLst>
        </pc:spChg>
        <pc:picChg chg="add mod ord">
          <ac:chgData name="Hampson, Christopher" userId="3403776e-6466-4702-9192-53627719edde" providerId="ADAL" clId="{C12FC274-C810-4C2B-BB76-BA98783A511F}" dt="2022-08-22T17:42:47.880" v="2446" actId="1076"/>
          <ac:picMkLst>
            <pc:docMk/>
            <pc:sldMk cId="3735568223" sldId="283"/>
            <ac:picMk id="5" creationId="{8BD01E36-B093-A5BC-58FA-4B89B232C938}"/>
          </ac:picMkLst>
        </pc:picChg>
      </pc:sldChg>
      <pc:sldMasterChg chg="setBg modSldLayout">
        <pc:chgData name="Hampson, Christopher" userId="3403776e-6466-4702-9192-53627719edde" providerId="ADAL" clId="{C12FC274-C810-4C2B-BB76-BA98783A511F}" dt="2022-08-19T20:11:42.878" v="16"/>
        <pc:sldMasterMkLst>
          <pc:docMk/>
          <pc:sldMasterMk cId="2277931716" sldId="2147483648"/>
        </pc:sldMasterMkLst>
        <pc:sldLayoutChg chg="setBg">
          <pc:chgData name="Hampson, Christopher" userId="3403776e-6466-4702-9192-53627719edde" providerId="ADAL" clId="{C12FC274-C810-4C2B-BB76-BA98783A511F}" dt="2022-08-19T20:11:42.878" v="16"/>
          <pc:sldLayoutMkLst>
            <pc:docMk/>
            <pc:sldMasterMk cId="2277931716" sldId="2147483648"/>
            <pc:sldLayoutMk cId="1092591713" sldId="2147483649"/>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963672024" sldId="2147483650"/>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1360426326" sldId="2147483651"/>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31177965" sldId="2147483652"/>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3359164207" sldId="2147483653"/>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3803763512" sldId="2147483654"/>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1291918310" sldId="2147483655"/>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2999427743" sldId="2147483656"/>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374093839" sldId="2147483657"/>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286524401" sldId="2147483658"/>
          </pc:sldLayoutMkLst>
        </pc:sldLayoutChg>
        <pc:sldLayoutChg chg="setBg">
          <pc:chgData name="Hampson, Christopher" userId="3403776e-6466-4702-9192-53627719edde" providerId="ADAL" clId="{C12FC274-C810-4C2B-BB76-BA98783A511F}" dt="2022-08-19T20:11:42.878" v="16"/>
          <pc:sldLayoutMkLst>
            <pc:docMk/>
            <pc:sldMasterMk cId="2277931716" sldId="2147483648"/>
            <pc:sldLayoutMk cId="602693273" sldId="2147483659"/>
          </pc:sldLayoutMkLst>
        </pc:sldLayoutChg>
      </pc:sldMasterChg>
    </pc:docChg>
  </pc:docChgLst>
  <pc:docChgLst>
    <pc:chgData name="Hampson, Christopher" userId="3403776e-6466-4702-9192-53627719edde" providerId="ADAL" clId="{7AF83304-9891-4FE0-A094-6B328B0F8E4B}"/>
    <pc:docChg chg="undo custSel addSld delSld modSld sldOrd">
      <pc:chgData name="Hampson, Christopher" userId="3403776e-6466-4702-9192-53627719edde" providerId="ADAL" clId="{7AF83304-9891-4FE0-A094-6B328B0F8E4B}" dt="2023-04-19T01:41:40.372" v="1802" actId="20577"/>
      <pc:docMkLst>
        <pc:docMk/>
      </pc:docMkLst>
      <pc:sldChg chg="modSp mod">
        <pc:chgData name="Hampson, Christopher" userId="3403776e-6466-4702-9192-53627719edde" providerId="ADAL" clId="{7AF83304-9891-4FE0-A094-6B328B0F8E4B}" dt="2023-04-19T00:44:53.200" v="73" actId="20577"/>
        <pc:sldMkLst>
          <pc:docMk/>
          <pc:sldMk cId="4240526938" sldId="264"/>
        </pc:sldMkLst>
        <pc:spChg chg="mod">
          <ac:chgData name="Hampson, Christopher" userId="3403776e-6466-4702-9192-53627719edde" providerId="ADAL" clId="{7AF83304-9891-4FE0-A094-6B328B0F8E4B}" dt="2023-04-19T00:44:53.200" v="73" actId="20577"/>
          <ac:spMkLst>
            <pc:docMk/>
            <pc:sldMk cId="4240526938" sldId="264"/>
            <ac:spMk id="2" creationId="{47379BF0-0209-46DF-7D40-710D1671C6A0}"/>
          </ac:spMkLst>
        </pc:spChg>
        <pc:spChg chg="mod">
          <ac:chgData name="Hampson, Christopher" userId="3403776e-6466-4702-9192-53627719edde" providerId="ADAL" clId="{7AF83304-9891-4FE0-A094-6B328B0F8E4B}" dt="2023-04-19T00:44:14.552" v="65" actId="20577"/>
          <ac:spMkLst>
            <pc:docMk/>
            <pc:sldMk cId="4240526938" sldId="264"/>
            <ac:spMk id="3" creationId="{CE5F490D-1A79-14A8-DE6E-86FF101F96E4}"/>
          </ac:spMkLst>
        </pc:spChg>
      </pc:sldChg>
      <pc:sldChg chg="addSp delSp modSp add mod setBg setClrOvrMap delDesignElem">
        <pc:chgData name="Hampson, Christopher" userId="3403776e-6466-4702-9192-53627719edde" providerId="ADAL" clId="{7AF83304-9891-4FE0-A094-6B328B0F8E4B}" dt="2023-04-19T00:49:38.635" v="406"/>
        <pc:sldMkLst>
          <pc:docMk/>
          <pc:sldMk cId="3318825786" sldId="286"/>
        </pc:sldMkLst>
        <pc:spChg chg="mod">
          <ac:chgData name="Hampson, Christopher" userId="3403776e-6466-4702-9192-53627719edde" providerId="ADAL" clId="{7AF83304-9891-4FE0-A094-6B328B0F8E4B}" dt="2023-04-19T00:49:26.460" v="399" actId="2711"/>
          <ac:spMkLst>
            <pc:docMk/>
            <pc:sldMk cId="3318825786" sldId="286"/>
            <ac:spMk id="2" creationId="{47379BF0-0209-46DF-7D40-710D1671C6A0}"/>
          </ac:spMkLst>
        </pc:spChg>
        <pc:spChg chg="add del">
          <ac:chgData name="Hampson, Christopher" userId="3403776e-6466-4702-9192-53627719edde" providerId="ADAL" clId="{7AF83304-9891-4FE0-A094-6B328B0F8E4B}" dt="2023-04-19T00:49:21.588" v="398"/>
          <ac:spMkLst>
            <pc:docMk/>
            <pc:sldMk cId="3318825786" sldId="286"/>
            <ac:spMk id="6" creationId="{71B2258F-86CA-4D4D-8270-BC05FCDEBFB3}"/>
          </ac:spMkLst>
        </pc:spChg>
        <pc:spChg chg="del">
          <ac:chgData name="Hampson, Christopher" userId="3403776e-6466-4702-9192-53627719edde" providerId="ADAL" clId="{7AF83304-9891-4FE0-A094-6B328B0F8E4B}" dt="2023-04-19T00:48:38.883" v="384"/>
          <ac:spMkLst>
            <pc:docMk/>
            <pc:sldMk cId="3318825786" sldId="286"/>
            <ac:spMk id="9" creationId="{71B2258F-86CA-4D4D-8270-BC05FCDEBFB3}"/>
          </ac:spMkLst>
        </pc:spChg>
      </pc:sldChg>
      <pc:sldChg chg="modSp mod ord setBg">
        <pc:chgData name="Hampson, Christopher" userId="3403776e-6466-4702-9192-53627719edde" providerId="ADAL" clId="{7AF83304-9891-4FE0-A094-6B328B0F8E4B}" dt="2023-04-19T00:50:18.840" v="470" actId="20577"/>
        <pc:sldMkLst>
          <pc:docMk/>
          <pc:sldMk cId="1068590732" sldId="452"/>
        </pc:sldMkLst>
        <pc:spChg chg="mod">
          <ac:chgData name="Hampson, Christopher" userId="3403776e-6466-4702-9192-53627719edde" providerId="ADAL" clId="{7AF83304-9891-4FE0-A094-6B328B0F8E4B}" dt="2023-04-19T00:50:18.840" v="470" actId="20577"/>
          <ac:spMkLst>
            <pc:docMk/>
            <pc:sldMk cId="1068590732" sldId="452"/>
            <ac:spMk id="2" creationId="{47379BF0-0209-46DF-7D40-710D1671C6A0}"/>
          </ac:spMkLst>
        </pc:spChg>
      </pc:sldChg>
      <pc:sldChg chg="del">
        <pc:chgData name="Hampson, Christopher" userId="3403776e-6466-4702-9192-53627719edde" providerId="ADAL" clId="{7AF83304-9891-4FE0-A094-6B328B0F8E4B}" dt="2023-04-19T01:16:59.627" v="1502" actId="47"/>
        <pc:sldMkLst>
          <pc:docMk/>
          <pc:sldMk cId="39958919" sldId="453"/>
        </pc:sldMkLst>
      </pc:sldChg>
      <pc:sldChg chg="del">
        <pc:chgData name="Hampson, Christopher" userId="3403776e-6466-4702-9192-53627719edde" providerId="ADAL" clId="{7AF83304-9891-4FE0-A094-6B328B0F8E4B}" dt="2023-04-19T01:16:56.639" v="1501" actId="47"/>
        <pc:sldMkLst>
          <pc:docMk/>
          <pc:sldMk cId="150763823" sldId="494"/>
        </pc:sldMkLst>
      </pc:sldChg>
      <pc:sldChg chg="modSp mod ord setBg">
        <pc:chgData name="Hampson, Christopher" userId="3403776e-6466-4702-9192-53627719edde" providerId="ADAL" clId="{7AF83304-9891-4FE0-A094-6B328B0F8E4B}" dt="2023-04-19T01:36:50.457" v="1760" actId="20577"/>
        <pc:sldMkLst>
          <pc:docMk/>
          <pc:sldMk cId="4172932218" sldId="495"/>
        </pc:sldMkLst>
        <pc:spChg chg="mod">
          <ac:chgData name="Hampson, Christopher" userId="3403776e-6466-4702-9192-53627719edde" providerId="ADAL" clId="{7AF83304-9891-4FE0-A094-6B328B0F8E4B}" dt="2023-04-19T00:45:21.304" v="110" actId="20577"/>
          <ac:spMkLst>
            <pc:docMk/>
            <pc:sldMk cId="4172932218" sldId="495"/>
            <ac:spMk id="7" creationId="{F85F72FE-FB30-0E4F-B173-89589AD00734}"/>
          </ac:spMkLst>
        </pc:spChg>
        <pc:spChg chg="mod">
          <ac:chgData name="Hampson, Christopher" userId="3403776e-6466-4702-9192-53627719edde" providerId="ADAL" clId="{7AF83304-9891-4FE0-A094-6B328B0F8E4B}" dt="2023-04-19T01:36:50.457" v="1760" actId="20577"/>
          <ac:spMkLst>
            <pc:docMk/>
            <pc:sldMk cId="4172932218" sldId="495"/>
            <ac:spMk id="8" creationId="{754B29C7-D7D1-D248-93D7-CFED5AABAEE1}"/>
          </ac:spMkLst>
        </pc:spChg>
      </pc:sldChg>
      <pc:sldChg chg="del">
        <pc:chgData name="Hampson, Christopher" userId="3403776e-6466-4702-9192-53627719edde" providerId="ADAL" clId="{7AF83304-9891-4FE0-A094-6B328B0F8E4B}" dt="2023-04-19T01:17:04.900" v="1509" actId="47"/>
        <pc:sldMkLst>
          <pc:docMk/>
          <pc:sldMk cId="2664570717" sldId="498"/>
        </pc:sldMkLst>
      </pc:sldChg>
      <pc:sldChg chg="del">
        <pc:chgData name="Hampson, Christopher" userId="3403776e-6466-4702-9192-53627719edde" providerId="ADAL" clId="{7AF83304-9891-4FE0-A094-6B328B0F8E4B}" dt="2023-04-19T01:17:07.780" v="1513" actId="47"/>
        <pc:sldMkLst>
          <pc:docMk/>
          <pc:sldMk cId="2861148368" sldId="502"/>
        </pc:sldMkLst>
      </pc:sldChg>
      <pc:sldChg chg="del">
        <pc:chgData name="Hampson, Christopher" userId="3403776e-6466-4702-9192-53627719edde" providerId="ADAL" clId="{7AF83304-9891-4FE0-A094-6B328B0F8E4B}" dt="2023-04-19T01:17:07.134" v="1512" actId="47"/>
        <pc:sldMkLst>
          <pc:docMk/>
          <pc:sldMk cId="37927495" sldId="503"/>
        </pc:sldMkLst>
      </pc:sldChg>
      <pc:sldChg chg="del">
        <pc:chgData name="Hampson, Christopher" userId="3403776e-6466-4702-9192-53627719edde" providerId="ADAL" clId="{7AF83304-9891-4FE0-A094-6B328B0F8E4B}" dt="2023-04-19T01:17:06.450" v="1511" actId="47"/>
        <pc:sldMkLst>
          <pc:docMk/>
          <pc:sldMk cId="3628736006" sldId="504"/>
        </pc:sldMkLst>
      </pc:sldChg>
      <pc:sldChg chg="del">
        <pc:chgData name="Hampson, Christopher" userId="3403776e-6466-4702-9192-53627719edde" providerId="ADAL" clId="{7AF83304-9891-4FE0-A094-6B328B0F8E4B}" dt="2023-04-19T01:17:08.473" v="1514" actId="47"/>
        <pc:sldMkLst>
          <pc:docMk/>
          <pc:sldMk cId="1733990866" sldId="505"/>
        </pc:sldMkLst>
      </pc:sldChg>
      <pc:sldChg chg="del">
        <pc:chgData name="Hampson, Christopher" userId="3403776e-6466-4702-9192-53627719edde" providerId="ADAL" clId="{7AF83304-9891-4FE0-A094-6B328B0F8E4B}" dt="2023-04-19T01:17:05.619" v="1510" actId="47"/>
        <pc:sldMkLst>
          <pc:docMk/>
          <pc:sldMk cId="2285667597" sldId="506"/>
        </pc:sldMkLst>
      </pc:sldChg>
      <pc:sldChg chg="del">
        <pc:chgData name="Hampson, Christopher" userId="3403776e-6466-4702-9192-53627719edde" providerId="ADAL" clId="{7AF83304-9891-4FE0-A094-6B328B0F8E4B}" dt="2023-04-19T01:17:04.088" v="1508" actId="47"/>
        <pc:sldMkLst>
          <pc:docMk/>
          <pc:sldMk cId="2478962090" sldId="507"/>
        </pc:sldMkLst>
      </pc:sldChg>
      <pc:sldChg chg="del">
        <pc:chgData name="Hampson, Christopher" userId="3403776e-6466-4702-9192-53627719edde" providerId="ADAL" clId="{7AF83304-9891-4FE0-A094-6B328B0F8E4B}" dt="2023-04-19T01:17:03.413" v="1507" actId="47"/>
        <pc:sldMkLst>
          <pc:docMk/>
          <pc:sldMk cId="814516224" sldId="508"/>
        </pc:sldMkLst>
      </pc:sldChg>
      <pc:sldChg chg="del">
        <pc:chgData name="Hampson, Christopher" userId="3403776e-6466-4702-9192-53627719edde" providerId="ADAL" clId="{7AF83304-9891-4FE0-A094-6B328B0F8E4B}" dt="2023-04-19T01:17:02.749" v="1506" actId="47"/>
        <pc:sldMkLst>
          <pc:docMk/>
          <pc:sldMk cId="745376509" sldId="509"/>
        </pc:sldMkLst>
      </pc:sldChg>
      <pc:sldChg chg="del">
        <pc:chgData name="Hampson, Christopher" userId="3403776e-6466-4702-9192-53627719edde" providerId="ADAL" clId="{7AF83304-9891-4FE0-A094-6B328B0F8E4B}" dt="2023-04-19T01:17:02.055" v="1505" actId="47"/>
        <pc:sldMkLst>
          <pc:docMk/>
          <pc:sldMk cId="3158604603" sldId="510"/>
        </pc:sldMkLst>
      </pc:sldChg>
      <pc:sldChg chg="del">
        <pc:chgData name="Hampson, Christopher" userId="3403776e-6466-4702-9192-53627719edde" providerId="ADAL" clId="{7AF83304-9891-4FE0-A094-6B328B0F8E4B}" dt="2023-04-19T01:17:01.194" v="1504" actId="47"/>
        <pc:sldMkLst>
          <pc:docMk/>
          <pc:sldMk cId="271966003" sldId="511"/>
        </pc:sldMkLst>
      </pc:sldChg>
      <pc:sldChg chg="del">
        <pc:chgData name="Hampson, Christopher" userId="3403776e-6466-4702-9192-53627719edde" providerId="ADAL" clId="{7AF83304-9891-4FE0-A094-6B328B0F8E4B}" dt="2023-04-19T01:17:00.442" v="1503" actId="47"/>
        <pc:sldMkLst>
          <pc:docMk/>
          <pc:sldMk cId="1048924950" sldId="512"/>
        </pc:sldMkLst>
      </pc:sldChg>
      <pc:sldChg chg="addSp delSp modSp new mod setBg">
        <pc:chgData name="Hampson, Christopher" userId="3403776e-6466-4702-9192-53627719edde" providerId="ADAL" clId="{7AF83304-9891-4FE0-A094-6B328B0F8E4B}" dt="2023-04-19T00:56:16.209" v="626" actId="1076"/>
        <pc:sldMkLst>
          <pc:docMk/>
          <pc:sldMk cId="3546786170" sldId="513"/>
        </pc:sldMkLst>
        <pc:spChg chg="del">
          <ac:chgData name="Hampson, Christopher" userId="3403776e-6466-4702-9192-53627719edde" providerId="ADAL" clId="{7AF83304-9891-4FE0-A094-6B328B0F8E4B}" dt="2023-04-19T00:54:08.441" v="486" actId="478"/>
          <ac:spMkLst>
            <pc:docMk/>
            <pc:sldMk cId="3546786170" sldId="513"/>
            <ac:spMk id="2" creationId="{2BE2FFC2-85BE-918B-68EC-194BF1988027}"/>
          </ac:spMkLst>
        </pc:spChg>
        <pc:spChg chg="del">
          <ac:chgData name="Hampson, Christopher" userId="3403776e-6466-4702-9192-53627719edde" providerId="ADAL" clId="{7AF83304-9891-4FE0-A094-6B328B0F8E4B}" dt="2023-04-19T00:54:09.456" v="487" actId="478"/>
          <ac:spMkLst>
            <pc:docMk/>
            <pc:sldMk cId="3546786170" sldId="513"/>
            <ac:spMk id="3" creationId="{42914C31-0E0C-ACC9-2CD2-8EB13499B381}"/>
          </ac:spMkLst>
        </pc:spChg>
        <pc:spChg chg="add mod">
          <ac:chgData name="Hampson, Christopher" userId="3403776e-6466-4702-9192-53627719edde" providerId="ADAL" clId="{7AF83304-9891-4FE0-A094-6B328B0F8E4B}" dt="2023-04-19T00:56:16.209" v="626" actId="1076"/>
          <ac:spMkLst>
            <pc:docMk/>
            <pc:sldMk cId="3546786170" sldId="513"/>
            <ac:spMk id="16" creationId="{4F4562ED-18CF-457B-CD62-8FB3B54CBE12}"/>
          </ac:spMkLst>
        </pc:spChg>
        <pc:spChg chg="add">
          <ac:chgData name="Hampson, Christopher" userId="3403776e-6466-4702-9192-53627719edde" providerId="ADAL" clId="{7AF83304-9891-4FE0-A094-6B328B0F8E4B}" dt="2023-04-19T00:54:15.777" v="488" actId="26606"/>
          <ac:spMkLst>
            <pc:docMk/>
            <pc:sldMk cId="3546786170" sldId="513"/>
            <ac:spMk id="20" creationId="{467F378D-A000-47AE-83B2-D9954D8C9423}"/>
          </ac:spMkLst>
        </pc:spChg>
        <pc:spChg chg="add">
          <ac:chgData name="Hampson, Christopher" userId="3403776e-6466-4702-9192-53627719edde" providerId="ADAL" clId="{7AF83304-9891-4FE0-A094-6B328B0F8E4B}" dt="2023-04-19T00:54:15.777" v="488" actId="26606"/>
          <ac:spMkLst>
            <pc:docMk/>
            <pc:sldMk cId="3546786170" sldId="513"/>
            <ac:spMk id="22" creationId="{48E26863-5660-4928-984A-CA2CFC8F664D}"/>
          </ac:spMkLst>
        </pc:spChg>
        <pc:spChg chg="add">
          <ac:chgData name="Hampson, Christopher" userId="3403776e-6466-4702-9192-53627719edde" providerId="ADAL" clId="{7AF83304-9891-4FE0-A094-6B328B0F8E4B}" dt="2023-04-19T00:54:15.777" v="488" actId="26606"/>
          <ac:spMkLst>
            <pc:docMk/>
            <pc:sldMk cId="3546786170" sldId="513"/>
            <ac:spMk id="24" creationId="{D7538F2A-6532-4E38-8354-21841BB0B4E7}"/>
          </ac:spMkLst>
        </pc:spChg>
        <pc:spChg chg="add">
          <ac:chgData name="Hampson, Christopher" userId="3403776e-6466-4702-9192-53627719edde" providerId="ADAL" clId="{7AF83304-9891-4FE0-A094-6B328B0F8E4B}" dt="2023-04-19T00:54:15.777" v="488" actId="26606"/>
          <ac:spMkLst>
            <pc:docMk/>
            <pc:sldMk cId="3546786170" sldId="513"/>
            <ac:spMk id="26" creationId="{CD91D775-8E4E-4256-89C8-12CEA1F2AD27}"/>
          </ac:spMkLst>
        </pc:spChg>
        <pc:spChg chg="add">
          <ac:chgData name="Hampson, Christopher" userId="3403776e-6466-4702-9192-53627719edde" providerId="ADAL" clId="{7AF83304-9891-4FE0-A094-6B328B0F8E4B}" dt="2023-04-19T00:54:15.777" v="488" actId="26606"/>
          <ac:spMkLst>
            <pc:docMk/>
            <pc:sldMk cId="3546786170" sldId="513"/>
            <ac:spMk id="28" creationId="{52F31131-35FC-4834-8E62-1D9DA3BE2A97}"/>
          </ac:spMkLst>
        </pc:spChg>
        <pc:spChg chg="add">
          <ac:chgData name="Hampson, Christopher" userId="3403776e-6466-4702-9192-53627719edde" providerId="ADAL" clId="{7AF83304-9891-4FE0-A094-6B328B0F8E4B}" dt="2023-04-19T00:54:15.777" v="488" actId="26606"/>
          <ac:spMkLst>
            <pc:docMk/>
            <pc:sldMk cId="3546786170" sldId="513"/>
            <ac:spMk id="30" creationId="{E7AD7F70-85A5-463C-9B1F-3182B60F8666}"/>
          </ac:spMkLst>
        </pc:spChg>
        <pc:spChg chg="add">
          <ac:chgData name="Hampson, Christopher" userId="3403776e-6466-4702-9192-53627719edde" providerId="ADAL" clId="{7AF83304-9891-4FE0-A094-6B328B0F8E4B}" dt="2023-04-19T00:54:15.777" v="488" actId="26606"/>
          <ac:spMkLst>
            <pc:docMk/>
            <pc:sldMk cId="3546786170" sldId="513"/>
            <ac:spMk id="32" creationId="{E5F002A4-1B0E-473E-AD7B-8346FB83B434}"/>
          </ac:spMkLst>
        </pc:spChg>
        <pc:spChg chg="add">
          <ac:chgData name="Hampson, Christopher" userId="3403776e-6466-4702-9192-53627719edde" providerId="ADAL" clId="{7AF83304-9891-4FE0-A094-6B328B0F8E4B}" dt="2023-04-19T00:54:15.777" v="488" actId="26606"/>
          <ac:spMkLst>
            <pc:docMk/>
            <pc:sldMk cId="3546786170" sldId="513"/>
            <ac:spMk id="34" creationId="{13AF7514-9DD7-4ADB-84DF-5D8B61E735FE}"/>
          </ac:spMkLst>
        </pc:spChg>
        <pc:picChg chg="add mod">
          <ac:chgData name="Hampson, Christopher" userId="3403776e-6466-4702-9192-53627719edde" providerId="ADAL" clId="{7AF83304-9891-4FE0-A094-6B328B0F8E4B}" dt="2023-04-19T00:55:14.913" v="595" actId="1076"/>
          <ac:picMkLst>
            <pc:docMk/>
            <pc:sldMk cId="3546786170" sldId="513"/>
            <ac:picMk id="5" creationId="{C879E8A5-8A6D-65E7-CE12-8F3B1FA8B59B}"/>
          </ac:picMkLst>
        </pc:picChg>
        <pc:picChg chg="add del mod">
          <ac:chgData name="Hampson, Christopher" userId="3403776e-6466-4702-9192-53627719edde" providerId="ADAL" clId="{7AF83304-9891-4FE0-A094-6B328B0F8E4B}" dt="2023-04-19T00:53:21.789" v="479" actId="478"/>
          <ac:picMkLst>
            <pc:docMk/>
            <pc:sldMk cId="3546786170" sldId="513"/>
            <ac:picMk id="7" creationId="{5C1156D4-6DA4-8BAE-38D7-A1BFDF302B3D}"/>
          </ac:picMkLst>
        </pc:picChg>
        <pc:picChg chg="add del mod">
          <ac:chgData name="Hampson, Christopher" userId="3403776e-6466-4702-9192-53627719edde" providerId="ADAL" clId="{7AF83304-9891-4FE0-A094-6B328B0F8E4B}" dt="2023-04-19T00:53:48.360" v="483" actId="478"/>
          <ac:picMkLst>
            <pc:docMk/>
            <pc:sldMk cId="3546786170" sldId="513"/>
            <ac:picMk id="9" creationId="{51FF9139-AF84-A137-E241-CC5BEF1BE910}"/>
          </ac:picMkLst>
        </pc:picChg>
        <pc:picChg chg="add mod">
          <ac:chgData name="Hampson, Christopher" userId="3403776e-6466-4702-9192-53627719edde" providerId="ADAL" clId="{7AF83304-9891-4FE0-A094-6B328B0F8E4B}" dt="2023-04-19T00:55:08.009" v="594" actId="1076"/>
          <ac:picMkLst>
            <pc:docMk/>
            <pc:sldMk cId="3546786170" sldId="513"/>
            <ac:picMk id="11" creationId="{12DABA8F-0F60-5614-7429-A05720A92A7F}"/>
          </ac:picMkLst>
        </pc:picChg>
        <pc:picChg chg="add mod">
          <ac:chgData name="Hampson, Christopher" userId="3403776e-6466-4702-9192-53627719edde" providerId="ADAL" clId="{7AF83304-9891-4FE0-A094-6B328B0F8E4B}" dt="2023-04-19T00:54:15.777" v="488" actId="26606"/>
          <ac:picMkLst>
            <pc:docMk/>
            <pc:sldMk cId="3546786170" sldId="513"/>
            <ac:picMk id="13" creationId="{5520C927-3659-A91B-0FAC-C2E9B9153509}"/>
          </ac:picMkLst>
        </pc:picChg>
        <pc:picChg chg="add mod">
          <ac:chgData name="Hampson, Christopher" userId="3403776e-6466-4702-9192-53627719edde" providerId="ADAL" clId="{7AF83304-9891-4FE0-A094-6B328B0F8E4B}" dt="2023-04-19T00:55:18.473" v="596" actId="1076"/>
          <ac:picMkLst>
            <pc:docMk/>
            <pc:sldMk cId="3546786170" sldId="513"/>
            <ac:picMk id="15" creationId="{F21B0917-62CF-87C7-860D-35DAFE88F1D5}"/>
          </ac:picMkLst>
        </pc:picChg>
      </pc:sldChg>
      <pc:sldChg chg="modSp add mod ord">
        <pc:chgData name="Hampson, Christopher" userId="3403776e-6466-4702-9192-53627719edde" providerId="ADAL" clId="{7AF83304-9891-4FE0-A094-6B328B0F8E4B}" dt="2023-04-19T00:57:24.214" v="753" actId="114"/>
        <pc:sldMkLst>
          <pc:docMk/>
          <pc:sldMk cId="3620375034" sldId="514"/>
        </pc:sldMkLst>
        <pc:spChg chg="mod">
          <ac:chgData name="Hampson, Christopher" userId="3403776e-6466-4702-9192-53627719edde" providerId="ADAL" clId="{7AF83304-9891-4FE0-A094-6B328B0F8E4B}" dt="2023-04-19T00:57:01.968" v="667" actId="20577"/>
          <ac:spMkLst>
            <pc:docMk/>
            <pc:sldMk cId="3620375034" sldId="514"/>
            <ac:spMk id="7" creationId="{F85F72FE-FB30-0E4F-B173-89589AD00734}"/>
          </ac:spMkLst>
        </pc:spChg>
        <pc:spChg chg="mod">
          <ac:chgData name="Hampson, Christopher" userId="3403776e-6466-4702-9192-53627719edde" providerId="ADAL" clId="{7AF83304-9891-4FE0-A094-6B328B0F8E4B}" dt="2023-04-19T00:57:24.214" v="753" actId="114"/>
          <ac:spMkLst>
            <pc:docMk/>
            <pc:sldMk cId="3620375034" sldId="514"/>
            <ac:spMk id="8" creationId="{754B29C7-D7D1-D248-93D7-CFED5AABAEE1}"/>
          </ac:spMkLst>
        </pc:spChg>
      </pc:sldChg>
      <pc:sldChg chg="modSp add mod ord">
        <pc:chgData name="Hampson, Christopher" userId="3403776e-6466-4702-9192-53627719edde" providerId="ADAL" clId="{7AF83304-9891-4FE0-A094-6B328B0F8E4B}" dt="2023-04-19T01:37:52.137" v="1776" actId="20577"/>
        <pc:sldMkLst>
          <pc:docMk/>
          <pc:sldMk cId="1415246622" sldId="515"/>
        </pc:sldMkLst>
        <pc:spChg chg="mod">
          <ac:chgData name="Hampson, Christopher" userId="3403776e-6466-4702-9192-53627719edde" providerId="ADAL" clId="{7AF83304-9891-4FE0-A094-6B328B0F8E4B}" dt="2023-04-19T01:37:52.137" v="1776" actId="20577"/>
          <ac:spMkLst>
            <pc:docMk/>
            <pc:sldMk cId="1415246622" sldId="515"/>
            <ac:spMk id="2" creationId="{47379BF0-0209-46DF-7D40-710D1671C6A0}"/>
          </ac:spMkLst>
        </pc:spChg>
      </pc:sldChg>
      <pc:sldChg chg="addSp delSp modSp new mod setBg">
        <pc:chgData name="Hampson, Christopher" userId="3403776e-6466-4702-9192-53627719edde" providerId="ADAL" clId="{7AF83304-9891-4FE0-A094-6B328B0F8E4B}" dt="2023-04-19T01:00:15.907" v="863" actId="113"/>
        <pc:sldMkLst>
          <pc:docMk/>
          <pc:sldMk cId="2490780911" sldId="516"/>
        </pc:sldMkLst>
        <pc:spChg chg="del">
          <ac:chgData name="Hampson, Christopher" userId="3403776e-6466-4702-9192-53627719edde" providerId="ADAL" clId="{7AF83304-9891-4FE0-A094-6B328B0F8E4B}" dt="2023-04-19T00:59:33.344" v="852" actId="478"/>
          <ac:spMkLst>
            <pc:docMk/>
            <pc:sldMk cId="2490780911" sldId="516"/>
            <ac:spMk id="2" creationId="{14B24C60-B2A3-87D6-8210-4DFDE69EA14C}"/>
          </ac:spMkLst>
        </pc:spChg>
        <pc:spChg chg="del">
          <ac:chgData name="Hampson, Christopher" userId="3403776e-6466-4702-9192-53627719edde" providerId="ADAL" clId="{7AF83304-9891-4FE0-A094-6B328B0F8E4B}" dt="2023-04-19T00:59:34.472" v="853" actId="478"/>
          <ac:spMkLst>
            <pc:docMk/>
            <pc:sldMk cId="2490780911" sldId="516"/>
            <ac:spMk id="3" creationId="{43457A31-9F76-0ECD-212C-32F504AF789D}"/>
          </ac:spMkLst>
        </pc:spChg>
        <pc:spChg chg="add del">
          <ac:chgData name="Hampson, Christopher" userId="3403776e-6466-4702-9192-53627719edde" providerId="ADAL" clId="{7AF83304-9891-4FE0-A094-6B328B0F8E4B}" dt="2023-04-19T01:00:02.541" v="858" actId="26606"/>
          <ac:spMkLst>
            <pc:docMk/>
            <pc:sldMk cId="2490780911" sldId="516"/>
            <ac:spMk id="10" creationId="{F0A604E4-7307-451C-93BE-F1F7E1BF3BF8}"/>
          </ac:spMkLst>
        </pc:spChg>
        <pc:spChg chg="add del">
          <ac:chgData name="Hampson, Christopher" userId="3403776e-6466-4702-9192-53627719edde" providerId="ADAL" clId="{7AF83304-9891-4FE0-A094-6B328B0F8E4B}" dt="2023-04-19T01:00:02.541" v="858" actId="26606"/>
          <ac:spMkLst>
            <pc:docMk/>
            <pc:sldMk cId="2490780911" sldId="516"/>
            <ac:spMk id="12" creationId="{F7F3A0AA-35E5-4085-942B-737839030604}"/>
          </ac:spMkLst>
        </pc:spChg>
        <pc:spChg chg="add del">
          <ac:chgData name="Hampson, Christopher" userId="3403776e-6466-4702-9192-53627719edde" providerId="ADAL" clId="{7AF83304-9891-4FE0-A094-6B328B0F8E4B}" dt="2023-04-19T01:00:02.541" v="858" actId="26606"/>
          <ac:spMkLst>
            <pc:docMk/>
            <pc:sldMk cId="2490780911" sldId="516"/>
            <ac:spMk id="14" creationId="{402F5C38-C747-4173-ABBF-656E39E82130}"/>
          </ac:spMkLst>
        </pc:spChg>
        <pc:spChg chg="add del">
          <ac:chgData name="Hampson, Christopher" userId="3403776e-6466-4702-9192-53627719edde" providerId="ADAL" clId="{7AF83304-9891-4FE0-A094-6B328B0F8E4B}" dt="2023-04-19T01:00:02.541" v="858" actId="26606"/>
          <ac:spMkLst>
            <pc:docMk/>
            <pc:sldMk cId="2490780911" sldId="516"/>
            <ac:spMk id="16" creationId="{E37EECFC-A684-4391-AE85-4CDAF5565F61}"/>
          </ac:spMkLst>
        </pc:spChg>
        <pc:spChg chg="add">
          <ac:chgData name="Hampson, Christopher" userId="3403776e-6466-4702-9192-53627719edde" providerId="ADAL" clId="{7AF83304-9891-4FE0-A094-6B328B0F8E4B}" dt="2023-04-19T01:00:02.556" v="859" actId="26606"/>
          <ac:spMkLst>
            <pc:docMk/>
            <pc:sldMk cId="2490780911" sldId="516"/>
            <ac:spMk id="18" creationId="{A8384FB5-9ADC-4DDC-881B-597D56F5B15D}"/>
          </ac:spMkLst>
        </pc:spChg>
        <pc:spChg chg="add">
          <ac:chgData name="Hampson, Christopher" userId="3403776e-6466-4702-9192-53627719edde" providerId="ADAL" clId="{7AF83304-9891-4FE0-A094-6B328B0F8E4B}" dt="2023-04-19T01:00:02.556" v="859" actId="26606"/>
          <ac:spMkLst>
            <pc:docMk/>
            <pc:sldMk cId="2490780911" sldId="516"/>
            <ac:spMk id="19" creationId="{1199E1B1-A8C0-4FE8-A5A8-1CB41D69F857}"/>
          </ac:spMkLst>
        </pc:spChg>
        <pc:spChg chg="add">
          <ac:chgData name="Hampson, Christopher" userId="3403776e-6466-4702-9192-53627719edde" providerId="ADAL" clId="{7AF83304-9891-4FE0-A094-6B328B0F8E4B}" dt="2023-04-19T01:00:02.556" v="859" actId="26606"/>
          <ac:spMkLst>
            <pc:docMk/>
            <pc:sldMk cId="2490780911" sldId="516"/>
            <ac:spMk id="20" creationId="{84A8DE83-DE75-4B41-9DB4-A7EC0B0DEC0B}"/>
          </ac:spMkLst>
        </pc:spChg>
        <pc:spChg chg="add">
          <ac:chgData name="Hampson, Christopher" userId="3403776e-6466-4702-9192-53627719edde" providerId="ADAL" clId="{7AF83304-9891-4FE0-A094-6B328B0F8E4B}" dt="2023-04-19T01:00:02.556" v="859" actId="26606"/>
          <ac:spMkLst>
            <pc:docMk/>
            <pc:sldMk cId="2490780911" sldId="516"/>
            <ac:spMk id="21" creationId="{A7009A0A-BEF5-4EAC-AF15-E4F9F002E239}"/>
          </ac:spMkLst>
        </pc:spChg>
        <pc:graphicFrameChg chg="add del mod">
          <ac:chgData name="Hampson, Christopher" userId="3403776e-6466-4702-9192-53627719edde" providerId="ADAL" clId="{7AF83304-9891-4FE0-A094-6B328B0F8E4B}" dt="2023-04-19T00:59:38.527" v="855"/>
          <ac:graphicFrameMkLst>
            <pc:docMk/>
            <pc:sldMk cId="2490780911" sldId="516"/>
            <ac:graphicFrameMk id="4" creationId="{88087FA4-BFA7-4E0D-E1AA-1E8FF3A54313}"/>
          </ac:graphicFrameMkLst>
        </pc:graphicFrameChg>
        <pc:graphicFrameChg chg="add mod modGraphic">
          <ac:chgData name="Hampson, Christopher" userId="3403776e-6466-4702-9192-53627719edde" providerId="ADAL" clId="{7AF83304-9891-4FE0-A094-6B328B0F8E4B}" dt="2023-04-19T01:00:15.907" v="863" actId="113"/>
          <ac:graphicFrameMkLst>
            <pc:docMk/>
            <pc:sldMk cId="2490780911" sldId="516"/>
            <ac:graphicFrameMk id="5" creationId="{5BF9CAC7-8316-B8CE-4938-B02F92D655DF}"/>
          </ac:graphicFrameMkLst>
        </pc:graphicFrameChg>
      </pc:sldChg>
      <pc:sldChg chg="addSp delSp modSp new mod">
        <pc:chgData name="Hampson, Christopher" userId="3403776e-6466-4702-9192-53627719edde" providerId="ADAL" clId="{7AF83304-9891-4FE0-A094-6B328B0F8E4B}" dt="2023-04-19T01:02:09.448" v="883" actId="14734"/>
        <pc:sldMkLst>
          <pc:docMk/>
          <pc:sldMk cId="2760233195" sldId="517"/>
        </pc:sldMkLst>
        <pc:spChg chg="del">
          <ac:chgData name="Hampson, Christopher" userId="3403776e-6466-4702-9192-53627719edde" providerId="ADAL" clId="{7AF83304-9891-4FE0-A094-6B328B0F8E4B}" dt="2023-04-19T01:00:53.040" v="865" actId="478"/>
          <ac:spMkLst>
            <pc:docMk/>
            <pc:sldMk cId="2760233195" sldId="517"/>
            <ac:spMk id="2" creationId="{882827BA-283C-D5EE-B05B-5F79A7A1535F}"/>
          </ac:spMkLst>
        </pc:spChg>
        <pc:spChg chg="del">
          <ac:chgData name="Hampson, Christopher" userId="3403776e-6466-4702-9192-53627719edde" providerId="ADAL" clId="{7AF83304-9891-4FE0-A094-6B328B0F8E4B}" dt="2023-04-19T01:00:53.912" v="866" actId="478"/>
          <ac:spMkLst>
            <pc:docMk/>
            <pc:sldMk cId="2760233195" sldId="517"/>
            <ac:spMk id="3" creationId="{AC7AA9D5-819C-871A-35A2-0F22FF053F99}"/>
          </ac:spMkLst>
        </pc:spChg>
        <pc:graphicFrameChg chg="add del mod">
          <ac:chgData name="Hampson, Christopher" userId="3403776e-6466-4702-9192-53627719edde" providerId="ADAL" clId="{7AF83304-9891-4FE0-A094-6B328B0F8E4B}" dt="2023-04-19T01:01:22.269" v="868"/>
          <ac:graphicFrameMkLst>
            <pc:docMk/>
            <pc:sldMk cId="2760233195" sldId="517"/>
            <ac:graphicFrameMk id="4" creationId="{D61082DC-6339-31A3-8EB3-9A5088128B70}"/>
          </ac:graphicFrameMkLst>
        </pc:graphicFrameChg>
        <pc:graphicFrameChg chg="add mod modGraphic">
          <ac:chgData name="Hampson, Christopher" userId="3403776e-6466-4702-9192-53627719edde" providerId="ADAL" clId="{7AF83304-9891-4FE0-A094-6B328B0F8E4B}" dt="2023-04-19T01:02:09.448" v="883" actId="14734"/>
          <ac:graphicFrameMkLst>
            <pc:docMk/>
            <pc:sldMk cId="2760233195" sldId="517"/>
            <ac:graphicFrameMk id="5" creationId="{FB7DC04D-8ED2-71DA-5A12-091041DBE971}"/>
          </ac:graphicFrameMkLst>
        </pc:graphicFrameChg>
      </pc:sldChg>
      <pc:sldChg chg="addSp delSp modSp new mod setBg">
        <pc:chgData name="Hampson, Christopher" userId="3403776e-6466-4702-9192-53627719edde" providerId="ADAL" clId="{7AF83304-9891-4FE0-A094-6B328B0F8E4B}" dt="2023-04-19T01:34:41.016" v="1707" actId="1076"/>
        <pc:sldMkLst>
          <pc:docMk/>
          <pc:sldMk cId="4199189554" sldId="518"/>
        </pc:sldMkLst>
        <pc:spChg chg="del">
          <ac:chgData name="Hampson, Christopher" userId="3403776e-6466-4702-9192-53627719edde" providerId="ADAL" clId="{7AF83304-9891-4FE0-A094-6B328B0F8E4B}" dt="2023-04-19T01:02:57.137" v="885" actId="478"/>
          <ac:spMkLst>
            <pc:docMk/>
            <pc:sldMk cId="4199189554" sldId="518"/>
            <ac:spMk id="2" creationId="{D5FD978F-DA7D-D0C7-111B-29841EB7D75D}"/>
          </ac:spMkLst>
        </pc:spChg>
        <pc:spChg chg="del">
          <ac:chgData name="Hampson, Christopher" userId="3403776e-6466-4702-9192-53627719edde" providerId="ADAL" clId="{7AF83304-9891-4FE0-A094-6B328B0F8E4B}" dt="2023-04-19T01:02:58.096" v="886" actId="478"/>
          <ac:spMkLst>
            <pc:docMk/>
            <pc:sldMk cId="4199189554" sldId="518"/>
            <ac:spMk id="3" creationId="{0AEEE746-8F5C-7760-409F-CC81D2B9EC77}"/>
          </ac:spMkLst>
        </pc:spChg>
        <pc:spChg chg="add del mod">
          <ac:chgData name="Hampson, Christopher" userId="3403776e-6466-4702-9192-53627719edde" providerId="ADAL" clId="{7AF83304-9891-4FE0-A094-6B328B0F8E4B}" dt="2023-04-19T01:03:24.544" v="891" actId="478"/>
          <ac:spMkLst>
            <pc:docMk/>
            <pc:sldMk cId="4199189554" sldId="518"/>
            <ac:spMk id="5" creationId="{D5DD3DD6-9985-D6DE-6446-207184283C6F}"/>
          </ac:spMkLst>
        </pc:spChg>
        <pc:spChg chg="add del mod">
          <ac:chgData name="Hampson, Christopher" userId="3403776e-6466-4702-9192-53627719edde" providerId="ADAL" clId="{7AF83304-9891-4FE0-A094-6B328B0F8E4B}" dt="2023-04-19T01:05:34.536" v="947" actId="478"/>
          <ac:spMkLst>
            <pc:docMk/>
            <pc:sldMk cId="4199189554" sldId="518"/>
            <ac:spMk id="6" creationId="{BAECD709-B41E-12E2-FFD5-6EE34F598A8F}"/>
          </ac:spMkLst>
        </pc:spChg>
        <pc:spChg chg="add mod">
          <ac:chgData name="Hampson, Christopher" userId="3403776e-6466-4702-9192-53627719edde" providerId="ADAL" clId="{7AF83304-9891-4FE0-A094-6B328B0F8E4B}" dt="2023-04-19T01:04:07.202" v="913" actId="14100"/>
          <ac:spMkLst>
            <pc:docMk/>
            <pc:sldMk cId="4199189554" sldId="518"/>
            <ac:spMk id="7" creationId="{1B93E57C-27C0-8C76-9DCF-AD5F54B9CA21}"/>
          </ac:spMkLst>
        </pc:spChg>
        <pc:spChg chg="add del mod">
          <ac:chgData name="Hampson, Christopher" userId="3403776e-6466-4702-9192-53627719edde" providerId="ADAL" clId="{7AF83304-9891-4FE0-A094-6B328B0F8E4B}" dt="2023-04-19T01:05:53.720" v="956" actId="478"/>
          <ac:spMkLst>
            <pc:docMk/>
            <pc:sldMk cId="4199189554" sldId="518"/>
            <ac:spMk id="8" creationId="{5DF83E26-3D30-0371-0FF9-16C8895C1026}"/>
          </ac:spMkLst>
        </pc:spChg>
        <pc:spChg chg="add del mod">
          <ac:chgData name="Hampson, Christopher" userId="3403776e-6466-4702-9192-53627719edde" providerId="ADAL" clId="{7AF83304-9891-4FE0-A094-6B328B0F8E4B}" dt="2023-04-19T01:07:09.469" v="985"/>
          <ac:spMkLst>
            <pc:docMk/>
            <pc:sldMk cId="4199189554" sldId="518"/>
            <ac:spMk id="9" creationId="{E3CA2B93-26B7-8FC5-02F0-5A6C4FEC02DB}"/>
          </ac:spMkLst>
        </pc:spChg>
        <pc:spChg chg="add del mod">
          <ac:chgData name="Hampson, Christopher" userId="3403776e-6466-4702-9192-53627719edde" providerId="ADAL" clId="{7AF83304-9891-4FE0-A094-6B328B0F8E4B}" dt="2023-04-19T01:07:32.345" v="996"/>
          <ac:spMkLst>
            <pc:docMk/>
            <pc:sldMk cId="4199189554" sldId="518"/>
            <ac:spMk id="10" creationId="{048DDD7D-71B0-2FCD-6428-06AD83920162}"/>
          </ac:spMkLst>
        </pc:spChg>
        <pc:spChg chg="add del mod">
          <ac:chgData name="Hampson, Christopher" userId="3403776e-6466-4702-9192-53627719edde" providerId="ADAL" clId="{7AF83304-9891-4FE0-A094-6B328B0F8E4B}" dt="2023-04-19T01:06:57.792" v="976" actId="478"/>
          <ac:spMkLst>
            <pc:docMk/>
            <pc:sldMk cId="4199189554" sldId="518"/>
            <ac:spMk id="11" creationId="{7E2034ED-E3FB-FA69-EDCF-E5C482724D47}"/>
          </ac:spMkLst>
        </pc:spChg>
        <pc:spChg chg="add mod">
          <ac:chgData name="Hampson, Christopher" userId="3403776e-6466-4702-9192-53627719edde" providerId="ADAL" clId="{7AF83304-9891-4FE0-A094-6B328B0F8E4B}" dt="2023-04-19T01:34:37.777" v="1705" actId="1076"/>
          <ac:spMkLst>
            <pc:docMk/>
            <pc:sldMk cId="4199189554" sldId="518"/>
            <ac:spMk id="12" creationId="{1F2BDE46-AE60-8CAA-9EBF-2F393510935D}"/>
          </ac:spMkLst>
        </pc:spChg>
        <pc:spChg chg="add mod">
          <ac:chgData name="Hampson, Christopher" userId="3403776e-6466-4702-9192-53627719edde" providerId="ADAL" clId="{7AF83304-9891-4FE0-A094-6B328B0F8E4B}" dt="2023-04-19T01:34:38.985" v="1706" actId="1076"/>
          <ac:spMkLst>
            <pc:docMk/>
            <pc:sldMk cId="4199189554" sldId="518"/>
            <ac:spMk id="13" creationId="{8111F7EF-6A9D-3C54-7C02-52FED9A21C45}"/>
          </ac:spMkLst>
        </pc:spChg>
        <pc:spChg chg="add mod">
          <ac:chgData name="Hampson, Christopher" userId="3403776e-6466-4702-9192-53627719edde" providerId="ADAL" clId="{7AF83304-9891-4FE0-A094-6B328B0F8E4B}" dt="2023-04-19T01:34:36.249" v="1704" actId="1076"/>
          <ac:spMkLst>
            <pc:docMk/>
            <pc:sldMk cId="4199189554" sldId="518"/>
            <ac:spMk id="14" creationId="{B1193D0B-4C1C-1EC2-F187-8FE62F98F875}"/>
          </ac:spMkLst>
        </pc:spChg>
        <pc:spChg chg="add mod">
          <ac:chgData name="Hampson, Christopher" userId="3403776e-6466-4702-9192-53627719edde" providerId="ADAL" clId="{7AF83304-9891-4FE0-A094-6B328B0F8E4B}" dt="2023-04-19T01:34:41.016" v="1707" actId="1076"/>
          <ac:spMkLst>
            <pc:docMk/>
            <pc:sldMk cId="4199189554" sldId="518"/>
            <ac:spMk id="15" creationId="{C4D7D74C-698A-E4CF-7F4B-A720336E133F}"/>
          </ac:spMkLst>
        </pc:spChg>
      </pc:sldChg>
      <pc:sldChg chg="addSp delSp modSp new mod setBg">
        <pc:chgData name="Hampson, Christopher" userId="3403776e-6466-4702-9192-53627719edde" providerId="ADAL" clId="{7AF83304-9891-4FE0-A094-6B328B0F8E4B}" dt="2023-04-19T01:14:07.536" v="1402" actId="478"/>
        <pc:sldMkLst>
          <pc:docMk/>
          <pc:sldMk cId="3294271558" sldId="519"/>
        </pc:sldMkLst>
        <pc:spChg chg="del">
          <ac:chgData name="Hampson, Christopher" userId="3403776e-6466-4702-9192-53627719edde" providerId="ADAL" clId="{7AF83304-9891-4FE0-A094-6B328B0F8E4B}" dt="2023-04-19T01:09:18.216" v="1028" actId="478"/>
          <ac:spMkLst>
            <pc:docMk/>
            <pc:sldMk cId="3294271558" sldId="519"/>
            <ac:spMk id="2" creationId="{BB7238EC-3EE1-B5DC-1888-3B1CC506D09A}"/>
          </ac:spMkLst>
        </pc:spChg>
        <pc:spChg chg="del">
          <ac:chgData name="Hampson, Christopher" userId="3403776e-6466-4702-9192-53627719edde" providerId="ADAL" clId="{7AF83304-9891-4FE0-A094-6B328B0F8E4B}" dt="2023-04-19T01:09:19.241" v="1029" actId="478"/>
          <ac:spMkLst>
            <pc:docMk/>
            <pc:sldMk cId="3294271558" sldId="519"/>
            <ac:spMk id="3" creationId="{A569B973-E62B-6B64-E59F-F0E0375E596C}"/>
          </ac:spMkLst>
        </pc:spChg>
        <pc:spChg chg="add del mod">
          <ac:chgData name="Hampson, Christopher" userId="3403776e-6466-4702-9192-53627719edde" providerId="ADAL" clId="{7AF83304-9891-4FE0-A094-6B328B0F8E4B}" dt="2023-04-19T01:14:07.536" v="1402" actId="478"/>
          <ac:spMkLst>
            <pc:docMk/>
            <pc:sldMk cId="3294271558" sldId="519"/>
            <ac:spMk id="6" creationId="{9EDF09D6-49DC-5D31-CB2B-F3D894FDA571}"/>
          </ac:spMkLst>
        </pc:spChg>
        <pc:spChg chg="add">
          <ac:chgData name="Hampson, Christopher" userId="3403776e-6466-4702-9192-53627719edde" providerId="ADAL" clId="{7AF83304-9891-4FE0-A094-6B328B0F8E4B}" dt="2023-04-19T01:14:01.831" v="1401" actId="26606"/>
          <ac:spMkLst>
            <pc:docMk/>
            <pc:sldMk cId="3294271558" sldId="519"/>
            <ac:spMk id="11" creationId="{AB8C311F-7253-4AED-9701-7FC0708C41C7}"/>
          </ac:spMkLst>
        </pc:spChg>
        <pc:spChg chg="add">
          <ac:chgData name="Hampson, Christopher" userId="3403776e-6466-4702-9192-53627719edde" providerId="ADAL" clId="{7AF83304-9891-4FE0-A094-6B328B0F8E4B}" dt="2023-04-19T01:14:01.831" v="1401" actId="26606"/>
          <ac:spMkLst>
            <pc:docMk/>
            <pc:sldMk cId="3294271558" sldId="519"/>
            <ac:spMk id="13" creationId="{FD073016-B734-483B-8953-5BADEE145112}"/>
          </ac:spMkLst>
        </pc:spChg>
        <pc:spChg chg="add">
          <ac:chgData name="Hampson, Christopher" userId="3403776e-6466-4702-9192-53627719edde" providerId="ADAL" clId="{7AF83304-9891-4FE0-A094-6B328B0F8E4B}" dt="2023-04-19T01:14:01.831" v="1401" actId="26606"/>
          <ac:spMkLst>
            <pc:docMk/>
            <pc:sldMk cId="3294271558" sldId="519"/>
            <ac:spMk id="15" creationId="{90A7EAB6-59D3-4325-8DE6-E0CA4009CE53}"/>
          </ac:spMkLst>
        </pc:spChg>
        <pc:spChg chg="add">
          <ac:chgData name="Hampson, Christopher" userId="3403776e-6466-4702-9192-53627719edde" providerId="ADAL" clId="{7AF83304-9891-4FE0-A094-6B328B0F8E4B}" dt="2023-04-19T01:14:01.831" v="1401" actId="26606"/>
          <ac:spMkLst>
            <pc:docMk/>
            <pc:sldMk cId="3294271558" sldId="519"/>
            <ac:spMk id="17" creationId="{A8D57A06-A426-446D-B02C-A2DC6B62E45E}"/>
          </ac:spMkLst>
        </pc:spChg>
        <pc:picChg chg="add mod">
          <ac:chgData name="Hampson, Christopher" userId="3403776e-6466-4702-9192-53627719edde" providerId="ADAL" clId="{7AF83304-9891-4FE0-A094-6B328B0F8E4B}" dt="2023-04-19T01:14:01.831" v="1401" actId="26606"/>
          <ac:picMkLst>
            <pc:docMk/>
            <pc:sldMk cId="3294271558" sldId="519"/>
            <ac:picMk id="5" creationId="{07C0120B-CFA6-0B81-DAE6-62239746F96D}"/>
          </ac:picMkLst>
        </pc:picChg>
      </pc:sldChg>
      <pc:sldChg chg="addSp delSp modSp add mod setBg">
        <pc:chgData name="Hampson, Christopher" userId="3403776e-6466-4702-9192-53627719edde" providerId="ADAL" clId="{7AF83304-9891-4FE0-A094-6B328B0F8E4B}" dt="2023-04-19T01:14:23.910" v="1403" actId="26606"/>
        <pc:sldMkLst>
          <pc:docMk/>
          <pc:sldMk cId="2557409452" sldId="520"/>
        </pc:sldMkLst>
        <pc:spChg chg="add del mod">
          <ac:chgData name="Hampson, Christopher" userId="3403776e-6466-4702-9192-53627719edde" providerId="ADAL" clId="{7AF83304-9891-4FE0-A094-6B328B0F8E4B}" dt="2023-04-19T01:13:52.696" v="1400" actId="478"/>
          <ac:spMkLst>
            <pc:docMk/>
            <pc:sldMk cId="2557409452" sldId="520"/>
            <ac:spMk id="4" creationId="{3271454A-9615-D6FD-938E-886DB1B450FE}"/>
          </ac:spMkLst>
        </pc:spChg>
        <pc:spChg chg="add">
          <ac:chgData name="Hampson, Christopher" userId="3403776e-6466-4702-9192-53627719edde" providerId="ADAL" clId="{7AF83304-9891-4FE0-A094-6B328B0F8E4B}" dt="2023-04-19T01:14:23.910" v="1403" actId="26606"/>
          <ac:spMkLst>
            <pc:docMk/>
            <pc:sldMk cId="2557409452" sldId="520"/>
            <ac:spMk id="8" creationId="{9203DE33-2CD4-4CA8-9AF3-37C3B65133B0}"/>
          </ac:spMkLst>
        </pc:spChg>
        <pc:spChg chg="add">
          <ac:chgData name="Hampson, Christopher" userId="3403776e-6466-4702-9192-53627719edde" providerId="ADAL" clId="{7AF83304-9891-4FE0-A094-6B328B0F8E4B}" dt="2023-04-19T01:14:23.910" v="1403" actId="26606"/>
          <ac:spMkLst>
            <pc:docMk/>
            <pc:sldMk cId="2557409452" sldId="520"/>
            <ac:spMk id="10" creationId="{0AF57B88-1D4C-41FA-A761-EC1DD10C35CB}"/>
          </ac:spMkLst>
        </pc:spChg>
        <pc:spChg chg="add">
          <ac:chgData name="Hampson, Christopher" userId="3403776e-6466-4702-9192-53627719edde" providerId="ADAL" clId="{7AF83304-9891-4FE0-A094-6B328B0F8E4B}" dt="2023-04-19T01:14:23.910" v="1403" actId="26606"/>
          <ac:spMkLst>
            <pc:docMk/>
            <pc:sldMk cId="2557409452" sldId="520"/>
            <ac:spMk id="12" creationId="{D2548F45-5164-4ABB-8212-7F293FDED8D4}"/>
          </ac:spMkLst>
        </pc:spChg>
        <pc:spChg chg="add">
          <ac:chgData name="Hampson, Christopher" userId="3403776e-6466-4702-9192-53627719edde" providerId="ADAL" clId="{7AF83304-9891-4FE0-A094-6B328B0F8E4B}" dt="2023-04-19T01:14:23.910" v="1403" actId="26606"/>
          <ac:spMkLst>
            <pc:docMk/>
            <pc:sldMk cId="2557409452" sldId="520"/>
            <ac:spMk id="14" creationId="{5E81CCFB-7BEF-4186-86FB-D09450B4D02D}"/>
          </ac:spMkLst>
        </pc:spChg>
        <pc:picChg chg="add mod">
          <ac:chgData name="Hampson, Christopher" userId="3403776e-6466-4702-9192-53627719edde" providerId="ADAL" clId="{7AF83304-9891-4FE0-A094-6B328B0F8E4B}" dt="2023-04-19T01:14:23.910" v="1403" actId="26606"/>
          <ac:picMkLst>
            <pc:docMk/>
            <pc:sldMk cId="2557409452" sldId="520"/>
            <ac:picMk id="3" creationId="{D6E49543-D019-257C-916A-8F18019CE9F7}"/>
          </ac:picMkLst>
        </pc:picChg>
        <pc:picChg chg="del">
          <ac:chgData name="Hampson, Christopher" userId="3403776e-6466-4702-9192-53627719edde" providerId="ADAL" clId="{7AF83304-9891-4FE0-A094-6B328B0F8E4B}" dt="2023-04-19T01:10:06.456" v="1033" actId="478"/>
          <ac:picMkLst>
            <pc:docMk/>
            <pc:sldMk cId="2557409452" sldId="520"/>
            <ac:picMk id="5" creationId="{07C0120B-CFA6-0B81-DAE6-62239746F96D}"/>
          </ac:picMkLst>
        </pc:picChg>
      </pc:sldChg>
      <pc:sldChg chg="addSp delSp modSp add mod setBg">
        <pc:chgData name="Hampson, Christopher" userId="3403776e-6466-4702-9192-53627719edde" providerId="ADAL" clId="{7AF83304-9891-4FE0-A094-6B328B0F8E4B}" dt="2023-04-19T01:15:09.584" v="1419" actId="26606"/>
        <pc:sldMkLst>
          <pc:docMk/>
          <pc:sldMk cId="1681079492" sldId="521"/>
        </pc:sldMkLst>
        <pc:spChg chg="add del">
          <ac:chgData name="Hampson, Christopher" userId="3403776e-6466-4702-9192-53627719edde" providerId="ADAL" clId="{7AF83304-9891-4FE0-A094-6B328B0F8E4B}" dt="2023-04-19T01:14:33.610" v="1405" actId="26606"/>
          <ac:spMkLst>
            <pc:docMk/>
            <pc:sldMk cId="1681079492" sldId="521"/>
            <ac:spMk id="9" creationId="{9203DE33-2CD4-4CA8-9AF3-37C3B65133B0}"/>
          </ac:spMkLst>
        </pc:spChg>
        <pc:spChg chg="add del">
          <ac:chgData name="Hampson, Christopher" userId="3403776e-6466-4702-9192-53627719edde" providerId="ADAL" clId="{7AF83304-9891-4FE0-A094-6B328B0F8E4B}" dt="2023-04-19T01:14:33.610" v="1405" actId="26606"/>
          <ac:spMkLst>
            <pc:docMk/>
            <pc:sldMk cId="1681079492" sldId="521"/>
            <ac:spMk id="11" creationId="{0AF57B88-1D4C-41FA-A761-EC1DD10C35CB}"/>
          </ac:spMkLst>
        </pc:spChg>
        <pc:spChg chg="add del">
          <ac:chgData name="Hampson, Christopher" userId="3403776e-6466-4702-9192-53627719edde" providerId="ADAL" clId="{7AF83304-9891-4FE0-A094-6B328B0F8E4B}" dt="2023-04-19T01:14:33.610" v="1405" actId="26606"/>
          <ac:spMkLst>
            <pc:docMk/>
            <pc:sldMk cId="1681079492" sldId="521"/>
            <ac:spMk id="13" creationId="{D2548F45-5164-4ABB-8212-7F293FDED8D4}"/>
          </ac:spMkLst>
        </pc:spChg>
        <pc:spChg chg="add del">
          <ac:chgData name="Hampson, Christopher" userId="3403776e-6466-4702-9192-53627719edde" providerId="ADAL" clId="{7AF83304-9891-4FE0-A094-6B328B0F8E4B}" dt="2023-04-19T01:14:33.610" v="1405" actId="26606"/>
          <ac:spMkLst>
            <pc:docMk/>
            <pc:sldMk cId="1681079492" sldId="521"/>
            <ac:spMk id="15" creationId="{5E81CCFB-7BEF-4186-86FB-D09450B4D02D}"/>
          </ac:spMkLst>
        </pc:spChg>
        <pc:spChg chg="add del">
          <ac:chgData name="Hampson, Christopher" userId="3403776e-6466-4702-9192-53627719edde" providerId="ADAL" clId="{7AF83304-9891-4FE0-A094-6B328B0F8E4B}" dt="2023-04-19T01:14:37.558" v="1407" actId="26606"/>
          <ac:spMkLst>
            <pc:docMk/>
            <pc:sldMk cId="1681079492" sldId="521"/>
            <ac:spMk id="17" creationId="{E37EECFC-A684-4391-AE85-4CDAF5565F61}"/>
          </ac:spMkLst>
        </pc:spChg>
        <pc:spChg chg="add del">
          <ac:chgData name="Hampson, Christopher" userId="3403776e-6466-4702-9192-53627719edde" providerId="ADAL" clId="{7AF83304-9891-4FE0-A094-6B328B0F8E4B}" dt="2023-04-19T01:14:37.558" v="1407" actId="26606"/>
          <ac:spMkLst>
            <pc:docMk/>
            <pc:sldMk cId="1681079492" sldId="521"/>
            <ac:spMk id="18" creationId="{A8384FB5-9ADC-4DDC-881B-597D56F5B15D}"/>
          </ac:spMkLst>
        </pc:spChg>
        <pc:spChg chg="add del">
          <ac:chgData name="Hampson, Christopher" userId="3403776e-6466-4702-9192-53627719edde" providerId="ADAL" clId="{7AF83304-9891-4FE0-A094-6B328B0F8E4B}" dt="2023-04-19T01:14:37.558" v="1407" actId="26606"/>
          <ac:spMkLst>
            <pc:docMk/>
            <pc:sldMk cId="1681079492" sldId="521"/>
            <ac:spMk id="19" creationId="{BC05CA36-AD6A-4ABF-9A05-52E5A143D2BB}"/>
          </ac:spMkLst>
        </pc:spChg>
        <pc:spChg chg="add del">
          <ac:chgData name="Hampson, Christopher" userId="3403776e-6466-4702-9192-53627719edde" providerId="ADAL" clId="{7AF83304-9891-4FE0-A094-6B328B0F8E4B}" dt="2023-04-19T01:14:37.558" v="1407" actId="26606"/>
          <ac:spMkLst>
            <pc:docMk/>
            <pc:sldMk cId="1681079492" sldId="521"/>
            <ac:spMk id="20" creationId="{D4331EE8-85A4-4588-8D9E-70E534D477DB}"/>
          </ac:spMkLst>
        </pc:spChg>
        <pc:spChg chg="add del">
          <ac:chgData name="Hampson, Christopher" userId="3403776e-6466-4702-9192-53627719edde" providerId="ADAL" clId="{7AF83304-9891-4FE0-A094-6B328B0F8E4B}" dt="2023-04-19T01:14:37.558" v="1407" actId="26606"/>
          <ac:spMkLst>
            <pc:docMk/>
            <pc:sldMk cId="1681079492" sldId="521"/>
            <ac:spMk id="21" creationId="{49D6C862-61CC-4B46-8080-96583D653BAB}"/>
          </ac:spMkLst>
        </pc:spChg>
        <pc:spChg chg="add del">
          <ac:chgData name="Hampson, Christopher" userId="3403776e-6466-4702-9192-53627719edde" providerId="ADAL" clId="{7AF83304-9891-4FE0-A094-6B328B0F8E4B}" dt="2023-04-19T01:14:38.910" v="1409" actId="26606"/>
          <ac:spMkLst>
            <pc:docMk/>
            <pc:sldMk cId="1681079492" sldId="521"/>
            <ac:spMk id="23" creationId="{6F828D28-8E09-41CC-8229-3070B5467A96}"/>
          </ac:spMkLst>
        </pc:spChg>
        <pc:spChg chg="add del">
          <ac:chgData name="Hampson, Christopher" userId="3403776e-6466-4702-9192-53627719edde" providerId="ADAL" clId="{7AF83304-9891-4FE0-A094-6B328B0F8E4B}" dt="2023-04-19T01:14:38.910" v="1409" actId="26606"/>
          <ac:spMkLst>
            <pc:docMk/>
            <pc:sldMk cId="1681079492" sldId="521"/>
            <ac:spMk id="24" creationId="{D5B012D8-7F27-4758-9AC6-C889B154BD73}"/>
          </ac:spMkLst>
        </pc:spChg>
        <pc:spChg chg="add del">
          <ac:chgData name="Hampson, Christopher" userId="3403776e-6466-4702-9192-53627719edde" providerId="ADAL" clId="{7AF83304-9891-4FE0-A094-6B328B0F8E4B}" dt="2023-04-19T01:14:38.910" v="1409" actId="26606"/>
          <ac:spMkLst>
            <pc:docMk/>
            <pc:sldMk cId="1681079492" sldId="521"/>
            <ac:spMk id="25" creationId="{4063B759-00FC-46D1-9898-8E8625268FAF}"/>
          </ac:spMkLst>
        </pc:spChg>
        <pc:spChg chg="add del">
          <ac:chgData name="Hampson, Christopher" userId="3403776e-6466-4702-9192-53627719edde" providerId="ADAL" clId="{7AF83304-9891-4FE0-A094-6B328B0F8E4B}" dt="2023-04-19T01:14:39.704" v="1411" actId="26606"/>
          <ac:spMkLst>
            <pc:docMk/>
            <pc:sldMk cId="1681079492" sldId="521"/>
            <ac:spMk id="27" creationId="{7DA3C418-758E-4180-A5D0-8655D6804587}"/>
          </ac:spMkLst>
        </pc:spChg>
        <pc:spChg chg="add del">
          <ac:chgData name="Hampson, Christopher" userId="3403776e-6466-4702-9192-53627719edde" providerId="ADAL" clId="{7AF83304-9891-4FE0-A094-6B328B0F8E4B}" dt="2023-04-19T01:14:39.704" v="1411" actId="26606"/>
          <ac:spMkLst>
            <pc:docMk/>
            <pc:sldMk cId="1681079492" sldId="521"/>
            <ac:spMk id="28" creationId="{28C8EF06-5EC3-4883-AFAF-D74FF46550FB}"/>
          </ac:spMkLst>
        </pc:spChg>
        <pc:spChg chg="add del">
          <ac:chgData name="Hampson, Christopher" userId="3403776e-6466-4702-9192-53627719edde" providerId="ADAL" clId="{7AF83304-9891-4FE0-A094-6B328B0F8E4B}" dt="2023-04-19T01:14:40.943" v="1413" actId="26606"/>
          <ac:spMkLst>
            <pc:docMk/>
            <pc:sldMk cId="1681079492" sldId="521"/>
            <ac:spMk id="30" creationId="{55666830-9A19-4E01-8505-D6C7F9AC5665}"/>
          </ac:spMkLst>
        </pc:spChg>
        <pc:spChg chg="add del">
          <ac:chgData name="Hampson, Christopher" userId="3403776e-6466-4702-9192-53627719edde" providerId="ADAL" clId="{7AF83304-9891-4FE0-A094-6B328B0F8E4B}" dt="2023-04-19T01:14:40.943" v="1413" actId="26606"/>
          <ac:spMkLst>
            <pc:docMk/>
            <pc:sldMk cId="1681079492" sldId="521"/>
            <ac:spMk id="31" creationId="{AE9FC877-7FB6-4D22-9988-35420644E202}"/>
          </ac:spMkLst>
        </pc:spChg>
        <pc:spChg chg="add del">
          <ac:chgData name="Hampson, Christopher" userId="3403776e-6466-4702-9192-53627719edde" providerId="ADAL" clId="{7AF83304-9891-4FE0-A094-6B328B0F8E4B}" dt="2023-04-19T01:14:40.943" v="1413" actId="26606"/>
          <ac:spMkLst>
            <pc:docMk/>
            <pc:sldMk cId="1681079492" sldId="521"/>
            <ac:spMk id="32" creationId="{E41809D1-F12E-46BB-B804-5F209D325E8B}"/>
          </ac:spMkLst>
        </pc:spChg>
        <pc:spChg chg="add del">
          <ac:chgData name="Hampson, Christopher" userId="3403776e-6466-4702-9192-53627719edde" providerId="ADAL" clId="{7AF83304-9891-4FE0-A094-6B328B0F8E4B}" dt="2023-04-19T01:14:40.943" v="1413" actId="26606"/>
          <ac:spMkLst>
            <pc:docMk/>
            <pc:sldMk cId="1681079492" sldId="521"/>
            <ac:spMk id="33" creationId="{AF2F604E-43BE-4DC3-B983-E071523364F8}"/>
          </ac:spMkLst>
        </pc:spChg>
        <pc:spChg chg="add del">
          <ac:chgData name="Hampson, Christopher" userId="3403776e-6466-4702-9192-53627719edde" providerId="ADAL" clId="{7AF83304-9891-4FE0-A094-6B328B0F8E4B}" dt="2023-04-19T01:14:40.943" v="1413" actId="26606"/>
          <ac:spMkLst>
            <pc:docMk/>
            <pc:sldMk cId="1681079492" sldId="521"/>
            <ac:spMk id="34" creationId="{08C9B587-E65E-4B52-B37C-ABEBB6E87928}"/>
          </ac:spMkLst>
        </pc:spChg>
        <pc:spChg chg="add del">
          <ac:chgData name="Hampson, Christopher" userId="3403776e-6466-4702-9192-53627719edde" providerId="ADAL" clId="{7AF83304-9891-4FE0-A094-6B328B0F8E4B}" dt="2023-04-19T01:14:41.943" v="1415" actId="26606"/>
          <ac:spMkLst>
            <pc:docMk/>
            <pc:sldMk cId="1681079492" sldId="521"/>
            <ac:spMk id="36" creationId="{9203DE33-2CD4-4CA8-9AF3-37C3B65133B0}"/>
          </ac:spMkLst>
        </pc:spChg>
        <pc:spChg chg="add del">
          <ac:chgData name="Hampson, Christopher" userId="3403776e-6466-4702-9192-53627719edde" providerId="ADAL" clId="{7AF83304-9891-4FE0-A094-6B328B0F8E4B}" dt="2023-04-19T01:14:41.943" v="1415" actId="26606"/>
          <ac:spMkLst>
            <pc:docMk/>
            <pc:sldMk cId="1681079492" sldId="521"/>
            <ac:spMk id="37" creationId="{0AF57B88-1D4C-41FA-A761-EC1DD10C35CB}"/>
          </ac:spMkLst>
        </pc:spChg>
        <pc:spChg chg="add del">
          <ac:chgData name="Hampson, Christopher" userId="3403776e-6466-4702-9192-53627719edde" providerId="ADAL" clId="{7AF83304-9891-4FE0-A094-6B328B0F8E4B}" dt="2023-04-19T01:14:41.943" v="1415" actId="26606"/>
          <ac:spMkLst>
            <pc:docMk/>
            <pc:sldMk cId="1681079492" sldId="521"/>
            <ac:spMk id="38" creationId="{D2548F45-5164-4ABB-8212-7F293FDED8D4}"/>
          </ac:spMkLst>
        </pc:spChg>
        <pc:spChg chg="add del">
          <ac:chgData name="Hampson, Christopher" userId="3403776e-6466-4702-9192-53627719edde" providerId="ADAL" clId="{7AF83304-9891-4FE0-A094-6B328B0F8E4B}" dt="2023-04-19T01:14:41.943" v="1415" actId="26606"/>
          <ac:spMkLst>
            <pc:docMk/>
            <pc:sldMk cId="1681079492" sldId="521"/>
            <ac:spMk id="39" creationId="{5E81CCFB-7BEF-4186-86FB-D09450B4D02D}"/>
          </ac:spMkLst>
        </pc:spChg>
        <pc:spChg chg="add del">
          <ac:chgData name="Hampson, Christopher" userId="3403776e-6466-4702-9192-53627719edde" providerId="ADAL" clId="{7AF83304-9891-4FE0-A094-6B328B0F8E4B}" dt="2023-04-19T01:14:44.319" v="1417" actId="26606"/>
          <ac:spMkLst>
            <pc:docMk/>
            <pc:sldMk cId="1681079492" sldId="521"/>
            <ac:spMk id="41" creationId="{7DA3C418-758E-4180-A5D0-8655D6804587}"/>
          </ac:spMkLst>
        </pc:spChg>
        <pc:spChg chg="add del">
          <ac:chgData name="Hampson, Christopher" userId="3403776e-6466-4702-9192-53627719edde" providerId="ADAL" clId="{7AF83304-9891-4FE0-A094-6B328B0F8E4B}" dt="2023-04-19T01:14:44.319" v="1417" actId="26606"/>
          <ac:spMkLst>
            <pc:docMk/>
            <pc:sldMk cId="1681079492" sldId="521"/>
            <ac:spMk id="42" creationId="{28C8EF06-5EC3-4883-AFAF-D74FF46550FB}"/>
          </ac:spMkLst>
        </pc:spChg>
        <pc:spChg chg="add del">
          <ac:chgData name="Hampson, Christopher" userId="3403776e-6466-4702-9192-53627719edde" providerId="ADAL" clId="{7AF83304-9891-4FE0-A094-6B328B0F8E4B}" dt="2023-04-19T01:15:09.584" v="1419" actId="26606"/>
          <ac:spMkLst>
            <pc:docMk/>
            <pc:sldMk cId="1681079492" sldId="521"/>
            <ac:spMk id="44" creationId="{9203DE33-2CD4-4CA8-9AF3-37C3B65133B0}"/>
          </ac:spMkLst>
        </pc:spChg>
        <pc:spChg chg="add del">
          <ac:chgData name="Hampson, Christopher" userId="3403776e-6466-4702-9192-53627719edde" providerId="ADAL" clId="{7AF83304-9891-4FE0-A094-6B328B0F8E4B}" dt="2023-04-19T01:15:09.584" v="1419" actId="26606"/>
          <ac:spMkLst>
            <pc:docMk/>
            <pc:sldMk cId="1681079492" sldId="521"/>
            <ac:spMk id="45" creationId="{0AF57B88-1D4C-41FA-A761-EC1DD10C35CB}"/>
          </ac:spMkLst>
        </pc:spChg>
        <pc:spChg chg="add del">
          <ac:chgData name="Hampson, Christopher" userId="3403776e-6466-4702-9192-53627719edde" providerId="ADAL" clId="{7AF83304-9891-4FE0-A094-6B328B0F8E4B}" dt="2023-04-19T01:15:09.584" v="1419" actId="26606"/>
          <ac:spMkLst>
            <pc:docMk/>
            <pc:sldMk cId="1681079492" sldId="521"/>
            <ac:spMk id="46" creationId="{D2548F45-5164-4ABB-8212-7F293FDED8D4}"/>
          </ac:spMkLst>
        </pc:spChg>
        <pc:spChg chg="add del">
          <ac:chgData name="Hampson, Christopher" userId="3403776e-6466-4702-9192-53627719edde" providerId="ADAL" clId="{7AF83304-9891-4FE0-A094-6B328B0F8E4B}" dt="2023-04-19T01:15:09.584" v="1419" actId="26606"/>
          <ac:spMkLst>
            <pc:docMk/>
            <pc:sldMk cId="1681079492" sldId="521"/>
            <ac:spMk id="47" creationId="{5E81CCFB-7BEF-4186-86FB-D09450B4D02D}"/>
          </ac:spMkLst>
        </pc:spChg>
        <pc:spChg chg="add">
          <ac:chgData name="Hampson, Christopher" userId="3403776e-6466-4702-9192-53627719edde" providerId="ADAL" clId="{7AF83304-9891-4FE0-A094-6B328B0F8E4B}" dt="2023-04-19T01:15:09.584" v="1419" actId="26606"/>
          <ac:spMkLst>
            <pc:docMk/>
            <pc:sldMk cId="1681079492" sldId="521"/>
            <ac:spMk id="52" creationId="{9203DE33-2CD4-4CA8-9AF3-37C3B65133B0}"/>
          </ac:spMkLst>
        </pc:spChg>
        <pc:spChg chg="add">
          <ac:chgData name="Hampson, Christopher" userId="3403776e-6466-4702-9192-53627719edde" providerId="ADAL" clId="{7AF83304-9891-4FE0-A094-6B328B0F8E4B}" dt="2023-04-19T01:15:09.584" v="1419" actId="26606"/>
          <ac:spMkLst>
            <pc:docMk/>
            <pc:sldMk cId="1681079492" sldId="521"/>
            <ac:spMk id="54" creationId="{0AF57B88-1D4C-41FA-A761-EC1DD10C35CB}"/>
          </ac:spMkLst>
        </pc:spChg>
        <pc:spChg chg="add">
          <ac:chgData name="Hampson, Christopher" userId="3403776e-6466-4702-9192-53627719edde" providerId="ADAL" clId="{7AF83304-9891-4FE0-A094-6B328B0F8E4B}" dt="2023-04-19T01:15:09.584" v="1419" actId="26606"/>
          <ac:spMkLst>
            <pc:docMk/>
            <pc:sldMk cId="1681079492" sldId="521"/>
            <ac:spMk id="56" creationId="{D2548F45-5164-4ABB-8212-7F293FDED8D4}"/>
          </ac:spMkLst>
        </pc:spChg>
        <pc:spChg chg="add">
          <ac:chgData name="Hampson, Christopher" userId="3403776e-6466-4702-9192-53627719edde" providerId="ADAL" clId="{7AF83304-9891-4FE0-A094-6B328B0F8E4B}" dt="2023-04-19T01:15:09.584" v="1419" actId="26606"/>
          <ac:spMkLst>
            <pc:docMk/>
            <pc:sldMk cId="1681079492" sldId="521"/>
            <ac:spMk id="58" creationId="{5E81CCFB-7BEF-4186-86FB-D09450B4D02D}"/>
          </ac:spMkLst>
        </pc:spChg>
        <pc:picChg chg="del">
          <ac:chgData name="Hampson, Christopher" userId="3403776e-6466-4702-9192-53627719edde" providerId="ADAL" clId="{7AF83304-9891-4FE0-A094-6B328B0F8E4B}" dt="2023-04-19T01:10:31.607" v="1039" actId="478"/>
          <ac:picMkLst>
            <pc:docMk/>
            <pc:sldMk cId="1681079492" sldId="521"/>
            <ac:picMk id="3" creationId="{D6E49543-D019-257C-916A-8F18019CE9F7}"/>
          </ac:picMkLst>
        </pc:picChg>
        <pc:picChg chg="add mod">
          <ac:chgData name="Hampson, Christopher" userId="3403776e-6466-4702-9192-53627719edde" providerId="ADAL" clId="{7AF83304-9891-4FE0-A094-6B328B0F8E4B}" dt="2023-04-19T01:14:44.323" v="1418" actId="26606"/>
          <ac:picMkLst>
            <pc:docMk/>
            <pc:sldMk cId="1681079492" sldId="521"/>
            <ac:picMk id="4" creationId="{70DC0F9B-5494-21A7-D8AA-498D271C353A}"/>
          </ac:picMkLst>
        </pc:picChg>
      </pc:sldChg>
      <pc:sldChg chg="add del">
        <pc:chgData name="Hampson, Christopher" userId="3403776e-6466-4702-9192-53627719edde" providerId="ADAL" clId="{7AF83304-9891-4FE0-A094-6B328B0F8E4B}" dt="2023-04-19T01:10:26.330" v="1037" actId="47"/>
        <pc:sldMkLst>
          <pc:docMk/>
          <pc:sldMk cId="4152062733" sldId="521"/>
        </pc:sldMkLst>
      </pc:sldChg>
      <pc:sldChg chg="modSp add mod ord">
        <pc:chgData name="Hampson, Christopher" userId="3403776e-6466-4702-9192-53627719edde" providerId="ADAL" clId="{7AF83304-9891-4FE0-A094-6B328B0F8E4B}" dt="2023-04-19T01:16:37.112" v="1500" actId="20577"/>
        <pc:sldMkLst>
          <pc:docMk/>
          <pc:sldMk cId="448238322" sldId="522"/>
        </pc:sldMkLst>
        <pc:spChg chg="mod">
          <ac:chgData name="Hampson, Christopher" userId="3403776e-6466-4702-9192-53627719edde" providerId="ADAL" clId="{7AF83304-9891-4FE0-A094-6B328B0F8E4B}" dt="2023-04-19T01:16:37.112" v="1500" actId="20577"/>
          <ac:spMkLst>
            <pc:docMk/>
            <pc:sldMk cId="448238322" sldId="522"/>
            <ac:spMk id="2" creationId="{47379BF0-0209-46DF-7D40-710D1671C6A0}"/>
          </ac:spMkLst>
        </pc:spChg>
      </pc:sldChg>
      <pc:sldChg chg="addSp delSp modSp add mod ord">
        <pc:chgData name="Hampson, Christopher" userId="3403776e-6466-4702-9192-53627719edde" providerId="ADAL" clId="{7AF83304-9891-4FE0-A094-6B328B0F8E4B}" dt="2023-04-19T01:19:09.840" v="1529" actId="21"/>
        <pc:sldMkLst>
          <pc:docMk/>
          <pc:sldMk cId="4067215786" sldId="523"/>
        </pc:sldMkLst>
        <pc:spChg chg="add del mod">
          <ac:chgData name="Hampson, Christopher" userId="3403776e-6466-4702-9192-53627719edde" providerId="ADAL" clId="{7AF83304-9891-4FE0-A094-6B328B0F8E4B}" dt="2023-04-19T01:19:09.840" v="1529" actId="21"/>
          <ac:spMkLst>
            <pc:docMk/>
            <pc:sldMk cId="4067215786" sldId="523"/>
            <ac:spMk id="2" creationId="{06E0E157-A009-4BAB-55FF-04B4B6E70DE4}"/>
          </ac:spMkLst>
        </pc:spChg>
        <pc:spChg chg="mod">
          <ac:chgData name="Hampson, Christopher" userId="3403776e-6466-4702-9192-53627719edde" providerId="ADAL" clId="{7AF83304-9891-4FE0-A094-6B328B0F8E4B}" dt="2023-04-19T01:16:27.576" v="1498" actId="20577"/>
          <ac:spMkLst>
            <pc:docMk/>
            <pc:sldMk cId="4067215786" sldId="523"/>
            <ac:spMk id="7" creationId="{F85F72FE-FB30-0E4F-B173-89589AD00734}"/>
          </ac:spMkLst>
        </pc:spChg>
      </pc:sldChg>
      <pc:sldChg chg="addSp delSp modSp new mod setBg">
        <pc:chgData name="Hampson, Christopher" userId="3403776e-6466-4702-9192-53627719edde" providerId="ADAL" clId="{7AF83304-9891-4FE0-A094-6B328B0F8E4B}" dt="2023-04-19T01:38:09.033" v="1778" actId="14100"/>
        <pc:sldMkLst>
          <pc:docMk/>
          <pc:sldMk cId="1747637957" sldId="524"/>
        </pc:sldMkLst>
        <pc:spChg chg="del">
          <ac:chgData name="Hampson, Christopher" userId="3403776e-6466-4702-9192-53627719edde" providerId="ADAL" clId="{7AF83304-9891-4FE0-A094-6B328B0F8E4B}" dt="2023-04-19T01:19:06.416" v="1527" actId="478"/>
          <ac:spMkLst>
            <pc:docMk/>
            <pc:sldMk cId="1747637957" sldId="524"/>
            <ac:spMk id="2" creationId="{6BB246F5-90D5-C5A9-6AE3-CC544A16C3F1}"/>
          </ac:spMkLst>
        </pc:spChg>
        <pc:spChg chg="del">
          <ac:chgData name="Hampson, Christopher" userId="3403776e-6466-4702-9192-53627719edde" providerId="ADAL" clId="{7AF83304-9891-4FE0-A094-6B328B0F8E4B}" dt="2023-04-19T01:19:07.386" v="1528" actId="478"/>
          <ac:spMkLst>
            <pc:docMk/>
            <pc:sldMk cId="1747637957" sldId="524"/>
            <ac:spMk id="3" creationId="{12F7D8B7-1B23-1002-D2F9-DA9BC557664F}"/>
          </ac:spMkLst>
        </pc:spChg>
        <pc:spChg chg="add mod">
          <ac:chgData name="Hampson, Christopher" userId="3403776e-6466-4702-9192-53627719edde" providerId="ADAL" clId="{7AF83304-9891-4FE0-A094-6B328B0F8E4B}" dt="2023-04-19T01:19:10.982" v="1530"/>
          <ac:spMkLst>
            <pc:docMk/>
            <pc:sldMk cId="1747637957" sldId="524"/>
            <ac:spMk id="4" creationId="{9B8F6FB9-506E-CC10-95B4-1EB0AC6F76AE}"/>
          </ac:spMkLst>
        </pc:spChg>
        <pc:spChg chg="add mod">
          <ac:chgData name="Hampson, Christopher" userId="3403776e-6466-4702-9192-53627719edde" providerId="ADAL" clId="{7AF83304-9891-4FE0-A094-6B328B0F8E4B}" dt="2023-04-19T01:38:09.033" v="1778" actId="14100"/>
          <ac:spMkLst>
            <pc:docMk/>
            <pc:sldMk cId="1747637957" sldId="524"/>
            <ac:spMk id="5" creationId="{8F6467C9-4590-814A-9B51-FBEF12ED307C}"/>
          </ac:spMkLst>
        </pc:spChg>
        <pc:spChg chg="add del">
          <ac:chgData name="Hampson, Christopher" userId="3403776e-6466-4702-9192-53627719edde" providerId="ADAL" clId="{7AF83304-9891-4FE0-A094-6B328B0F8E4B}" dt="2023-04-19T01:19:38.439" v="1538" actId="22"/>
          <ac:spMkLst>
            <pc:docMk/>
            <pc:sldMk cId="1747637957" sldId="524"/>
            <ac:spMk id="7" creationId="{AEC19A4D-4986-4C3A-139C-F9B70C5BA6E7}"/>
          </ac:spMkLst>
        </pc:spChg>
        <pc:spChg chg="add mod">
          <ac:chgData name="Hampson, Christopher" userId="3403776e-6466-4702-9192-53627719edde" providerId="ADAL" clId="{7AF83304-9891-4FE0-A094-6B328B0F8E4B}" dt="2023-04-19T01:19:57.913" v="1547" actId="14100"/>
          <ac:spMkLst>
            <pc:docMk/>
            <pc:sldMk cId="1747637957" sldId="524"/>
            <ac:spMk id="8" creationId="{11210C1D-5DE6-3FB9-D8E6-4CD6616F4265}"/>
          </ac:spMkLst>
        </pc:spChg>
        <pc:spChg chg="add mod">
          <ac:chgData name="Hampson, Christopher" userId="3403776e-6466-4702-9192-53627719edde" providerId="ADAL" clId="{7AF83304-9891-4FE0-A094-6B328B0F8E4B}" dt="2023-04-19T01:25:55.177" v="1698" actId="1076"/>
          <ac:spMkLst>
            <pc:docMk/>
            <pc:sldMk cId="1747637957" sldId="524"/>
            <ac:spMk id="9" creationId="{C139C0DE-5E9F-E999-B9D5-EBCC71E3635E}"/>
          </ac:spMkLst>
        </pc:spChg>
      </pc:sldChg>
      <pc:sldChg chg="addSp delSp modSp new mod setBg">
        <pc:chgData name="Hampson, Christopher" userId="3403776e-6466-4702-9192-53627719edde" providerId="ADAL" clId="{7AF83304-9891-4FE0-A094-6B328B0F8E4B}" dt="2023-04-19T01:41:25.601" v="1781" actId="1076"/>
        <pc:sldMkLst>
          <pc:docMk/>
          <pc:sldMk cId="1796077756" sldId="525"/>
        </pc:sldMkLst>
        <pc:spChg chg="del">
          <ac:chgData name="Hampson, Christopher" userId="3403776e-6466-4702-9192-53627719edde" providerId="ADAL" clId="{7AF83304-9891-4FE0-A094-6B328B0F8E4B}" dt="2023-04-19T01:20:42.047" v="1557" actId="478"/>
          <ac:spMkLst>
            <pc:docMk/>
            <pc:sldMk cId="1796077756" sldId="525"/>
            <ac:spMk id="2" creationId="{02B51A0C-B2A1-5965-3BB5-4285888FAFEC}"/>
          </ac:spMkLst>
        </pc:spChg>
        <pc:spChg chg="del">
          <ac:chgData name="Hampson, Christopher" userId="3403776e-6466-4702-9192-53627719edde" providerId="ADAL" clId="{7AF83304-9891-4FE0-A094-6B328B0F8E4B}" dt="2023-04-19T01:20:43.376" v="1558" actId="478"/>
          <ac:spMkLst>
            <pc:docMk/>
            <pc:sldMk cId="1796077756" sldId="525"/>
            <ac:spMk id="3" creationId="{74B98E22-B651-F165-8448-E0DBF9B2EE66}"/>
          </ac:spMkLst>
        </pc:spChg>
        <pc:spChg chg="add mod">
          <ac:chgData name="Hampson, Christopher" userId="3403776e-6466-4702-9192-53627719edde" providerId="ADAL" clId="{7AF83304-9891-4FE0-A094-6B328B0F8E4B}" dt="2023-04-19T01:41:25.601" v="1781" actId="1076"/>
          <ac:spMkLst>
            <pc:docMk/>
            <pc:sldMk cId="1796077756" sldId="525"/>
            <ac:spMk id="4" creationId="{C79D93EE-F513-98D7-5D22-C2A991CC1D96}"/>
          </ac:spMkLst>
        </pc:spChg>
        <pc:spChg chg="add del mod">
          <ac:chgData name="Hampson, Christopher" userId="3403776e-6466-4702-9192-53627719edde" providerId="ADAL" clId="{7AF83304-9891-4FE0-A094-6B328B0F8E4B}" dt="2023-04-19T01:26:20.560" v="1700" actId="478"/>
          <ac:spMkLst>
            <pc:docMk/>
            <pc:sldMk cId="1796077756" sldId="525"/>
            <ac:spMk id="5" creationId="{8EDF67AA-942C-AA9C-D355-D069F77FF669}"/>
          </ac:spMkLst>
        </pc:spChg>
      </pc:sldChg>
      <pc:sldChg chg="modSp add mod ord">
        <pc:chgData name="Hampson, Christopher" userId="3403776e-6466-4702-9192-53627719edde" providerId="ADAL" clId="{7AF83304-9891-4FE0-A094-6B328B0F8E4B}" dt="2023-04-19T01:41:40.372" v="1802" actId="20577"/>
        <pc:sldMkLst>
          <pc:docMk/>
          <pc:sldMk cId="3620259732" sldId="526"/>
        </pc:sldMkLst>
        <pc:spChg chg="mod">
          <ac:chgData name="Hampson, Christopher" userId="3403776e-6466-4702-9192-53627719edde" providerId="ADAL" clId="{7AF83304-9891-4FE0-A094-6B328B0F8E4B}" dt="2023-04-19T01:22:06.392" v="1607" actId="20577"/>
          <ac:spMkLst>
            <pc:docMk/>
            <pc:sldMk cId="3620259732" sldId="526"/>
            <ac:spMk id="7" creationId="{F85F72FE-FB30-0E4F-B173-89589AD00734}"/>
          </ac:spMkLst>
        </pc:spChg>
        <pc:spChg chg="mod">
          <ac:chgData name="Hampson, Christopher" userId="3403776e-6466-4702-9192-53627719edde" providerId="ADAL" clId="{7AF83304-9891-4FE0-A094-6B328B0F8E4B}" dt="2023-04-19T01:41:40.372" v="1802" actId="20577"/>
          <ac:spMkLst>
            <pc:docMk/>
            <pc:sldMk cId="3620259732" sldId="526"/>
            <ac:spMk id="8" creationId="{754B29C7-D7D1-D248-93D7-CFED5AABAEE1}"/>
          </ac:spMkLst>
        </pc:spChg>
      </pc:sldChg>
    </pc:docChg>
  </pc:docChgLst>
  <pc:docChgLst>
    <pc:chgData name="Hampson, Christopher" userId="3403776e-6466-4702-9192-53627719edde" providerId="ADAL" clId="{74B9A2E3-1E3F-4B2A-A7DF-4932025A260C}"/>
    <pc:docChg chg="undo custSel addSld delSld modSld sldOrd">
      <pc:chgData name="Hampson, Christopher" userId="3403776e-6466-4702-9192-53627719edde" providerId="ADAL" clId="{74B9A2E3-1E3F-4B2A-A7DF-4932025A260C}" dt="2023-04-03T13:07:40.462" v="1910" actId="947"/>
      <pc:docMkLst>
        <pc:docMk/>
      </pc:docMkLst>
      <pc:sldChg chg="modSp mod ord">
        <pc:chgData name="Hampson, Christopher" userId="3403776e-6466-4702-9192-53627719edde" providerId="ADAL" clId="{74B9A2E3-1E3F-4B2A-A7DF-4932025A260C}" dt="2023-04-03T12:51:34.200" v="1290" actId="20577"/>
        <pc:sldMkLst>
          <pc:docMk/>
          <pc:sldMk cId="2409788328" sldId="258"/>
        </pc:sldMkLst>
        <pc:spChg chg="mod">
          <ac:chgData name="Hampson, Christopher" userId="3403776e-6466-4702-9192-53627719edde" providerId="ADAL" clId="{74B9A2E3-1E3F-4B2A-A7DF-4932025A260C}" dt="2023-04-03T12:51:25.414" v="1227" actId="20577"/>
          <ac:spMkLst>
            <pc:docMk/>
            <pc:sldMk cId="2409788328" sldId="258"/>
            <ac:spMk id="7" creationId="{77F27CCF-C05D-B042-AA82-D7DC28F45846}"/>
          </ac:spMkLst>
        </pc:spChg>
        <pc:spChg chg="mod">
          <ac:chgData name="Hampson, Christopher" userId="3403776e-6466-4702-9192-53627719edde" providerId="ADAL" clId="{74B9A2E3-1E3F-4B2A-A7DF-4932025A260C}" dt="2023-04-03T12:51:34.200" v="1290" actId="20577"/>
          <ac:spMkLst>
            <pc:docMk/>
            <pc:sldMk cId="2409788328" sldId="258"/>
            <ac:spMk id="8" creationId="{1E70F85D-5842-8243-BF76-32FC65E4750F}"/>
          </ac:spMkLst>
        </pc:spChg>
      </pc:sldChg>
      <pc:sldChg chg="add setBg">
        <pc:chgData name="Hampson, Christopher" userId="3403776e-6466-4702-9192-53627719edde" providerId="ADAL" clId="{74B9A2E3-1E3F-4B2A-A7DF-4932025A260C}" dt="2023-04-03T13:04:08.705" v="1557"/>
        <pc:sldMkLst>
          <pc:docMk/>
          <pc:sldMk cId="3940751967" sldId="427"/>
        </pc:sldMkLst>
      </pc:sldChg>
      <pc:sldChg chg="add setBg">
        <pc:chgData name="Hampson, Christopher" userId="3403776e-6466-4702-9192-53627719edde" providerId="ADAL" clId="{74B9A2E3-1E3F-4B2A-A7DF-4932025A260C}" dt="2023-04-03T13:04:16.136" v="1558"/>
        <pc:sldMkLst>
          <pc:docMk/>
          <pc:sldMk cId="2193141527" sldId="428"/>
        </pc:sldMkLst>
      </pc:sldChg>
      <pc:sldChg chg="modSp mod">
        <pc:chgData name="Hampson, Christopher" userId="3403776e-6466-4702-9192-53627719edde" providerId="ADAL" clId="{74B9A2E3-1E3F-4B2A-A7DF-4932025A260C}" dt="2023-04-03T12:40:44.047" v="28" actId="20577"/>
        <pc:sldMkLst>
          <pc:docMk/>
          <pc:sldMk cId="1068590732" sldId="452"/>
        </pc:sldMkLst>
        <pc:spChg chg="mod">
          <ac:chgData name="Hampson, Christopher" userId="3403776e-6466-4702-9192-53627719edde" providerId="ADAL" clId="{74B9A2E3-1E3F-4B2A-A7DF-4932025A260C}" dt="2023-04-03T12:40:44.047" v="28" actId="20577"/>
          <ac:spMkLst>
            <pc:docMk/>
            <pc:sldMk cId="1068590732" sldId="452"/>
            <ac:spMk id="2" creationId="{47379BF0-0209-46DF-7D40-710D1671C6A0}"/>
          </ac:spMkLst>
        </pc:spChg>
      </pc:sldChg>
      <pc:sldChg chg="modSp mod">
        <pc:chgData name="Hampson, Christopher" userId="3403776e-6466-4702-9192-53627719edde" providerId="ADAL" clId="{74B9A2E3-1E3F-4B2A-A7DF-4932025A260C}" dt="2023-04-03T13:07:40.462" v="1910" actId="947"/>
        <pc:sldMkLst>
          <pc:docMk/>
          <pc:sldMk cId="39958919" sldId="453"/>
        </pc:sldMkLst>
        <pc:spChg chg="mod">
          <ac:chgData name="Hampson, Christopher" userId="3403776e-6466-4702-9192-53627719edde" providerId="ADAL" clId="{74B9A2E3-1E3F-4B2A-A7DF-4932025A260C}" dt="2023-04-03T13:07:40.462" v="1910" actId="947"/>
          <ac:spMkLst>
            <pc:docMk/>
            <pc:sldMk cId="39958919" sldId="453"/>
            <ac:spMk id="8" creationId="{754B29C7-D7D1-D248-93D7-CFED5AABAEE1}"/>
          </ac:spMkLst>
        </pc:spChg>
      </pc:sldChg>
      <pc:sldChg chg="modSp add mod setBg">
        <pc:chgData name="Hampson, Christopher" userId="3403776e-6466-4702-9192-53627719edde" providerId="ADAL" clId="{74B9A2E3-1E3F-4B2A-A7DF-4932025A260C}" dt="2023-04-03T12:53:44.663" v="1306" actId="120"/>
        <pc:sldMkLst>
          <pc:docMk/>
          <pc:sldMk cId="746731941" sldId="471"/>
        </pc:sldMkLst>
        <pc:spChg chg="mod">
          <ac:chgData name="Hampson, Christopher" userId="3403776e-6466-4702-9192-53627719edde" providerId="ADAL" clId="{74B9A2E3-1E3F-4B2A-A7DF-4932025A260C}" dt="2023-04-03T12:53:44.663" v="1306" actId="120"/>
          <ac:spMkLst>
            <pc:docMk/>
            <pc:sldMk cId="746731941" sldId="471"/>
            <ac:spMk id="7" creationId="{F85F72FE-FB30-0E4F-B173-89589AD00734}"/>
          </ac:spMkLst>
        </pc:spChg>
      </pc:sldChg>
      <pc:sldChg chg="del">
        <pc:chgData name="Hampson, Christopher" userId="3403776e-6466-4702-9192-53627719edde" providerId="ADAL" clId="{74B9A2E3-1E3F-4B2A-A7DF-4932025A260C}" dt="2023-04-03T13:05:32.758" v="1567" actId="47"/>
        <pc:sldMkLst>
          <pc:docMk/>
          <pc:sldMk cId="2518795486" sldId="481"/>
        </pc:sldMkLst>
      </pc:sldChg>
      <pc:sldChg chg="del">
        <pc:chgData name="Hampson, Christopher" userId="3403776e-6466-4702-9192-53627719edde" providerId="ADAL" clId="{74B9A2E3-1E3F-4B2A-A7DF-4932025A260C}" dt="2023-04-03T13:05:28.129" v="1563" actId="47"/>
        <pc:sldMkLst>
          <pc:docMk/>
          <pc:sldMk cId="2378827088" sldId="483"/>
        </pc:sldMkLst>
      </pc:sldChg>
      <pc:sldChg chg="del">
        <pc:chgData name="Hampson, Christopher" userId="3403776e-6466-4702-9192-53627719edde" providerId="ADAL" clId="{74B9A2E3-1E3F-4B2A-A7DF-4932025A260C}" dt="2023-04-03T13:05:31.479" v="1566" actId="47"/>
        <pc:sldMkLst>
          <pc:docMk/>
          <pc:sldMk cId="957205242" sldId="484"/>
        </pc:sldMkLst>
      </pc:sldChg>
      <pc:sldChg chg="modSp mod">
        <pc:chgData name="Hampson, Christopher" userId="3403776e-6466-4702-9192-53627719edde" providerId="ADAL" clId="{74B9A2E3-1E3F-4B2A-A7DF-4932025A260C}" dt="2023-04-03T12:43:21.351" v="284" actId="20577"/>
        <pc:sldMkLst>
          <pc:docMk/>
          <pc:sldMk cId="3522201499" sldId="486"/>
        </pc:sldMkLst>
        <pc:spChg chg="mod">
          <ac:chgData name="Hampson, Christopher" userId="3403776e-6466-4702-9192-53627719edde" providerId="ADAL" clId="{74B9A2E3-1E3F-4B2A-A7DF-4932025A260C}" dt="2023-04-03T12:43:21.351" v="284" actId="20577"/>
          <ac:spMkLst>
            <pc:docMk/>
            <pc:sldMk cId="3522201499" sldId="486"/>
            <ac:spMk id="7" creationId="{F85F72FE-FB30-0E4F-B173-89589AD00734}"/>
          </ac:spMkLst>
        </pc:spChg>
        <pc:spChg chg="mod">
          <ac:chgData name="Hampson, Christopher" userId="3403776e-6466-4702-9192-53627719edde" providerId="ADAL" clId="{74B9A2E3-1E3F-4B2A-A7DF-4932025A260C}" dt="2023-04-03T12:43:16.239" v="269" actId="947"/>
          <ac:spMkLst>
            <pc:docMk/>
            <pc:sldMk cId="3522201499" sldId="486"/>
            <ac:spMk id="8" creationId="{754B29C7-D7D1-D248-93D7-CFED5AABAEE1}"/>
          </ac:spMkLst>
        </pc:spChg>
      </pc:sldChg>
      <pc:sldChg chg="del">
        <pc:chgData name="Hampson, Christopher" userId="3403776e-6466-4702-9192-53627719edde" providerId="ADAL" clId="{74B9A2E3-1E3F-4B2A-A7DF-4932025A260C}" dt="2023-04-03T13:05:28.815" v="1564" actId="47"/>
        <pc:sldMkLst>
          <pc:docMk/>
          <pc:sldMk cId="3762565236" sldId="487"/>
        </pc:sldMkLst>
      </pc:sldChg>
      <pc:sldChg chg="del">
        <pc:chgData name="Hampson, Christopher" userId="3403776e-6466-4702-9192-53627719edde" providerId="ADAL" clId="{74B9A2E3-1E3F-4B2A-A7DF-4932025A260C}" dt="2023-04-03T13:05:29.667" v="1565" actId="47"/>
        <pc:sldMkLst>
          <pc:docMk/>
          <pc:sldMk cId="2546334171" sldId="488"/>
        </pc:sldMkLst>
      </pc:sldChg>
      <pc:sldChg chg="del">
        <pc:chgData name="Hampson, Christopher" userId="3403776e-6466-4702-9192-53627719edde" providerId="ADAL" clId="{74B9A2E3-1E3F-4B2A-A7DF-4932025A260C}" dt="2023-04-03T13:05:34.016" v="1568" actId="47"/>
        <pc:sldMkLst>
          <pc:docMk/>
          <pc:sldMk cId="734328700" sldId="489"/>
        </pc:sldMkLst>
      </pc:sldChg>
      <pc:sldChg chg="del">
        <pc:chgData name="Hampson, Christopher" userId="3403776e-6466-4702-9192-53627719edde" providerId="ADAL" clId="{74B9A2E3-1E3F-4B2A-A7DF-4932025A260C}" dt="2023-04-03T13:05:19.969" v="1559" actId="47"/>
        <pc:sldMkLst>
          <pc:docMk/>
          <pc:sldMk cId="2277675906" sldId="490"/>
        </pc:sldMkLst>
      </pc:sldChg>
      <pc:sldChg chg="del">
        <pc:chgData name="Hampson, Christopher" userId="3403776e-6466-4702-9192-53627719edde" providerId="ADAL" clId="{74B9A2E3-1E3F-4B2A-A7DF-4932025A260C}" dt="2023-04-03T13:05:23.938" v="1560" actId="47"/>
        <pc:sldMkLst>
          <pc:docMk/>
          <pc:sldMk cId="3636753472" sldId="491"/>
        </pc:sldMkLst>
      </pc:sldChg>
      <pc:sldChg chg="del">
        <pc:chgData name="Hampson, Christopher" userId="3403776e-6466-4702-9192-53627719edde" providerId="ADAL" clId="{74B9A2E3-1E3F-4B2A-A7DF-4932025A260C}" dt="2023-04-03T13:05:24.897" v="1561" actId="47"/>
        <pc:sldMkLst>
          <pc:docMk/>
          <pc:sldMk cId="145906322" sldId="492"/>
        </pc:sldMkLst>
      </pc:sldChg>
      <pc:sldChg chg="del">
        <pc:chgData name="Hampson, Christopher" userId="3403776e-6466-4702-9192-53627719edde" providerId="ADAL" clId="{74B9A2E3-1E3F-4B2A-A7DF-4932025A260C}" dt="2023-04-03T13:05:25.853" v="1562" actId="47"/>
        <pc:sldMkLst>
          <pc:docMk/>
          <pc:sldMk cId="4023010528" sldId="493"/>
        </pc:sldMkLst>
      </pc:sldChg>
      <pc:sldChg chg="del">
        <pc:chgData name="Hampson, Christopher" userId="3403776e-6466-4702-9192-53627719edde" providerId="ADAL" clId="{74B9A2E3-1E3F-4B2A-A7DF-4932025A260C}" dt="2023-04-03T13:05:34.778" v="1569" actId="47"/>
        <pc:sldMkLst>
          <pc:docMk/>
          <pc:sldMk cId="948372961" sldId="494"/>
        </pc:sldMkLst>
      </pc:sldChg>
      <pc:sldChg chg="addSp modSp add mod">
        <pc:chgData name="Hampson, Christopher" userId="3403776e-6466-4702-9192-53627719edde" providerId="ADAL" clId="{74B9A2E3-1E3F-4B2A-A7DF-4932025A260C}" dt="2023-04-03T12:45:17.399" v="474" actId="14100"/>
        <pc:sldMkLst>
          <pc:docMk/>
          <pc:sldMk cId="1174982862" sldId="495"/>
        </pc:sldMkLst>
        <pc:spChg chg="add mod">
          <ac:chgData name="Hampson, Christopher" userId="3403776e-6466-4702-9192-53627719edde" providerId="ADAL" clId="{74B9A2E3-1E3F-4B2A-A7DF-4932025A260C}" dt="2023-04-03T12:45:17.399" v="474" actId="14100"/>
          <ac:spMkLst>
            <pc:docMk/>
            <pc:sldMk cId="1174982862" sldId="495"/>
            <ac:spMk id="2" creationId="{E09D5D80-CE68-2E3E-2C74-D1F44E7D3683}"/>
          </ac:spMkLst>
        </pc:spChg>
        <pc:spChg chg="mod">
          <ac:chgData name="Hampson, Christopher" userId="3403776e-6466-4702-9192-53627719edde" providerId="ADAL" clId="{74B9A2E3-1E3F-4B2A-A7DF-4932025A260C}" dt="2023-04-03T12:43:32.831" v="314" actId="20577"/>
          <ac:spMkLst>
            <pc:docMk/>
            <pc:sldMk cId="1174982862" sldId="495"/>
            <ac:spMk id="7" creationId="{F85F72FE-FB30-0E4F-B173-89589AD00734}"/>
          </ac:spMkLst>
        </pc:spChg>
        <pc:spChg chg="mod">
          <ac:chgData name="Hampson, Christopher" userId="3403776e-6466-4702-9192-53627719edde" providerId="ADAL" clId="{74B9A2E3-1E3F-4B2A-A7DF-4932025A260C}" dt="2023-04-03T12:44:11.127" v="459" actId="20577"/>
          <ac:spMkLst>
            <pc:docMk/>
            <pc:sldMk cId="1174982862" sldId="495"/>
            <ac:spMk id="8" creationId="{754B29C7-D7D1-D248-93D7-CFED5AABAEE1}"/>
          </ac:spMkLst>
        </pc:spChg>
      </pc:sldChg>
      <pc:sldChg chg="delSp modSp add mod">
        <pc:chgData name="Hampson, Christopher" userId="3403776e-6466-4702-9192-53627719edde" providerId="ADAL" clId="{74B9A2E3-1E3F-4B2A-A7DF-4932025A260C}" dt="2023-04-03T12:49:06.415" v="906" actId="20577"/>
        <pc:sldMkLst>
          <pc:docMk/>
          <pc:sldMk cId="250034258" sldId="496"/>
        </pc:sldMkLst>
        <pc:spChg chg="del">
          <ac:chgData name="Hampson, Christopher" userId="3403776e-6466-4702-9192-53627719edde" providerId="ADAL" clId="{74B9A2E3-1E3F-4B2A-A7DF-4932025A260C}" dt="2023-04-03T12:46:06.818" v="476" actId="478"/>
          <ac:spMkLst>
            <pc:docMk/>
            <pc:sldMk cId="250034258" sldId="496"/>
            <ac:spMk id="2" creationId="{E09D5D80-CE68-2E3E-2C74-D1F44E7D3683}"/>
          </ac:spMkLst>
        </pc:spChg>
        <pc:spChg chg="mod">
          <ac:chgData name="Hampson, Christopher" userId="3403776e-6466-4702-9192-53627719edde" providerId="ADAL" clId="{74B9A2E3-1E3F-4B2A-A7DF-4932025A260C}" dt="2023-04-03T12:46:22.487" v="499" actId="20577"/>
          <ac:spMkLst>
            <pc:docMk/>
            <pc:sldMk cId="250034258" sldId="496"/>
            <ac:spMk id="7" creationId="{F85F72FE-FB30-0E4F-B173-89589AD00734}"/>
          </ac:spMkLst>
        </pc:spChg>
        <pc:spChg chg="mod">
          <ac:chgData name="Hampson, Christopher" userId="3403776e-6466-4702-9192-53627719edde" providerId="ADAL" clId="{74B9A2E3-1E3F-4B2A-A7DF-4932025A260C}" dt="2023-04-03T12:49:06.415" v="906" actId="20577"/>
          <ac:spMkLst>
            <pc:docMk/>
            <pc:sldMk cId="250034258" sldId="496"/>
            <ac:spMk id="8" creationId="{754B29C7-D7D1-D248-93D7-CFED5AABAEE1}"/>
          </ac:spMkLst>
        </pc:spChg>
      </pc:sldChg>
      <pc:sldChg chg="addSp modSp add mod ord setBg setClrOvrMap">
        <pc:chgData name="Hampson, Christopher" userId="3403776e-6466-4702-9192-53627719edde" providerId="ADAL" clId="{74B9A2E3-1E3F-4B2A-A7DF-4932025A260C}" dt="2023-04-03T12:50:54.032" v="1200" actId="962"/>
        <pc:sldMkLst>
          <pc:docMk/>
          <pc:sldMk cId="2060397045" sldId="497"/>
        </pc:sldMkLst>
        <pc:spChg chg="mod ord">
          <ac:chgData name="Hampson, Christopher" userId="3403776e-6466-4702-9192-53627719edde" providerId="ADAL" clId="{74B9A2E3-1E3F-4B2A-A7DF-4932025A260C}" dt="2023-04-03T12:50:31.350" v="1046" actId="26606"/>
          <ac:spMkLst>
            <pc:docMk/>
            <pc:sldMk cId="2060397045" sldId="497"/>
            <ac:spMk id="2" creationId="{47379BF0-0209-46DF-7D40-710D1671C6A0}"/>
          </ac:spMkLst>
        </pc:spChg>
        <pc:spChg chg="add">
          <ac:chgData name="Hampson, Christopher" userId="3403776e-6466-4702-9192-53627719edde" providerId="ADAL" clId="{74B9A2E3-1E3F-4B2A-A7DF-4932025A260C}" dt="2023-04-03T12:50:31.350" v="1046" actId="26606"/>
          <ac:spMkLst>
            <pc:docMk/>
            <pc:sldMk cId="2060397045" sldId="497"/>
            <ac:spMk id="9" creationId="{0671A8AE-40A1-4631-A6B8-581AFF065482}"/>
          </ac:spMkLst>
        </pc:spChg>
        <pc:spChg chg="add">
          <ac:chgData name="Hampson, Christopher" userId="3403776e-6466-4702-9192-53627719edde" providerId="ADAL" clId="{74B9A2E3-1E3F-4B2A-A7DF-4932025A260C}" dt="2023-04-03T12:50:31.350" v="1046" actId="26606"/>
          <ac:spMkLst>
            <pc:docMk/>
            <pc:sldMk cId="2060397045" sldId="497"/>
            <ac:spMk id="11" creationId="{AB58EF07-17C2-48CF-ABB0-EEF1F17CB8F0}"/>
          </ac:spMkLst>
        </pc:spChg>
        <pc:spChg chg="add">
          <ac:chgData name="Hampson, Christopher" userId="3403776e-6466-4702-9192-53627719edde" providerId="ADAL" clId="{74B9A2E3-1E3F-4B2A-A7DF-4932025A260C}" dt="2023-04-03T12:50:31.350" v="1046" actId="26606"/>
          <ac:spMkLst>
            <pc:docMk/>
            <pc:sldMk cId="2060397045" sldId="497"/>
            <ac:spMk id="13" creationId="{AF2F604E-43BE-4DC3-B983-E071523364F8}"/>
          </ac:spMkLst>
        </pc:spChg>
        <pc:spChg chg="add">
          <ac:chgData name="Hampson, Christopher" userId="3403776e-6466-4702-9192-53627719edde" providerId="ADAL" clId="{74B9A2E3-1E3F-4B2A-A7DF-4932025A260C}" dt="2023-04-03T12:50:31.350" v="1046" actId="26606"/>
          <ac:spMkLst>
            <pc:docMk/>
            <pc:sldMk cId="2060397045" sldId="497"/>
            <ac:spMk id="15" creationId="{08C9B587-E65E-4B52-B37C-ABEBB6E87928}"/>
          </ac:spMkLst>
        </pc:spChg>
        <pc:picChg chg="add mod">
          <ac:chgData name="Hampson, Christopher" userId="3403776e-6466-4702-9192-53627719edde" providerId="ADAL" clId="{74B9A2E3-1E3F-4B2A-A7DF-4932025A260C}" dt="2023-04-03T12:50:54.032" v="1200" actId="962"/>
          <ac:picMkLst>
            <pc:docMk/>
            <pc:sldMk cId="2060397045" sldId="497"/>
            <ac:picMk id="4" creationId="{28FE631B-31AD-0B50-B681-2EB128346027}"/>
          </ac:picMkLst>
        </pc:picChg>
      </pc:sldChg>
      <pc:sldChg chg="modSp add del mod">
        <pc:chgData name="Hampson, Christopher" userId="3403776e-6466-4702-9192-53627719edde" providerId="ADAL" clId="{74B9A2E3-1E3F-4B2A-A7DF-4932025A260C}" dt="2023-04-03T12:49:51.098" v="1020" actId="2696"/>
        <pc:sldMkLst>
          <pc:docMk/>
          <pc:sldMk cId="2107084633" sldId="497"/>
        </pc:sldMkLst>
        <pc:spChg chg="mod">
          <ac:chgData name="Hampson, Christopher" userId="3403776e-6466-4702-9192-53627719edde" providerId="ADAL" clId="{74B9A2E3-1E3F-4B2A-A7DF-4932025A260C}" dt="2023-04-03T12:49:20.367" v="936" actId="20577"/>
          <ac:spMkLst>
            <pc:docMk/>
            <pc:sldMk cId="2107084633" sldId="497"/>
            <ac:spMk id="7" creationId="{F85F72FE-FB30-0E4F-B173-89589AD00734}"/>
          </ac:spMkLst>
        </pc:spChg>
        <pc:spChg chg="mod">
          <ac:chgData name="Hampson, Christopher" userId="3403776e-6466-4702-9192-53627719edde" providerId="ADAL" clId="{74B9A2E3-1E3F-4B2A-A7DF-4932025A260C}" dt="2023-04-03T12:49:41.039" v="1019" actId="20577"/>
          <ac:spMkLst>
            <pc:docMk/>
            <pc:sldMk cId="2107084633" sldId="497"/>
            <ac:spMk id="8" creationId="{754B29C7-D7D1-D248-93D7-CFED5AABAEE1}"/>
          </ac:spMkLst>
        </pc:spChg>
      </pc:sldChg>
      <pc:sldChg chg="modSp add mod">
        <pc:chgData name="Hampson, Christopher" userId="3403776e-6466-4702-9192-53627719edde" providerId="ADAL" clId="{74B9A2E3-1E3F-4B2A-A7DF-4932025A260C}" dt="2023-04-03T12:59:01.336" v="1367" actId="20577"/>
        <pc:sldMkLst>
          <pc:docMk/>
          <pc:sldMk cId="2399218117" sldId="498"/>
        </pc:sldMkLst>
        <pc:spChg chg="mod">
          <ac:chgData name="Hampson, Christopher" userId="3403776e-6466-4702-9192-53627719edde" providerId="ADAL" clId="{74B9A2E3-1E3F-4B2A-A7DF-4932025A260C}" dt="2023-04-03T12:58:53.230" v="1319" actId="20577"/>
          <ac:spMkLst>
            <pc:docMk/>
            <pc:sldMk cId="2399218117" sldId="498"/>
            <ac:spMk id="7" creationId="{77F27CCF-C05D-B042-AA82-D7DC28F45846}"/>
          </ac:spMkLst>
        </pc:spChg>
        <pc:spChg chg="mod">
          <ac:chgData name="Hampson, Christopher" userId="3403776e-6466-4702-9192-53627719edde" providerId="ADAL" clId="{74B9A2E3-1E3F-4B2A-A7DF-4932025A260C}" dt="2023-04-03T12:59:01.336" v="1367" actId="20577"/>
          <ac:spMkLst>
            <pc:docMk/>
            <pc:sldMk cId="2399218117" sldId="498"/>
            <ac:spMk id="8" creationId="{1E70F85D-5842-8243-BF76-32FC65E4750F}"/>
          </ac:spMkLst>
        </pc:spChg>
      </pc:sldChg>
    </pc:docChg>
  </pc:docChgLst>
  <pc:docChgLst>
    <pc:chgData name="Hampson, Christopher" userId="3403776e-6466-4702-9192-53627719edde" providerId="ADAL" clId="{9FB7BE80-826D-4DEB-BE5B-E2C0CEE3987A}"/>
    <pc:docChg chg="undo custSel addSld delSld modSld sldOrd">
      <pc:chgData name="Hampson, Christopher" userId="3403776e-6466-4702-9192-53627719edde" providerId="ADAL" clId="{9FB7BE80-826D-4DEB-BE5B-E2C0CEE3987A}" dt="2023-04-17T12:56:28.378" v="1287" actId="20577"/>
      <pc:docMkLst>
        <pc:docMk/>
      </pc:docMkLst>
      <pc:sldChg chg="modSp mod">
        <pc:chgData name="Hampson, Christopher" userId="3403776e-6466-4702-9192-53627719edde" providerId="ADAL" clId="{9FB7BE80-826D-4DEB-BE5B-E2C0CEE3987A}" dt="2023-04-17T12:37:53.901" v="41" actId="20577"/>
        <pc:sldMkLst>
          <pc:docMk/>
          <pc:sldMk cId="1068590732" sldId="452"/>
        </pc:sldMkLst>
        <pc:spChg chg="mod">
          <ac:chgData name="Hampson, Christopher" userId="3403776e-6466-4702-9192-53627719edde" providerId="ADAL" clId="{9FB7BE80-826D-4DEB-BE5B-E2C0CEE3987A}" dt="2023-04-17T12:37:53.901" v="41" actId="20577"/>
          <ac:spMkLst>
            <pc:docMk/>
            <pc:sldMk cId="1068590732" sldId="452"/>
            <ac:spMk id="2" creationId="{47379BF0-0209-46DF-7D40-710D1671C6A0}"/>
          </ac:spMkLst>
        </pc:spChg>
      </pc:sldChg>
      <pc:sldChg chg="modSp mod">
        <pc:chgData name="Hampson, Christopher" userId="3403776e-6466-4702-9192-53627719edde" providerId="ADAL" clId="{9FB7BE80-826D-4DEB-BE5B-E2C0CEE3987A}" dt="2023-04-17T12:56:28.378" v="1287" actId="20577"/>
        <pc:sldMkLst>
          <pc:docMk/>
          <pc:sldMk cId="39958919" sldId="453"/>
        </pc:sldMkLst>
        <pc:spChg chg="mod">
          <ac:chgData name="Hampson, Christopher" userId="3403776e-6466-4702-9192-53627719edde" providerId="ADAL" clId="{9FB7BE80-826D-4DEB-BE5B-E2C0CEE3987A}" dt="2023-04-17T12:56:28.378" v="1287" actId="20577"/>
          <ac:spMkLst>
            <pc:docMk/>
            <pc:sldMk cId="39958919" sldId="453"/>
            <ac:spMk id="8" creationId="{754B29C7-D7D1-D248-93D7-CFED5AABAEE1}"/>
          </ac:spMkLst>
        </pc:spChg>
      </pc:sldChg>
      <pc:sldChg chg="modSp mod">
        <pc:chgData name="Hampson, Christopher" userId="3403776e-6466-4702-9192-53627719edde" providerId="ADAL" clId="{9FB7BE80-826D-4DEB-BE5B-E2C0CEE3987A}" dt="2023-04-17T12:42:51.853" v="489" actId="20577"/>
        <pc:sldMkLst>
          <pc:docMk/>
          <pc:sldMk cId="150763823" sldId="494"/>
        </pc:sldMkLst>
        <pc:spChg chg="mod">
          <ac:chgData name="Hampson, Christopher" userId="3403776e-6466-4702-9192-53627719edde" providerId="ADAL" clId="{9FB7BE80-826D-4DEB-BE5B-E2C0CEE3987A}" dt="2023-04-17T12:39:40.980" v="195" actId="20577"/>
          <ac:spMkLst>
            <pc:docMk/>
            <pc:sldMk cId="150763823" sldId="494"/>
            <ac:spMk id="7" creationId="{F85F72FE-FB30-0E4F-B173-89589AD00734}"/>
          </ac:spMkLst>
        </pc:spChg>
        <pc:spChg chg="mod">
          <ac:chgData name="Hampson, Christopher" userId="3403776e-6466-4702-9192-53627719edde" providerId="ADAL" clId="{9FB7BE80-826D-4DEB-BE5B-E2C0CEE3987A}" dt="2023-04-17T12:42:51.853" v="489" actId="20577"/>
          <ac:spMkLst>
            <pc:docMk/>
            <pc:sldMk cId="150763823" sldId="494"/>
            <ac:spMk id="8" creationId="{754B29C7-D7D1-D248-93D7-CFED5AABAEE1}"/>
          </ac:spMkLst>
        </pc:spChg>
      </pc:sldChg>
      <pc:sldChg chg="modSp mod">
        <pc:chgData name="Hampson, Christopher" userId="3403776e-6466-4702-9192-53627719edde" providerId="ADAL" clId="{9FB7BE80-826D-4DEB-BE5B-E2C0CEE3987A}" dt="2023-04-17T12:39:26.661" v="170" actId="20577"/>
        <pc:sldMkLst>
          <pc:docMk/>
          <pc:sldMk cId="4172932218" sldId="495"/>
        </pc:sldMkLst>
        <pc:spChg chg="mod">
          <ac:chgData name="Hampson, Christopher" userId="3403776e-6466-4702-9192-53627719edde" providerId="ADAL" clId="{9FB7BE80-826D-4DEB-BE5B-E2C0CEE3987A}" dt="2023-04-17T12:39:26.661" v="170" actId="20577"/>
          <ac:spMkLst>
            <pc:docMk/>
            <pc:sldMk cId="4172932218" sldId="495"/>
            <ac:spMk id="8" creationId="{754B29C7-D7D1-D248-93D7-CFED5AABAEE1}"/>
          </ac:spMkLst>
        </pc:spChg>
      </pc:sldChg>
      <pc:sldChg chg="del">
        <pc:chgData name="Hampson, Christopher" userId="3403776e-6466-4702-9192-53627719edde" providerId="ADAL" clId="{9FB7BE80-826D-4DEB-BE5B-E2C0CEE3987A}" dt="2023-04-17T12:46:01.545" v="922" actId="47"/>
        <pc:sldMkLst>
          <pc:docMk/>
          <pc:sldMk cId="720471484" sldId="501"/>
        </pc:sldMkLst>
      </pc:sldChg>
      <pc:sldChg chg="modSp add mod">
        <pc:chgData name="Hampson, Christopher" userId="3403776e-6466-4702-9192-53627719edde" providerId="ADAL" clId="{9FB7BE80-826D-4DEB-BE5B-E2C0CEE3987A}" dt="2023-04-17T12:45:53.026" v="921" actId="20577"/>
        <pc:sldMkLst>
          <pc:docMk/>
          <pc:sldMk cId="1733990866" sldId="505"/>
        </pc:sldMkLst>
        <pc:spChg chg="mod">
          <ac:chgData name="Hampson, Christopher" userId="3403776e-6466-4702-9192-53627719edde" providerId="ADAL" clId="{9FB7BE80-826D-4DEB-BE5B-E2C0CEE3987A}" dt="2023-04-17T12:43:02.741" v="501" actId="20577"/>
          <ac:spMkLst>
            <pc:docMk/>
            <pc:sldMk cId="1733990866" sldId="505"/>
            <ac:spMk id="7" creationId="{F85F72FE-FB30-0E4F-B173-89589AD00734}"/>
          </ac:spMkLst>
        </pc:spChg>
        <pc:spChg chg="mod">
          <ac:chgData name="Hampson, Christopher" userId="3403776e-6466-4702-9192-53627719edde" providerId="ADAL" clId="{9FB7BE80-826D-4DEB-BE5B-E2C0CEE3987A}" dt="2023-04-17T12:45:53.026" v="921" actId="20577"/>
          <ac:spMkLst>
            <pc:docMk/>
            <pc:sldMk cId="1733990866" sldId="505"/>
            <ac:spMk id="8" creationId="{754B29C7-D7D1-D248-93D7-CFED5AABAEE1}"/>
          </ac:spMkLst>
        </pc:spChg>
      </pc:sldChg>
      <pc:sldChg chg="modSp add mod ord">
        <pc:chgData name="Hampson, Christopher" userId="3403776e-6466-4702-9192-53627719edde" providerId="ADAL" clId="{9FB7BE80-826D-4DEB-BE5B-E2C0CEE3987A}" dt="2023-04-17T12:47:40.747" v="927" actId="20577"/>
        <pc:sldMkLst>
          <pc:docMk/>
          <pc:sldMk cId="2285667597" sldId="506"/>
        </pc:sldMkLst>
        <pc:spChg chg="mod">
          <ac:chgData name="Hampson, Christopher" userId="3403776e-6466-4702-9192-53627719edde" providerId="ADAL" clId="{9FB7BE80-826D-4DEB-BE5B-E2C0CEE3987A}" dt="2023-04-17T12:47:40.747" v="927" actId="20577"/>
          <ac:spMkLst>
            <pc:docMk/>
            <pc:sldMk cId="2285667597" sldId="506"/>
            <ac:spMk id="2" creationId="{47379BF0-0209-46DF-7D40-710D1671C6A0}"/>
          </ac:spMkLst>
        </pc:spChg>
      </pc:sldChg>
      <pc:sldChg chg="modSp add mod">
        <pc:chgData name="Hampson, Christopher" userId="3403776e-6466-4702-9192-53627719edde" providerId="ADAL" clId="{9FB7BE80-826D-4DEB-BE5B-E2C0CEE3987A}" dt="2023-04-17T12:48:59.614" v="971" actId="20577"/>
        <pc:sldMkLst>
          <pc:docMk/>
          <pc:sldMk cId="2478962090" sldId="507"/>
        </pc:sldMkLst>
        <pc:spChg chg="mod">
          <ac:chgData name="Hampson, Christopher" userId="3403776e-6466-4702-9192-53627719edde" providerId="ADAL" clId="{9FB7BE80-826D-4DEB-BE5B-E2C0CEE3987A}" dt="2023-04-17T12:48:59.614" v="971" actId="20577"/>
          <ac:spMkLst>
            <pc:docMk/>
            <pc:sldMk cId="2478962090" sldId="507"/>
            <ac:spMk id="7" creationId="{F85F72FE-FB30-0E4F-B173-89589AD00734}"/>
          </ac:spMkLst>
        </pc:spChg>
      </pc:sldChg>
      <pc:sldChg chg="modSp add mod">
        <pc:chgData name="Hampson, Christopher" userId="3403776e-6466-4702-9192-53627719edde" providerId="ADAL" clId="{9FB7BE80-826D-4DEB-BE5B-E2C0CEE3987A}" dt="2023-04-17T12:53:09.674" v="1031" actId="20577"/>
        <pc:sldMkLst>
          <pc:docMk/>
          <pc:sldMk cId="814516224" sldId="508"/>
        </pc:sldMkLst>
        <pc:spChg chg="mod">
          <ac:chgData name="Hampson, Christopher" userId="3403776e-6466-4702-9192-53627719edde" providerId="ADAL" clId="{9FB7BE80-826D-4DEB-BE5B-E2C0CEE3987A}" dt="2023-04-17T12:53:09.674" v="1031" actId="20577"/>
          <ac:spMkLst>
            <pc:docMk/>
            <pc:sldMk cId="814516224" sldId="508"/>
            <ac:spMk id="5" creationId="{69896610-8733-E0CC-FE7B-3BC15AE45023}"/>
          </ac:spMkLst>
        </pc:spChg>
        <pc:spChg chg="mod">
          <ac:chgData name="Hampson, Christopher" userId="3403776e-6466-4702-9192-53627719edde" providerId="ADAL" clId="{9FB7BE80-826D-4DEB-BE5B-E2C0CEE3987A}" dt="2023-04-17T12:53:03.509" v="1024" actId="113"/>
          <ac:spMkLst>
            <pc:docMk/>
            <pc:sldMk cId="814516224" sldId="508"/>
            <ac:spMk id="7" creationId="{1CD57334-D62C-1ABB-01AA-0F7E0472095F}"/>
          </ac:spMkLst>
        </pc:spChg>
      </pc:sldChg>
      <pc:sldChg chg="modSp add mod">
        <pc:chgData name="Hampson, Christopher" userId="3403776e-6466-4702-9192-53627719edde" providerId="ADAL" clId="{9FB7BE80-826D-4DEB-BE5B-E2C0CEE3987A}" dt="2023-04-17T12:53:39.713" v="1063" actId="15"/>
        <pc:sldMkLst>
          <pc:docMk/>
          <pc:sldMk cId="745376509" sldId="509"/>
        </pc:sldMkLst>
        <pc:spChg chg="mod">
          <ac:chgData name="Hampson, Christopher" userId="3403776e-6466-4702-9192-53627719edde" providerId="ADAL" clId="{9FB7BE80-826D-4DEB-BE5B-E2C0CEE3987A}" dt="2023-04-17T12:53:39.713" v="1063" actId="15"/>
          <ac:spMkLst>
            <pc:docMk/>
            <pc:sldMk cId="745376509" sldId="509"/>
            <ac:spMk id="5" creationId="{69896610-8733-E0CC-FE7B-3BC15AE45023}"/>
          </ac:spMkLst>
        </pc:spChg>
        <pc:spChg chg="mod">
          <ac:chgData name="Hampson, Christopher" userId="3403776e-6466-4702-9192-53627719edde" providerId="ADAL" clId="{9FB7BE80-826D-4DEB-BE5B-E2C0CEE3987A}" dt="2023-04-17T12:53:25.051" v="1056" actId="20577"/>
          <ac:spMkLst>
            <pc:docMk/>
            <pc:sldMk cId="745376509" sldId="509"/>
            <ac:spMk id="7" creationId="{1CD57334-D62C-1ABB-01AA-0F7E0472095F}"/>
          </ac:spMkLst>
        </pc:spChg>
      </pc:sldChg>
      <pc:sldChg chg="modSp add mod ord">
        <pc:chgData name="Hampson, Christopher" userId="3403776e-6466-4702-9192-53627719edde" providerId="ADAL" clId="{9FB7BE80-826D-4DEB-BE5B-E2C0CEE3987A}" dt="2023-04-17T12:54:14.273" v="1097" actId="20577"/>
        <pc:sldMkLst>
          <pc:docMk/>
          <pc:sldMk cId="3158604603" sldId="510"/>
        </pc:sldMkLst>
        <pc:spChg chg="mod">
          <ac:chgData name="Hampson, Christopher" userId="3403776e-6466-4702-9192-53627719edde" providerId="ADAL" clId="{9FB7BE80-826D-4DEB-BE5B-E2C0CEE3987A}" dt="2023-04-17T12:54:14.273" v="1097" actId="20577"/>
          <ac:spMkLst>
            <pc:docMk/>
            <pc:sldMk cId="3158604603" sldId="510"/>
            <ac:spMk id="7" creationId="{F85F72FE-FB30-0E4F-B173-89589AD00734}"/>
          </ac:spMkLst>
        </pc:spChg>
      </pc:sldChg>
      <pc:sldChg chg="modSp add mod ord">
        <pc:chgData name="Hampson, Christopher" userId="3403776e-6466-4702-9192-53627719edde" providerId="ADAL" clId="{9FB7BE80-826D-4DEB-BE5B-E2C0CEE3987A}" dt="2023-04-17T12:55:05.426" v="1154" actId="20577"/>
        <pc:sldMkLst>
          <pc:docMk/>
          <pc:sldMk cId="271966003" sldId="511"/>
        </pc:sldMkLst>
        <pc:spChg chg="mod">
          <ac:chgData name="Hampson, Christopher" userId="3403776e-6466-4702-9192-53627719edde" providerId="ADAL" clId="{9FB7BE80-826D-4DEB-BE5B-E2C0CEE3987A}" dt="2023-04-17T12:55:05.426" v="1154" actId="20577"/>
          <ac:spMkLst>
            <pc:docMk/>
            <pc:sldMk cId="271966003" sldId="511"/>
            <ac:spMk id="5" creationId="{69896610-8733-E0CC-FE7B-3BC15AE45023}"/>
          </ac:spMkLst>
        </pc:spChg>
        <pc:spChg chg="mod">
          <ac:chgData name="Hampson, Christopher" userId="3403776e-6466-4702-9192-53627719edde" providerId="ADAL" clId="{9FB7BE80-826D-4DEB-BE5B-E2C0CEE3987A}" dt="2023-04-17T12:54:43.313" v="1140" actId="20577"/>
          <ac:spMkLst>
            <pc:docMk/>
            <pc:sldMk cId="271966003" sldId="511"/>
            <ac:spMk id="7" creationId="{1CD57334-D62C-1ABB-01AA-0F7E0472095F}"/>
          </ac:spMkLst>
        </pc:spChg>
      </pc:sldChg>
    </pc:docChg>
  </pc:docChgLst>
  <pc:docChgLst>
    <pc:chgData name="Hampson, Christopher" userId="3403776e-6466-4702-9192-53627719edde" providerId="ADAL" clId="{7C8BEFEE-6653-4B72-A732-9029B744E76D}"/>
    <pc:docChg chg="custSel addSld delSld modSld">
      <pc:chgData name="Hampson, Christopher" userId="3403776e-6466-4702-9192-53627719edde" providerId="ADAL" clId="{7C8BEFEE-6653-4B72-A732-9029B744E76D}" dt="2023-03-03T14:20:08.070" v="435" actId="20577"/>
      <pc:docMkLst>
        <pc:docMk/>
      </pc:docMkLst>
      <pc:sldChg chg="modSp mod">
        <pc:chgData name="Hampson, Christopher" userId="3403776e-6466-4702-9192-53627719edde" providerId="ADAL" clId="{7C8BEFEE-6653-4B72-A732-9029B744E76D}" dt="2023-03-03T14:20:08.070" v="435" actId="20577"/>
        <pc:sldMkLst>
          <pc:docMk/>
          <pc:sldMk cId="1480709259" sldId="364"/>
        </pc:sldMkLst>
        <pc:spChg chg="mod">
          <ac:chgData name="Hampson, Christopher" userId="3403776e-6466-4702-9192-53627719edde" providerId="ADAL" clId="{7C8BEFEE-6653-4B72-A732-9029B744E76D}" dt="2023-03-03T14:20:08.070" v="435" actId="20577"/>
          <ac:spMkLst>
            <pc:docMk/>
            <pc:sldMk cId="1480709259" sldId="364"/>
            <ac:spMk id="8" creationId="{754B29C7-D7D1-D248-93D7-CFED5AABAEE1}"/>
          </ac:spMkLst>
        </pc:spChg>
      </pc:sldChg>
      <pc:sldChg chg="modSp mod">
        <pc:chgData name="Hampson, Christopher" userId="3403776e-6466-4702-9192-53627719edde" providerId="ADAL" clId="{7C8BEFEE-6653-4B72-A732-9029B744E76D}" dt="2023-03-03T13:26:08.858" v="21" actId="20577"/>
        <pc:sldMkLst>
          <pc:docMk/>
          <pc:sldMk cId="542765719" sldId="410"/>
        </pc:sldMkLst>
        <pc:spChg chg="mod">
          <ac:chgData name="Hampson, Christopher" userId="3403776e-6466-4702-9192-53627719edde" providerId="ADAL" clId="{7C8BEFEE-6653-4B72-A732-9029B744E76D}" dt="2023-03-03T13:26:08.858" v="21" actId="20577"/>
          <ac:spMkLst>
            <pc:docMk/>
            <pc:sldMk cId="542765719" sldId="410"/>
            <ac:spMk id="2" creationId="{47379BF0-0209-46DF-7D40-710D1671C6A0}"/>
          </ac:spMkLst>
        </pc:spChg>
      </pc:sldChg>
      <pc:sldChg chg="modSp add mod setBg">
        <pc:chgData name="Hampson, Christopher" userId="3403776e-6466-4702-9192-53627719edde" providerId="ADAL" clId="{7C8BEFEE-6653-4B72-A732-9029B744E76D}" dt="2023-03-03T13:29:51.849" v="360" actId="20577"/>
        <pc:sldMkLst>
          <pc:docMk/>
          <pc:sldMk cId="2093632070" sldId="418"/>
        </pc:sldMkLst>
        <pc:spChg chg="mod">
          <ac:chgData name="Hampson, Christopher" userId="3403776e-6466-4702-9192-53627719edde" providerId="ADAL" clId="{7C8BEFEE-6653-4B72-A732-9029B744E76D}" dt="2023-03-03T13:29:51.849" v="360" actId="20577"/>
          <ac:spMkLst>
            <pc:docMk/>
            <pc:sldMk cId="2093632070" sldId="418"/>
            <ac:spMk id="7" creationId="{F85F72FE-FB30-0E4F-B173-89589AD00734}"/>
          </ac:spMkLst>
        </pc:spChg>
      </pc:sldChg>
      <pc:sldChg chg="del">
        <pc:chgData name="Hampson, Christopher" userId="3403776e-6466-4702-9192-53627719edde" providerId="ADAL" clId="{7C8BEFEE-6653-4B72-A732-9029B744E76D}" dt="2023-03-03T13:27:17.354" v="52" actId="47"/>
        <pc:sldMkLst>
          <pc:docMk/>
          <pc:sldMk cId="3940751967" sldId="427"/>
        </pc:sldMkLst>
      </pc:sldChg>
      <pc:sldChg chg="del">
        <pc:chgData name="Hampson, Christopher" userId="3403776e-6466-4702-9192-53627719edde" providerId="ADAL" clId="{7C8BEFEE-6653-4B72-A732-9029B744E76D}" dt="2023-03-03T13:27:18.663" v="53" actId="47"/>
        <pc:sldMkLst>
          <pc:docMk/>
          <pc:sldMk cId="2193141527" sldId="428"/>
        </pc:sldMkLst>
      </pc:sldChg>
      <pc:sldChg chg="del">
        <pc:chgData name="Hampson, Christopher" userId="3403776e-6466-4702-9192-53627719edde" providerId="ADAL" clId="{7C8BEFEE-6653-4B72-A732-9029B744E76D}" dt="2023-03-03T13:27:24.338" v="54" actId="47"/>
        <pc:sldMkLst>
          <pc:docMk/>
          <pc:sldMk cId="3567912757" sldId="430"/>
        </pc:sldMkLst>
      </pc:sldChg>
      <pc:sldChg chg="del">
        <pc:chgData name="Hampson, Christopher" userId="3403776e-6466-4702-9192-53627719edde" providerId="ADAL" clId="{7C8BEFEE-6653-4B72-A732-9029B744E76D}" dt="2023-03-03T13:27:26.474" v="55" actId="47"/>
        <pc:sldMkLst>
          <pc:docMk/>
          <pc:sldMk cId="781362236" sldId="431"/>
        </pc:sldMkLst>
      </pc:sldChg>
      <pc:sldChg chg="del">
        <pc:chgData name="Hampson, Christopher" userId="3403776e-6466-4702-9192-53627719edde" providerId="ADAL" clId="{7C8BEFEE-6653-4B72-A732-9029B744E76D}" dt="2023-03-03T13:27:28.603" v="56" actId="47"/>
        <pc:sldMkLst>
          <pc:docMk/>
          <pc:sldMk cId="2502498723" sldId="432"/>
        </pc:sldMkLst>
      </pc:sldChg>
      <pc:sldChg chg="modSp add mod">
        <pc:chgData name="Hampson, Christopher" userId="3403776e-6466-4702-9192-53627719edde" providerId="ADAL" clId="{7C8BEFEE-6653-4B72-A732-9029B744E76D}" dt="2023-03-03T13:26:27.218" v="51" actId="20577"/>
        <pc:sldMkLst>
          <pc:docMk/>
          <pc:sldMk cId="4009660888" sldId="433"/>
        </pc:sldMkLst>
        <pc:spChg chg="mod">
          <ac:chgData name="Hampson, Christopher" userId="3403776e-6466-4702-9192-53627719edde" providerId="ADAL" clId="{7C8BEFEE-6653-4B72-A732-9029B744E76D}" dt="2023-03-03T13:26:27.218" v="51" actId="20577"/>
          <ac:spMkLst>
            <pc:docMk/>
            <pc:sldMk cId="4009660888" sldId="433"/>
            <ac:spMk id="2" creationId="{47379BF0-0209-46DF-7D40-710D1671C6A0}"/>
          </ac:spMkLst>
        </pc:spChg>
      </pc:sldChg>
      <pc:sldChg chg="modSp add mod">
        <pc:chgData name="Hampson, Christopher" userId="3403776e-6466-4702-9192-53627719edde" providerId="ADAL" clId="{7C8BEFEE-6653-4B72-A732-9029B744E76D}" dt="2023-03-03T13:30:01.073" v="377" actId="20577"/>
        <pc:sldMkLst>
          <pc:docMk/>
          <pc:sldMk cId="2358083553" sldId="434"/>
        </pc:sldMkLst>
        <pc:spChg chg="mod">
          <ac:chgData name="Hampson, Christopher" userId="3403776e-6466-4702-9192-53627719edde" providerId="ADAL" clId="{7C8BEFEE-6653-4B72-A732-9029B744E76D}" dt="2023-03-03T13:30:01.073" v="377" actId="20577"/>
          <ac:spMkLst>
            <pc:docMk/>
            <pc:sldMk cId="2358083553" sldId="434"/>
            <ac:spMk id="7" creationId="{F85F72FE-FB30-0E4F-B173-89589AD00734}"/>
          </ac:spMkLst>
        </pc:spChg>
      </pc:sldChg>
    </pc:docChg>
  </pc:docChgLst>
  <pc:docChgLst>
    <pc:chgData name="Hampson, Christopher" userId="3403776e-6466-4702-9192-53627719edde" providerId="ADAL" clId="{A00629DD-455B-48AF-A831-7DD4FECC6F94}"/>
    <pc:docChg chg="undo redo custSel addSld delSld modSld sldOrd">
      <pc:chgData name="Hampson, Christopher" userId="3403776e-6466-4702-9192-53627719edde" providerId="ADAL" clId="{A00629DD-455B-48AF-A831-7DD4FECC6F94}" dt="2023-03-22T13:34:19.839" v="2258" actId="115"/>
      <pc:docMkLst>
        <pc:docMk/>
      </pc:docMkLst>
      <pc:sldChg chg="modSp mod ord">
        <pc:chgData name="Hampson, Christopher" userId="3403776e-6466-4702-9192-53627719edde" providerId="ADAL" clId="{A00629DD-455B-48AF-A831-7DD4FECC6F94}" dt="2023-03-22T13:02:10.931" v="1431" actId="20577"/>
        <pc:sldMkLst>
          <pc:docMk/>
          <pc:sldMk cId="1480709259" sldId="364"/>
        </pc:sldMkLst>
        <pc:spChg chg="mod">
          <ac:chgData name="Hampson, Christopher" userId="3403776e-6466-4702-9192-53627719edde" providerId="ADAL" clId="{A00629DD-455B-48AF-A831-7DD4FECC6F94}" dt="2023-03-22T12:35:22.648" v="403" actId="20577"/>
          <ac:spMkLst>
            <pc:docMk/>
            <pc:sldMk cId="1480709259" sldId="364"/>
            <ac:spMk id="7" creationId="{F85F72FE-FB30-0E4F-B173-89589AD00734}"/>
          </ac:spMkLst>
        </pc:spChg>
        <pc:spChg chg="mod">
          <ac:chgData name="Hampson, Christopher" userId="3403776e-6466-4702-9192-53627719edde" providerId="ADAL" clId="{A00629DD-455B-48AF-A831-7DD4FECC6F94}" dt="2023-03-22T13:02:10.931" v="1431" actId="20577"/>
          <ac:spMkLst>
            <pc:docMk/>
            <pc:sldMk cId="1480709259" sldId="364"/>
            <ac:spMk id="8" creationId="{754B29C7-D7D1-D248-93D7-CFED5AABAEE1}"/>
          </ac:spMkLst>
        </pc:spChg>
      </pc:sldChg>
      <pc:sldChg chg="modSp mod">
        <pc:chgData name="Hampson, Christopher" userId="3403776e-6466-4702-9192-53627719edde" providerId="ADAL" clId="{A00629DD-455B-48AF-A831-7DD4FECC6F94}" dt="2023-03-22T12:32:26.347" v="24" actId="20577"/>
        <pc:sldMkLst>
          <pc:docMk/>
          <pc:sldMk cId="1068590732" sldId="452"/>
        </pc:sldMkLst>
        <pc:spChg chg="mod">
          <ac:chgData name="Hampson, Christopher" userId="3403776e-6466-4702-9192-53627719edde" providerId="ADAL" clId="{A00629DD-455B-48AF-A831-7DD4FECC6F94}" dt="2023-03-22T12:32:26.347" v="24" actId="20577"/>
          <ac:spMkLst>
            <pc:docMk/>
            <pc:sldMk cId="1068590732" sldId="452"/>
            <ac:spMk id="2" creationId="{47379BF0-0209-46DF-7D40-710D1671C6A0}"/>
          </ac:spMkLst>
        </pc:spChg>
      </pc:sldChg>
      <pc:sldChg chg="modSp mod">
        <pc:chgData name="Hampson, Christopher" userId="3403776e-6466-4702-9192-53627719edde" providerId="ADAL" clId="{A00629DD-455B-48AF-A831-7DD4FECC6F94}" dt="2023-03-22T13:34:12.874" v="2257" actId="20577"/>
        <pc:sldMkLst>
          <pc:docMk/>
          <pc:sldMk cId="39958919" sldId="453"/>
        </pc:sldMkLst>
        <pc:spChg chg="mod">
          <ac:chgData name="Hampson, Christopher" userId="3403776e-6466-4702-9192-53627719edde" providerId="ADAL" clId="{A00629DD-455B-48AF-A831-7DD4FECC6F94}" dt="2023-03-22T13:34:12.874" v="2257" actId="20577"/>
          <ac:spMkLst>
            <pc:docMk/>
            <pc:sldMk cId="39958919" sldId="453"/>
            <ac:spMk id="8" creationId="{754B29C7-D7D1-D248-93D7-CFED5AABAEE1}"/>
          </ac:spMkLst>
        </pc:spChg>
      </pc:sldChg>
      <pc:sldChg chg="del">
        <pc:chgData name="Hampson, Christopher" userId="3403776e-6466-4702-9192-53627719edde" providerId="ADAL" clId="{A00629DD-455B-48AF-A831-7DD4FECC6F94}" dt="2023-03-22T13:09:40.692" v="1734" actId="47"/>
        <pc:sldMkLst>
          <pc:docMk/>
          <pc:sldMk cId="2153621429" sldId="454"/>
        </pc:sldMkLst>
      </pc:sldChg>
      <pc:sldChg chg="del">
        <pc:chgData name="Hampson, Christopher" userId="3403776e-6466-4702-9192-53627719edde" providerId="ADAL" clId="{A00629DD-455B-48AF-A831-7DD4FECC6F94}" dt="2023-03-22T13:09:39.014" v="1733" actId="47"/>
        <pc:sldMkLst>
          <pc:docMk/>
          <pc:sldMk cId="7171896" sldId="455"/>
        </pc:sldMkLst>
      </pc:sldChg>
      <pc:sldChg chg="del">
        <pc:chgData name="Hampson, Christopher" userId="3403776e-6466-4702-9192-53627719edde" providerId="ADAL" clId="{A00629DD-455B-48AF-A831-7DD4FECC6F94}" dt="2023-03-22T13:09:37.745" v="1732" actId="47"/>
        <pc:sldMkLst>
          <pc:docMk/>
          <pc:sldMk cId="1792986408" sldId="456"/>
        </pc:sldMkLst>
      </pc:sldChg>
      <pc:sldChg chg="del">
        <pc:chgData name="Hampson, Christopher" userId="3403776e-6466-4702-9192-53627719edde" providerId="ADAL" clId="{A00629DD-455B-48AF-A831-7DD4FECC6F94}" dt="2023-03-22T13:09:36.613" v="1731" actId="47"/>
        <pc:sldMkLst>
          <pc:docMk/>
          <pc:sldMk cId="3883398312" sldId="457"/>
        </pc:sldMkLst>
      </pc:sldChg>
      <pc:sldChg chg="modSp mod">
        <pc:chgData name="Hampson, Christopher" userId="3403776e-6466-4702-9192-53627719edde" providerId="ADAL" clId="{A00629DD-455B-48AF-A831-7DD4FECC6F94}" dt="2023-03-22T13:34:19.839" v="2258" actId="115"/>
        <pc:sldMkLst>
          <pc:docMk/>
          <pc:sldMk cId="4127719475" sldId="458"/>
        </pc:sldMkLst>
        <pc:spChg chg="mod">
          <ac:chgData name="Hampson, Christopher" userId="3403776e-6466-4702-9192-53627719edde" providerId="ADAL" clId="{A00629DD-455B-48AF-A831-7DD4FECC6F94}" dt="2023-03-22T13:18:45.651" v="2137" actId="14100"/>
          <ac:spMkLst>
            <pc:docMk/>
            <pc:sldMk cId="4127719475" sldId="458"/>
            <ac:spMk id="7" creationId="{F85F72FE-FB30-0E4F-B173-89589AD00734}"/>
          </ac:spMkLst>
        </pc:spChg>
        <pc:spChg chg="mod">
          <ac:chgData name="Hampson, Christopher" userId="3403776e-6466-4702-9192-53627719edde" providerId="ADAL" clId="{A00629DD-455B-48AF-A831-7DD4FECC6F94}" dt="2023-03-22T13:34:19.839" v="2258" actId="115"/>
          <ac:spMkLst>
            <pc:docMk/>
            <pc:sldMk cId="4127719475" sldId="458"/>
            <ac:spMk id="8" creationId="{754B29C7-D7D1-D248-93D7-CFED5AABAEE1}"/>
          </ac:spMkLst>
        </pc:spChg>
      </pc:sldChg>
      <pc:sldChg chg="del">
        <pc:chgData name="Hampson, Christopher" userId="3403776e-6466-4702-9192-53627719edde" providerId="ADAL" clId="{A00629DD-455B-48AF-A831-7DD4FECC6F94}" dt="2023-03-22T13:31:07.607" v="2144" actId="47"/>
        <pc:sldMkLst>
          <pc:docMk/>
          <pc:sldMk cId="34813088" sldId="459"/>
        </pc:sldMkLst>
      </pc:sldChg>
      <pc:sldChg chg="del">
        <pc:chgData name="Hampson, Christopher" userId="3403776e-6466-4702-9192-53627719edde" providerId="ADAL" clId="{A00629DD-455B-48AF-A831-7DD4FECC6F94}" dt="2023-03-22T13:31:08.483" v="2145" actId="47"/>
        <pc:sldMkLst>
          <pc:docMk/>
          <pc:sldMk cId="1275979062" sldId="460"/>
        </pc:sldMkLst>
      </pc:sldChg>
      <pc:sldChg chg="del">
        <pc:chgData name="Hampson, Christopher" userId="3403776e-6466-4702-9192-53627719edde" providerId="ADAL" clId="{A00629DD-455B-48AF-A831-7DD4FECC6F94}" dt="2023-03-22T13:31:09.178" v="2146" actId="47"/>
        <pc:sldMkLst>
          <pc:docMk/>
          <pc:sldMk cId="1602204892" sldId="461"/>
        </pc:sldMkLst>
      </pc:sldChg>
      <pc:sldChg chg="del">
        <pc:chgData name="Hampson, Christopher" userId="3403776e-6466-4702-9192-53627719edde" providerId="ADAL" clId="{A00629DD-455B-48AF-A831-7DD4FECC6F94}" dt="2023-03-22T13:31:09.969" v="2147" actId="47"/>
        <pc:sldMkLst>
          <pc:docMk/>
          <pc:sldMk cId="2014562637" sldId="462"/>
        </pc:sldMkLst>
      </pc:sldChg>
      <pc:sldChg chg="del">
        <pc:chgData name="Hampson, Christopher" userId="3403776e-6466-4702-9192-53627719edde" providerId="ADAL" clId="{A00629DD-455B-48AF-A831-7DD4FECC6F94}" dt="2023-03-22T13:31:10.728" v="2148" actId="47"/>
        <pc:sldMkLst>
          <pc:docMk/>
          <pc:sldMk cId="1403802413" sldId="463"/>
        </pc:sldMkLst>
      </pc:sldChg>
      <pc:sldChg chg="del">
        <pc:chgData name="Hampson, Christopher" userId="3403776e-6466-4702-9192-53627719edde" providerId="ADAL" clId="{A00629DD-455B-48AF-A831-7DD4FECC6F94}" dt="2023-03-22T13:31:28.103" v="2167" actId="47"/>
        <pc:sldMkLst>
          <pc:docMk/>
          <pc:sldMk cId="790894554" sldId="465"/>
        </pc:sldMkLst>
      </pc:sldChg>
      <pc:sldChg chg="modSp mod ord setBg">
        <pc:chgData name="Hampson, Christopher" userId="3403776e-6466-4702-9192-53627719edde" providerId="ADAL" clId="{A00629DD-455B-48AF-A831-7DD4FECC6F94}" dt="2023-03-22T13:00:58.503" v="1384" actId="255"/>
        <pc:sldMkLst>
          <pc:docMk/>
          <pc:sldMk cId="905047344" sldId="466"/>
        </pc:sldMkLst>
        <pc:spChg chg="mod">
          <ac:chgData name="Hampson, Christopher" userId="3403776e-6466-4702-9192-53627719edde" providerId="ADAL" clId="{A00629DD-455B-48AF-A831-7DD4FECC6F94}" dt="2023-03-22T13:00:58.503" v="1384" actId="255"/>
          <ac:spMkLst>
            <pc:docMk/>
            <pc:sldMk cId="905047344" sldId="466"/>
            <ac:spMk id="4" creationId="{BF66D700-3B93-A4B2-EBE4-F78FCB0F89C5}"/>
          </ac:spMkLst>
        </pc:spChg>
        <pc:spChg chg="mod">
          <ac:chgData name="Hampson, Christopher" userId="3403776e-6466-4702-9192-53627719edde" providerId="ADAL" clId="{A00629DD-455B-48AF-A831-7DD4FECC6F94}" dt="2023-03-22T13:00:44.171" v="1382" actId="20577"/>
          <ac:spMkLst>
            <pc:docMk/>
            <pc:sldMk cId="905047344" sldId="466"/>
            <ac:spMk id="5" creationId="{D8735FA6-7EA0-4EAB-40F9-AE43CB0AF7CC}"/>
          </ac:spMkLst>
        </pc:spChg>
      </pc:sldChg>
      <pc:sldChg chg="del">
        <pc:chgData name="Hampson, Christopher" userId="3403776e-6466-4702-9192-53627719edde" providerId="ADAL" clId="{A00629DD-455B-48AF-A831-7DD4FECC6F94}" dt="2023-03-22T13:31:28.855" v="2168" actId="47"/>
        <pc:sldMkLst>
          <pc:docMk/>
          <pc:sldMk cId="2796709878" sldId="467"/>
        </pc:sldMkLst>
      </pc:sldChg>
      <pc:sldChg chg="del">
        <pc:chgData name="Hampson, Christopher" userId="3403776e-6466-4702-9192-53627719edde" providerId="ADAL" clId="{A00629DD-455B-48AF-A831-7DD4FECC6F94}" dt="2023-03-22T13:31:29.456" v="2169" actId="47"/>
        <pc:sldMkLst>
          <pc:docMk/>
          <pc:sldMk cId="1114042139" sldId="468"/>
        </pc:sldMkLst>
      </pc:sldChg>
      <pc:sldChg chg="del">
        <pc:chgData name="Hampson, Christopher" userId="3403776e-6466-4702-9192-53627719edde" providerId="ADAL" clId="{A00629DD-455B-48AF-A831-7DD4FECC6F94}" dt="2023-03-22T13:31:29.951" v="2170" actId="47"/>
        <pc:sldMkLst>
          <pc:docMk/>
          <pc:sldMk cId="93654715" sldId="469"/>
        </pc:sldMkLst>
      </pc:sldChg>
      <pc:sldChg chg="modSp add del mod">
        <pc:chgData name="Hampson, Christopher" userId="3403776e-6466-4702-9192-53627719edde" providerId="ADAL" clId="{A00629DD-455B-48AF-A831-7DD4FECC6F94}" dt="2023-03-22T13:02:23.171" v="1446"/>
        <pc:sldMkLst>
          <pc:docMk/>
          <pc:sldMk cId="1859731690" sldId="470"/>
        </pc:sldMkLst>
        <pc:spChg chg="mod">
          <ac:chgData name="Hampson, Christopher" userId="3403776e-6466-4702-9192-53627719edde" providerId="ADAL" clId="{A00629DD-455B-48AF-A831-7DD4FECC6F94}" dt="2023-03-22T12:35:27.890" v="416" actId="20577"/>
          <ac:spMkLst>
            <pc:docMk/>
            <pc:sldMk cId="1859731690" sldId="470"/>
            <ac:spMk id="7" creationId="{F85F72FE-FB30-0E4F-B173-89589AD00734}"/>
          </ac:spMkLst>
        </pc:spChg>
        <pc:spChg chg="mod">
          <ac:chgData name="Hampson, Christopher" userId="3403776e-6466-4702-9192-53627719edde" providerId="ADAL" clId="{A00629DD-455B-48AF-A831-7DD4FECC6F94}" dt="2023-03-22T13:02:23.171" v="1446"/>
          <ac:spMkLst>
            <pc:docMk/>
            <pc:sldMk cId="1859731690" sldId="470"/>
            <ac:spMk id="8" creationId="{754B29C7-D7D1-D248-93D7-CFED5AABAEE1}"/>
          </ac:spMkLst>
        </pc:spChg>
      </pc:sldChg>
      <pc:sldChg chg="addSp delSp modSp add mod">
        <pc:chgData name="Hampson, Christopher" userId="3403776e-6466-4702-9192-53627719edde" providerId="ADAL" clId="{A00629DD-455B-48AF-A831-7DD4FECC6F94}" dt="2023-03-22T12:57:35.290" v="1344" actId="20577"/>
        <pc:sldMkLst>
          <pc:docMk/>
          <pc:sldMk cId="746731941" sldId="471"/>
        </pc:sldMkLst>
        <pc:spChg chg="add mod">
          <ac:chgData name="Hampson, Christopher" userId="3403776e-6466-4702-9192-53627719edde" providerId="ADAL" clId="{A00629DD-455B-48AF-A831-7DD4FECC6F94}" dt="2023-03-22T12:50:32.861" v="1003" actId="207"/>
          <ac:spMkLst>
            <pc:docMk/>
            <pc:sldMk cId="746731941" sldId="471"/>
            <ac:spMk id="2" creationId="{63782099-F6FF-05BE-AE1B-050239BFDB49}"/>
          </ac:spMkLst>
        </pc:spChg>
        <pc:spChg chg="add mod">
          <ac:chgData name="Hampson, Christopher" userId="3403776e-6466-4702-9192-53627719edde" providerId="ADAL" clId="{A00629DD-455B-48AF-A831-7DD4FECC6F94}" dt="2023-03-22T12:50:39.280" v="1004" actId="207"/>
          <ac:spMkLst>
            <pc:docMk/>
            <pc:sldMk cId="746731941" sldId="471"/>
            <ac:spMk id="3" creationId="{E6B9A959-6FC6-53FB-D793-36CA2AD0DA59}"/>
          </ac:spMkLst>
        </pc:spChg>
        <pc:spChg chg="add mod">
          <ac:chgData name="Hampson, Christopher" userId="3403776e-6466-4702-9192-53627719edde" providerId="ADAL" clId="{A00629DD-455B-48AF-A831-7DD4FECC6F94}" dt="2023-03-22T12:50:44.323" v="1006" actId="207"/>
          <ac:spMkLst>
            <pc:docMk/>
            <pc:sldMk cId="746731941" sldId="471"/>
            <ac:spMk id="4" creationId="{BA25D2C7-C783-C78D-AEA0-F3B0E2B78AB0}"/>
          </ac:spMkLst>
        </pc:spChg>
        <pc:spChg chg="add mod">
          <ac:chgData name="Hampson, Christopher" userId="3403776e-6466-4702-9192-53627719edde" providerId="ADAL" clId="{A00629DD-455B-48AF-A831-7DD4FECC6F94}" dt="2023-03-22T12:50:41.987" v="1005" actId="207"/>
          <ac:spMkLst>
            <pc:docMk/>
            <pc:sldMk cId="746731941" sldId="471"/>
            <ac:spMk id="5" creationId="{7B8B4B25-ADD2-ABC2-B338-6BB386EF60B6}"/>
          </ac:spMkLst>
        </pc:spChg>
        <pc:spChg chg="mod">
          <ac:chgData name="Hampson, Christopher" userId="3403776e-6466-4702-9192-53627719edde" providerId="ADAL" clId="{A00629DD-455B-48AF-A831-7DD4FECC6F94}" dt="2023-03-22T12:43:22.891" v="875" actId="20577"/>
          <ac:spMkLst>
            <pc:docMk/>
            <pc:sldMk cId="746731941" sldId="471"/>
            <ac:spMk id="7" creationId="{F85F72FE-FB30-0E4F-B173-89589AD00734}"/>
          </ac:spMkLst>
        </pc:spChg>
        <pc:spChg chg="del mod">
          <ac:chgData name="Hampson, Christopher" userId="3403776e-6466-4702-9192-53627719edde" providerId="ADAL" clId="{A00629DD-455B-48AF-A831-7DD4FECC6F94}" dt="2023-03-22T12:49:11.653" v="931" actId="478"/>
          <ac:spMkLst>
            <pc:docMk/>
            <pc:sldMk cId="746731941" sldId="471"/>
            <ac:spMk id="8" creationId="{754B29C7-D7D1-D248-93D7-CFED5AABAEE1}"/>
          </ac:spMkLst>
        </pc:spChg>
        <pc:spChg chg="add mod">
          <ac:chgData name="Hampson, Christopher" userId="3403776e-6466-4702-9192-53627719edde" providerId="ADAL" clId="{A00629DD-455B-48AF-A831-7DD4FECC6F94}" dt="2023-03-22T12:50:50.488" v="1007" actId="207"/>
          <ac:spMkLst>
            <pc:docMk/>
            <pc:sldMk cId="746731941" sldId="471"/>
            <ac:spMk id="9" creationId="{188700A0-19DC-429C-BC2A-07426604B0CD}"/>
          </ac:spMkLst>
        </pc:spChg>
        <pc:spChg chg="add mod">
          <ac:chgData name="Hampson, Christopher" userId="3403776e-6466-4702-9192-53627719edde" providerId="ADAL" clId="{A00629DD-455B-48AF-A831-7DD4FECC6F94}" dt="2023-03-22T12:50:52.420" v="1008" actId="207"/>
          <ac:spMkLst>
            <pc:docMk/>
            <pc:sldMk cId="746731941" sldId="471"/>
            <ac:spMk id="10" creationId="{3809595F-E0DF-CC35-C540-49CBA9926190}"/>
          </ac:spMkLst>
        </pc:spChg>
        <pc:spChg chg="add mod">
          <ac:chgData name="Hampson, Christopher" userId="3403776e-6466-4702-9192-53627719edde" providerId="ADAL" clId="{A00629DD-455B-48AF-A831-7DD4FECC6F94}" dt="2023-03-22T12:50:54.308" v="1009" actId="207"/>
          <ac:spMkLst>
            <pc:docMk/>
            <pc:sldMk cId="746731941" sldId="471"/>
            <ac:spMk id="11" creationId="{2C5CF718-C615-6C9F-C293-E7A9CDA0CF80}"/>
          </ac:spMkLst>
        </pc:spChg>
        <pc:spChg chg="add mod">
          <ac:chgData name="Hampson, Christopher" userId="3403776e-6466-4702-9192-53627719edde" providerId="ADAL" clId="{A00629DD-455B-48AF-A831-7DD4FECC6F94}" dt="2023-03-22T12:52:47.010" v="1155" actId="1076"/>
          <ac:spMkLst>
            <pc:docMk/>
            <pc:sldMk cId="746731941" sldId="471"/>
            <ac:spMk id="12" creationId="{E0F584F8-17E8-F704-F0A0-C11D3A5AE797}"/>
          </ac:spMkLst>
        </pc:spChg>
        <pc:spChg chg="add mod">
          <ac:chgData name="Hampson, Christopher" userId="3403776e-6466-4702-9192-53627719edde" providerId="ADAL" clId="{A00629DD-455B-48AF-A831-7DD4FECC6F94}" dt="2023-03-22T12:57:35.290" v="1344" actId="20577"/>
          <ac:spMkLst>
            <pc:docMk/>
            <pc:sldMk cId="746731941" sldId="471"/>
            <ac:spMk id="13" creationId="{1280C7A8-A801-AD50-374E-40C0A5D53DA7}"/>
          </ac:spMkLst>
        </pc:spChg>
      </pc:sldChg>
      <pc:sldChg chg="modSp add del mod">
        <pc:chgData name="Hampson, Christopher" userId="3403776e-6466-4702-9192-53627719edde" providerId="ADAL" clId="{A00629DD-455B-48AF-A831-7DD4FECC6F94}" dt="2023-03-22T12:59:54.990" v="1365" actId="47"/>
        <pc:sldMkLst>
          <pc:docMk/>
          <pc:sldMk cId="2103508822" sldId="472"/>
        </pc:sldMkLst>
        <pc:spChg chg="mod">
          <ac:chgData name="Hampson, Christopher" userId="3403776e-6466-4702-9192-53627719edde" providerId="ADAL" clId="{A00629DD-455B-48AF-A831-7DD4FECC6F94}" dt="2023-03-22T12:59:39.971" v="1360" actId="20577"/>
          <ac:spMkLst>
            <pc:docMk/>
            <pc:sldMk cId="2103508822" sldId="472"/>
            <ac:spMk id="7" creationId="{F85F72FE-FB30-0E4F-B173-89589AD00734}"/>
          </ac:spMkLst>
        </pc:spChg>
      </pc:sldChg>
      <pc:sldChg chg="modSp add mod ord">
        <pc:chgData name="Hampson, Christopher" userId="3403776e-6466-4702-9192-53627719edde" providerId="ADAL" clId="{A00629DD-455B-48AF-A831-7DD4FECC6F94}" dt="2023-03-22T13:11:33.528" v="1906" actId="255"/>
        <pc:sldMkLst>
          <pc:docMk/>
          <pc:sldMk cId="4103956322" sldId="472"/>
        </pc:sldMkLst>
        <pc:spChg chg="mod">
          <ac:chgData name="Hampson, Christopher" userId="3403776e-6466-4702-9192-53627719edde" providerId="ADAL" clId="{A00629DD-455B-48AF-A831-7DD4FECC6F94}" dt="2023-03-22T13:07:35.738" v="1478" actId="20577"/>
          <ac:spMkLst>
            <pc:docMk/>
            <pc:sldMk cId="4103956322" sldId="472"/>
            <ac:spMk id="7" creationId="{F85F72FE-FB30-0E4F-B173-89589AD00734}"/>
          </ac:spMkLst>
        </pc:spChg>
        <pc:spChg chg="mod">
          <ac:chgData name="Hampson, Christopher" userId="3403776e-6466-4702-9192-53627719edde" providerId="ADAL" clId="{A00629DD-455B-48AF-A831-7DD4FECC6F94}" dt="2023-03-22T13:11:33.528" v="1906" actId="255"/>
          <ac:spMkLst>
            <pc:docMk/>
            <pc:sldMk cId="4103956322" sldId="472"/>
            <ac:spMk id="8" creationId="{754B29C7-D7D1-D248-93D7-CFED5AABAEE1}"/>
          </ac:spMkLst>
        </pc:spChg>
      </pc:sldChg>
      <pc:sldChg chg="modSp add mod ord">
        <pc:chgData name="Hampson, Christopher" userId="3403776e-6466-4702-9192-53627719edde" providerId="ADAL" clId="{A00629DD-455B-48AF-A831-7DD4FECC6F94}" dt="2023-03-22T13:31:25.081" v="2166" actId="20577"/>
        <pc:sldMkLst>
          <pc:docMk/>
          <pc:sldMk cId="2322901451" sldId="473"/>
        </pc:sldMkLst>
        <pc:spChg chg="mod">
          <ac:chgData name="Hampson, Christopher" userId="3403776e-6466-4702-9192-53627719edde" providerId="ADAL" clId="{A00629DD-455B-48AF-A831-7DD4FECC6F94}" dt="2023-03-22T13:31:25.081" v="2166" actId="20577"/>
          <ac:spMkLst>
            <pc:docMk/>
            <pc:sldMk cId="2322901451" sldId="473"/>
            <ac:spMk id="2" creationId="{47379BF0-0209-46DF-7D40-710D1671C6A0}"/>
          </ac:spMkLst>
        </pc:spChg>
      </pc:sldChg>
    </pc:docChg>
  </pc:docChgLst>
  <pc:docChgLst>
    <pc:chgData name="Hampson, Christopher" userId="3403776e-6466-4702-9192-53627719edde" providerId="ADAL" clId="{795336CE-A48F-4CF3-A8F9-0FD2B6108A16}"/>
    <pc:docChg chg="undo custSel addSld delSld modSld sldOrd">
      <pc:chgData name="Hampson, Christopher" userId="3403776e-6466-4702-9192-53627719edde" providerId="ADAL" clId="{795336CE-A48F-4CF3-A8F9-0FD2B6108A16}" dt="2023-04-05T13:27:59.839" v="712" actId="20577"/>
      <pc:docMkLst>
        <pc:docMk/>
      </pc:docMkLst>
      <pc:sldChg chg="del">
        <pc:chgData name="Hampson, Christopher" userId="3403776e-6466-4702-9192-53627719edde" providerId="ADAL" clId="{795336CE-A48F-4CF3-A8F9-0FD2B6108A16}" dt="2023-04-05T12:47:45.802" v="17" actId="47"/>
        <pc:sldMkLst>
          <pc:docMk/>
          <pc:sldMk cId="2409788328" sldId="258"/>
        </pc:sldMkLst>
      </pc:sldChg>
      <pc:sldChg chg="addSp delSp modSp mod ord">
        <pc:chgData name="Hampson, Christopher" userId="3403776e-6466-4702-9192-53627719edde" providerId="ADAL" clId="{795336CE-A48F-4CF3-A8F9-0FD2B6108A16}" dt="2023-04-05T13:23:47.372" v="457"/>
        <pc:sldMkLst>
          <pc:docMk/>
          <pc:sldMk cId="3940751967" sldId="427"/>
        </pc:sldMkLst>
        <pc:spChg chg="add del">
          <ac:chgData name="Hampson, Christopher" userId="3403776e-6466-4702-9192-53627719edde" providerId="ADAL" clId="{795336CE-A48F-4CF3-A8F9-0FD2B6108A16}" dt="2023-04-05T12:57:54.161" v="29" actId="22"/>
          <ac:spMkLst>
            <pc:docMk/>
            <pc:sldMk cId="3940751967" sldId="427"/>
            <ac:spMk id="4" creationId="{276331F8-6186-38DC-E310-6073ADE02858}"/>
          </ac:spMkLst>
        </pc:spChg>
        <pc:picChg chg="add del mod">
          <ac:chgData name="Hampson, Christopher" userId="3403776e-6466-4702-9192-53627719edde" providerId="ADAL" clId="{795336CE-A48F-4CF3-A8F9-0FD2B6108A16}" dt="2023-04-05T12:57:58.543" v="33" actId="478"/>
          <ac:picMkLst>
            <pc:docMk/>
            <pc:sldMk cId="3940751967" sldId="427"/>
            <ac:picMk id="6" creationId="{51077C6F-79B2-94FE-5FDF-C8B0B5B1D5E9}"/>
          </ac:picMkLst>
        </pc:picChg>
      </pc:sldChg>
      <pc:sldChg chg="ord">
        <pc:chgData name="Hampson, Christopher" userId="3403776e-6466-4702-9192-53627719edde" providerId="ADAL" clId="{795336CE-A48F-4CF3-A8F9-0FD2B6108A16}" dt="2023-04-05T13:23:49.010" v="459"/>
        <pc:sldMkLst>
          <pc:docMk/>
          <pc:sldMk cId="2193141527" sldId="428"/>
        </pc:sldMkLst>
      </pc:sldChg>
      <pc:sldChg chg="modSp mod">
        <pc:chgData name="Hampson, Christopher" userId="3403776e-6466-4702-9192-53627719edde" providerId="ADAL" clId="{795336CE-A48F-4CF3-A8F9-0FD2B6108A16}" dt="2023-04-05T12:47:36.939" v="16" actId="5793"/>
        <pc:sldMkLst>
          <pc:docMk/>
          <pc:sldMk cId="1068590732" sldId="452"/>
        </pc:sldMkLst>
        <pc:spChg chg="mod">
          <ac:chgData name="Hampson, Christopher" userId="3403776e-6466-4702-9192-53627719edde" providerId="ADAL" clId="{795336CE-A48F-4CF3-A8F9-0FD2B6108A16}" dt="2023-04-05T12:47:36.939" v="16" actId="5793"/>
          <ac:spMkLst>
            <pc:docMk/>
            <pc:sldMk cId="1068590732" sldId="452"/>
            <ac:spMk id="2" creationId="{47379BF0-0209-46DF-7D40-710D1671C6A0}"/>
          </ac:spMkLst>
        </pc:spChg>
      </pc:sldChg>
      <pc:sldChg chg="modSp mod">
        <pc:chgData name="Hampson, Christopher" userId="3403776e-6466-4702-9192-53627719edde" providerId="ADAL" clId="{795336CE-A48F-4CF3-A8F9-0FD2B6108A16}" dt="2023-04-05T13:27:59.839" v="712" actId="20577"/>
        <pc:sldMkLst>
          <pc:docMk/>
          <pc:sldMk cId="39958919" sldId="453"/>
        </pc:sldMkLst>
        <pc:spChg chg="mod">
          <ac:chgData name="Hampson, Christopher" userId="3403776e-6466-4702-9192-53627719edde" providerId="ADAL" clId="{795336CE-A48F-4CF3-A8F9-0FD2B6108A16}" dt="2023-04-05T13:25:50.566" v="547" actId="20577"/>
          <ac:spMkLst>
            <pc:docMk/>
            <pc:sldMk cId="39958919" sldId="453"/>
            <ac:spMk id="7" creationId="{F85F72FE-FB30-0E4F-B173-89589AD00734}"/>
          </ac:spMkLst>
        </pc:spChg>
        <pc:spChg chg="mod">
          <ac:chgData name="Hampson, Christopher" userId="3403776e-6466-4702-9192-53627719edde" providerId="ADAL" clId="{795336CE-A48F-4CF3-A8F9-0FD2B6108A16}" dt="2023-04-05T13:27:59.839" v="712" actId="20577"/>
          <ac:spMkLst>
            <pc:docMk/>
            <pc:sldMk cId="39958919" sldId="453"/>
            <ac:spMk id="8" creationId="{754B29C7-D7D1-D248-93D7-CFED5AABAEE1}"/>
          </ac:spMkLst>
        </pc:spChg>
      </pc:sldChg>
      <pc:sldChg chg="addSp delSp modSp new mod">
        <pc:chgData name="Hampson, Christopher" userId="3403776e-6466-4702-9192-53627719edde" providerId="ADAL" clId="{795336CE-A48F-4CF3-A8F9-0FD2B6108A16}" dt="2023-04-05T13:04:33.064" v="403" actId="962"/>
        <pc:sldMkLst>
          <pc:docMk/>
          <pc:sldMk cId="882781115" sldId="454"/>
        </pc:sldMkLst>
        <pc:spChg chg="del">
          <ac:chgData name="Hampson, Christopher" userId="3403776e-6466-4702-9192-53627719edde" providerId="ADAL" clId="{795336CE-A48F-4CF3-A8F9-0FD2B6108A16}" dt="2023-04-05T12:47:54.191" v="19" actId="478"/>
          <ac:spMkLst>
            <pc:docMk/>
            <pc:sldMk cId="882781115" sldId="454"/>
            <ac:spMk id="2" creationId="{88860300-332D-FC1E-2635-918DF7C3AF00}"/>
          </ac:spMkLst>
        </pc:spChg>
        <pc:spChg chg="del">
          <ac:chgData name="Hampson, Christopher" userId="3403776e-6466-4702-9192-53627719edde" providerId="ADAL" clId="{795336CE-A48F-4CF3-A8F9-0FD2B6108A16}" dt="2023-04-05T12:47:55.136" v="20" actId="478"/>
          <ac:spMkLst>
            <pc:docMk/>
            <pc:sldMk cId="882781115" sldId="454"/>
            <ac:spMk id="3" creationId="{5423D190-B375-B316-211D-DB5BC30CCF90}"/>
          </ac:spMkLst>
        </pc:spChg>
        <pc:picChg chg="add del mod">
          <ac:chgData name="Hampson, Christopher" userId="3403776e-6466-4702-9192-53627719edde" providerId="ADAL" clId="{795336CE-A48F-4CF3-A8F9-0FD2B6108A16}" dt="2023-04-05T12:48:46.776" v="24" actId="478"/>
          <ac:picMkLst>
            <pc:docMk/>
            <pc:sldMk cId="882781115" sldId="454"/>
            <ac:picMk id="5" creationId="{8B1A3D7F-400D-8498-B2DA-12B8D29D692F}"/>
          </ac:picMkLst>
        </pc:picChg>
        <pc:picChg chg="add del mod">
          <ac:chgData name="Hampson, Christopher" userId="3403776e-6466-4702-9192-53627719edde" providerId="ADAL" clId="{795336CE-A48F-4CF3-A8F9-0FD2B6108A16}" dt="2023-04-05T12:58:46.752" v="34" actId="478"/>
          <ac:picMkLst>
            <pc:docMk/>
            <pc:sldMk cId="882781115" sldId="454"/>
            <ac:picMk id="7" creationId="{173B1BB7-2989-FDDA-6A33-553B732D677D}"/>
          </ac:picMkLst>
        </pc:picChg>
        <pc:picChg chg="add mod">
          <ac:chgData name="Hampson, Christopher" userId="3403776e-6466-4702-9192-53627719edde" providerId="ADAL" clId="{795336CE-A48F-4CF3-A8F9-0FD2B6108A16}" dt="2023-04-05T13:04:33.064" v="403" actId="962"/>
          <ac:picMkLst>
            <pc:docMk/>
            <pc:sldMk cId="882781115" sldId="454"/>
            <ac:picMk id="9" creationId="{DA146509-72AC-222A-C47E-39958B40A564}"/>
          </ac:picMkLst>
        </pc:picChg>
        <pc:picChg chg="add mod ord">
          <ac:chgData name="Hampson, Christopher" userId="3403776e-6466-4702-9192-53627719edde" providerId="ADAL" clId="{795336CE-A48F-4CF3-A8F9-0FD2B6108A16}" dt="2023-04-05T13:00:02.331" v="43" actId="167"/>
          <ac:picMkLst>
            <pc:docMk/>
            <pc:sldMk cId="882781115" sldId="454"/>
            <ac:picMk id="11" creationId="{61092399-E6FD-4289-97E8-4570EE0C2678}"/>
          </ac:picMkLst>
        </pc:picChg>
      </pc:sldChg>
      <pc:sldChg chg="addSp delSp modSp new mod">
        <pc:chgData name="Hampson, Christopher" userId="3403776e-6466-4702-9192-53627719edde" providerId="ADAL" clId="{795336CE-A48F-4CF3-A8F9-0FD2B6108A16}" dt="2023-04-05T13:04:16.364" v="269" actId="962"/>
        <pc:sldMkLst>
          <pc:docMk/>
          <pc:sldMk cId="793508097" sldId="455"/>
        </pc:sldMkLst>
        <pc:spChg chg="del">
          <ac:chgData name="Hampson, Christopher" userId="3403776e-6466-4702-9192-53627719edde" providerId="ADAL" clId="{795336CE-A48F-4CF3-A8F9-0FD2B6108A16}" dt="2023-04-05T13:00:32.128" v="51" actId="478"/>
          <ac:spMkLst>
            <pc:docMk/>
            <pc:sldMk cId="793508097" sldId="455"/>
            <ac:spMk id="2" creationId="{97EE4BF6-D0DB-E7AC-585B-471556E21211}"/>
          </ac:spMkLst>
        </pc:spChg>
        <pc:spChg chg="del">
          <ac:chgData name="Hampson, Christopher" userId="3403776e-6466-4702-9192-53627719edde" providerId="ADAL" clId="{795336CE-A48F-4CF3-A8F9-0FD2B6108A16}" dt="2023-04-05T13:00:33.721" v="52" actId="478"/>
          <ac:spMkLst>
            <pc:docMk/>
            <pc:sldMk cId="793508097" sldId="455"/>
            <ac:spMk id="3" creationId="{7FD20201-869F-F1C6-D302-96916A578838}"/>
          </ac:spMkLst>
        </pc:spChg>
        <pc:picChg chg="add mod">
          <ac:chgData name="Hampson, Christopher" userId="3403776e-6466-4702-9192-53627719edde" providerId="ADAL" clId="{795336CE-A48F-4CF3-A8F9-0FD2B6108A16}" dt="2023-04-05T13:04:16.364" v="269" actId="962"/>
          <ac:picMkLst>
            <pc:docMk/>
            <pc:sldMk cId="793508097" sldId="455"/>
            <ac:picMk id="5" creationId="{7813BBDE-D06E-3637-95F6-51FD599BF3CE}"/>
          </ac:picMkLst>
        </pc:picChg>
      </pc:sldChg>
      <pc:sldChg chg="modSp add mod">
        <pc:chgData name="Hampson, Christopher" userId="3403776e-6466-4702-9192-53627719edde" providerId="ADAL" clId="{795336CE-A48F-4CF3-A8F9-0FD2B6108A16}" dt="2023-04-05T13:01:31.016" v="80" actId="20577"/>
        <pc:sldMkLst>
          <pc:docMk/>
          <pc:sldMk cId="3303766254" sldId="456"/>
        </pc:sldMkLst>
        <pc:spChg chg="mod">
          <ac:chgData name="Hampson, Christopher" userId="3403776e-6466-4702-9192-53627719edde" providerId="ADAL" clId="{795336CE-A48F-4CF3-A8F9-0FD2B6108A16}" dt="2023-04-05T13:01:31.016" v="80" actId="20577"/>
          <ac:spMkLst>
            <pc:docMk/>
            <pc:sldMk cId="3303766254" sldId="456"/>
            <ac:spMk id="2" creationId="{47379BF0-0209-46DF-7D40-710D1671C6A0}"/>
          </ac:spMkLst>
        </pc:spChg>
      </pc:sldChg>
      <pc:sldChg chg="addSp delSp modSp new mod setBg">
        <pc:chgData name="Hampson, Christopher" userId="3403776e-6466-4702-9192-53627719edde" providerId="ADAL" clId="{795336CE-A48F-4CF3-A8F9-0FD2B6108A16}" dt="2023-04-05T13:13:38.544" v="406" actId="1076"/>
        <pc:sldMkLst>
          <pc:docMk/>
          <pc:sldMk cId="2072470491" sldId="457"/>
        </pc:sldMkLst>
        <pc:spChg chg="del">
          <ac:chgData name="Hampson, Christopher" userId="3403776e-6466-4702-9192-53627719edde" providerId="ADAL" clId="{795336CE-A48F-4CF3-A8F9-0FD2B6108A16}" dt="2023-04-05T13:03:48.264" v="82" actId="478"/>
          <ac:spMkLst>
            <pc:docMk/>
            <pc:sldMk cId="2072470491" sldId="457"/>
            <ac:spMk id="2" creationId="{083D0BB2-08EA-8447-942A-79D1E71B7FAD}"/>
          </ac:spMkLst>
        </pc:spChg>
        <pc:spChg chg="del">
          <ac:chgData name="Hampson, Christopher" userId="3403776e-6466-4702-9192-53627719edde" providerId="ADAL" clId="{795336CE-A48F-4CF3-A8F9-0FD2B6108A16}" dt="2023-04-05T13:03:49.128" v="83" actId="478"/>
          <ac:spMkLst>
            <pc:docMk/>
            <pc:sldMk cId="2072470491" sldId="457"/>
            <ac:spMk id="3" creationId="{9894B2FA-3900-CB9A-75B9-96F29A29B0DC}"/>
          </ac:spMkLst>
        </pc:spChg>
        <pc:spChg chg="add mod">
          <ac:chgData name="Hampson, Christopher" userId="3403776e-6466-4702-9192-53627719edde" providerId="ADAL" clId="{795336CE-A48F-4CF3-A8F9-0FD2B6108A16}" dt="2023-04-05T13:13:38.544" v="406" actId="1076"/>
          <ac:spMkLst>
            <pc:docMk/>
            <pc:sldMk cId="2072470491" sldId="457"/>
            <ac:spMk id="7" creationId="{081B46D1-C027-620C-C5B0-92034F33ED37}"/>
          </ac:spMkLst>
        </pc:spChg>
        <pc:spChg chg="add">
          <ac:chgData name="Hampson, Christopher" userId="3403776e-6466-4702-9192-53627719edde" providerId="ADAL" clId="{795336CE-A48F-4CF3-A8F9-0FD2B6108A16}" dt="2023-04-05T13:03:54.018" v="87" actId="26606"/>
          <ac:spMkLst>
            <pc:docMk/>
            <pc:sldMk cId="2072470491" sldId="457"/>
            <ac:spMk id="10" creationId="{6F828D28-8E09-41CC-8229-3070B5467A96}"/>
          </ac:spMkLst>
        </pc:spChg>
        <pc:spChg chg="add">
          <ac:chgData name="Hampson, Christopher" userId="3403776e-6466-4702-9192-53627719edde" providerId="ADAL" clId="{795336CE-A48F-4CF3-A8F9-0FD2B6108A16}" dt="2023-04-05T13:03:54.018" v="87" actId="26606"/>
          <ac:spMkLst>
            <pc:docMk/>
            <pc:sldMk cId="2072470491" sldId="457"/>
            <ac:spMk id="12" creationId="{D5B012D8-7F27-4758-9AC6-C889B154BD73}"/>
          </ac:spMkLst>
        </pc:spChg>
        <pc:spChg chg="add">
          <ac:chgData name="Hampson, Christopher" userId="3403776e-6466-4702-9192-53627719edde" providerId="ADAL" clId="{795336CE-A48F-4CF3-A8F9-0FD2B6108A16}" dt="2023-04-05T13:03:54.018" v="87" actId="26606"/>
          <ac:spMkLst>
            <pc:docMk/>
            <pc:sldMk cId="2072470491" sldId="457"/>
            <ac:spMk id="14" creationId="{4063B759-00FC-46D1-9898-8E8625268FAF}"/>
          </ac:spMkLst>
        </pc:spChg>
        <pc:picChg chg="add mod">
          <ac:chgData name="Hampson, Christopher" userId="3403776e-6466-4702-9192-53627719edde" providerId="ADAL" clId="{795336CE-A48F-4CF3-A8F9-0FD2B6108A16}" dt="2023-04-05T13:04:04.945" v="175" actId="962"/>
          <ac:picMkLst>
            <pc:docMk/>
            <pc:sldMk cId="2072470491" sldId="457"/>
            <ac:picMk id="5" creationId="{7343724D-4215-075D-7380-21B9B5BB08DA}"/>
          </ac:picMkLst>
        </pc:picChg>
      </pc:sldChg>
      <pc:sldChg chg="addSp delSp modSp add mod">
        <pc:chgData name="Hampson, Christopher" userId="3403776e-6466-4702-9192-53627719edde" providerId="ADAL" clId="{795336CE-A48F-4CF3-A8F9-0FD2B6108A16}" dt="2023-04-05T13:18:22.279" v="451" actId="1076"/>
        <pc:sldMkLst>
          <pc:docMk/>
          <pc:sldMk cId="2801986160" sldId="458"/>
        </pc:sldMkLst>
        <pc:spChg chg="add mod">
          <ac:chgData name="Hampson, Christopher" userId="3403776e-6466-4702-9192-53627719edde" providerId="ADAL" clId="{795336CE-A48F-4CF3-A8F9-0FD2B6108A16}" dt="2023-04-05T13:18:22.279" v="451" actId="1076"/>
          <ac:spMkLst>
            <pc:docMk/>
            <pc:sldMk cId="2801986160" sldId="458"/>
            <ac:spMk id="6" creationId="{7932CEE6-659B-0703-CAC4-2C0B12F3CE99}"/>
          </ac:spMkLst>
        </pc:spChg>
        <pc:spChg chg="del">
          <ac:chgData name="Hampson, Christopher" userId="3403776e-6466-4702-9192-53627719edde" providerId="ADAL" clId="{795336CE-A48F-4CF3-A8F9-0FD2B6108A16}" dt="2023-04-05T13:17:31.952" v="409" actId="478"/>
          <ac:spMkLst>
            <pc:docMk/>
            <pc:sldMk cId="2801986160" sldId="458"/>
            <ac:spMk id="7" creationId="{081B46D1-C027-620C-C5B0-92034F33ED37}"/>
          </ac:spMkLst>
        </pc:spChg>
        <pc:picChg chg="add mod">
          <ac:chgData name="Hampson, Christopher" userId="3403776e-6466-4702-9192-53627719edde" providerId="ADAL" clId="{795336CE-A48F-4CF3-A8F9-0FD2B6108A16}" dt="2023-04-05T13:18:00.535" v="446" actId="1036"/>
          <ac:picMkLst>
            <pc:docMk/>
            <pc:sldMk cId="2801986160" sldId="458"/>
            <ac:picMk id="3" creationId="{DAF6D53D-2517-2A2B-5BF9-D527CD051089}"/>
          </ac:picMkLst>
        </pc:picChg>
        <pc:picChg chg="del">
          <ac:chgData name="Hampson, Christopher" userId="3403776e-6466-4702-9192-53627719edde" providerId="ADAL" clId="{795336CE-A48F-4CF3-A8F9-0FD2B6108A16}" dt="2023-04-05T13:17:30.333" v="408" actId="478"/>
          <ac:picMkLst>
            <pc:docMk/>
            <pc:sldMk cId="2801986160" sldId="458"/>
            <ac:picMk id="5" creationId="{7343724D-4215-075D-7380-21B9B5BB08DA}"/>
          </ac:picMkLst>
        </pc:picChg>
      </pc:sldChg>
      <pc:sldChg chg="delSp new del mod">
        <pc:chgData name="Hampson, Christopher" userId="3403776e-6466-4702-9192-53627719edde" providerId="ADAL" clId="{795336CE-A48F-4CF3-A8F9-0FD2B6108A16}" dt="2023-04-05T13:23:39.055" v="455" actId="47"/>
        <pc:sldMkLst>
          <pc:docMk/>
          <pc:sldMk cId="2358084187" sldId="459"/>
        </pc:sldMkLst>
        <pc:spChg chg="del">
          <ac:chgData name="Hampson, Christopher" userId="3403776e-6466-4702-9192-53627719edde" providerId="ADAL" clId="{795336CE-A48F-4CF3-A8F9-0FD2B6108A16}" dt="2023-04-05T13:18:29.575" v="453" actId="478"/>
          <ac:spMkLst>
            <pc:docMk/>
            <pc:sldMk cId="2358084187" sldId="459"/>
            <ac:spMk id="2" creationId="{7C1EF732-7A2C-AADC-4EE8-C54650092AA2}"/>
          </ac:spMkLst>
        </pc:spChg>
        <pc:spChg chg="del">
          <ac:chgData name="Hampson, Christopher" userId="3403776e-6466-4702-9192-53627719edde" providerId="ADAL" clId="{795336CE-A48F-4CF3-A8F9-0FD2B6108A16}" dt="2023-04-05T13:18:30.727" v="454" actId="478"/>
          <ac:spMkLst>
            <pc:docMk/>
            <pc:sldMk cId="2358084187" sldId="459"/>
            <ac:spMk id="3" creationId="{ED762BB5-5745-842A-E0CA-AC318D72CD2A}"/>
          </ac:spMkLst>
        </pc:spChg>
      </pc:sldChg>
      <pc:sldChg chg="del">
        <pc:chgData name="Hampson, Christopher" userId="3403776e-6466-4702-9192-53627719edde" providerId="ADAL" clId="{795336CE-A48F-4CF3-A8F9-0FD2B6108A16}" dt="2023-04-05T12:47:45.802" v="17" actId="47"/>
        <pc:sldMkLst>
          <pc:docMk/>
          <pc:sldMk cId="746731941" sldId="471"/>
        </pc:sldMkLst>
      </pc:sldChg>
      <pc:sldChg chg="modSp add del mod setBg">
        <pc:chgData name="Hampson, Christopher" userId="3403776e-6466-4702-9192-53627719edde" providerId="ADAL" clId="{795336CE-A48F-4CF3-A8F9-0FD2B6108A16}" dt="2023-04-05T13:24:36.886" v="500" actId="20577"/>
        <pc:sldMkLst>
          <pc:docMk/>
          <pc:sldMk cId="3522201499" sldId="486"/>
        </pc:sldMkLst>
        <pc:spChg chg="mod">
          <ac:chgData name="Hampson, Christopher" userId="3403776e-6466-4702-9192-53627719edde" providerId="ADAL" clId="{795336CE-A48F-4CF3-A8F9-0FD2B6108A16}" dt="2023-04-05T13:24:36.886" v="500" actId="20577"/>
          <ac:spMkLst>
            <pc:docMk/>
            <pc:sldMk cId="3522201499" sldId="486"/>
            <ac:spMk id="7" creationId="{F85F72FE-FB30-0E4F-B173-89589AD00734}"/>
          </ac:spMkLst>
        </pc:spChg>
      </pc:sldChg>
      <pc:sldChg chg="modSp add mod">
        <pc:chgData name="Hampson, Christopher" userId="3403776e-6466-4702-9192-53627719edde" providerId="ADAL" clId="{795336CE-A48F-4CF3-A8F9-0FD2B6108A16}" dt="2023-04-05T13:25:17.423" v="545" actId="20577"/>
        <pc:sldMkLst>
          <pc:docMk/>
          <pc:sldMk cId="2875242581" sldId="487"/>
        </pc:sldMkLst>
        <pc:spChg chg="mod">
          <ac:chgData name="Hampson, Christopher" userId="3403776e-6466-4702-9192-53627719edde" providerId="ADAL" clId="{795336CE-A48F-4CF3-A8F9-0FD2B6108A16}" dt="2023-04-05T13:25:17.423" v="545" actId="20577"/>
          <ac:spMkLst>
            <pc:docMk/>
            <pc:sldMk cId="2875242581" sldId="487"/>
            <ac:spMk id="7" creationId="{F85F72FE-FB30-0E4F-B173-89589AD00734}"/>
          </ac:spMkLst>
        </pc:spChg>
      </pc:sldChg>
      <pc:sldChg chg="del">
        <pc:chgData name="Hampson, Christopher" userId="3403776e-6466-4702-9192-53627719edde" providerId="ADAL" clId="{795336CE-A48F-4CF3-A8F9-0FD2B6108A16}" dt="2023-04-05T12:47:45.802" v="17" actId="47"/>
        <pc:sldMkLst>
          <pc:docMk/>
          <pc:sldMk cId="1174982862" sldId="495"/>
        </pc:sldMkLst>
      </pc:sldChg>
      <pc:sldChg chg="del">
        <pc:chgData name="Hampson, Christopher" userId="3403776e-6466-4702-9192-53627719edde" providerId="ADAL" clId="{795336CE-A48F-4CF3-A8F9-0FD2B6108A16}" dt="2023-04-05T12:47:45.802" v="17" actId="47"/>
        <pc:sldMkLst>
          <pc:docMk/>
          <pc:sldMk cId="250034258" sldId="496"/>
        </pc:sldMkLst>
      </pc:sldChg>
      <pc:sldChg chg="del">
        <pc:chgData name="Hampson, Christopher" userId="3403776e-6466-4702-9192-53627719edde" providerId="ADAL" clId="{795336CE-A48F-4CF3-A8F9-0FD2B6108A16}" dt="2023-04-05T12:47:45.802" v="17" actId="47"/>
        <pc:sldMkLst>
          <pc:docMk/>
          <pc:sldMk cId="2060397045" sldId="497"/>
        </pc:sldMkLst>
      </pc:sldChg>
      <pc:sldChg chg="del">
        <pc:chgData name="Hampson, Christopher" userId="3403776e-6466-4702-9192-53627719edde" providerId="ADAL" clId="{795336CE-A48F-4CF3-A8F9-0FD2B6108A16}" dt="2023-04-05T12:47:45.802" v="17" actId="47"/>
        <pc:sldMkLst>
          <pc:docMk/>
          <pc:sldMk cId="2399218117" sldId="498"/>
        </pc:sldMkLst>
      </pc:sldChg>
    </pc:docChg>
  </pc:docChgLst>
  <pc:docChgLst>
    <pc:chgData name="Hampson, Christopher" userId="3403776e-6466-4702-9192-53627719edde" providerId="ADAL" clId="{EBC5D334-5012-4F47-863C-937F3F11D905}"/>
    <pc:docChg chg="undo custSel addSld delSld modSld sldOrd">
      <pc:chgData name="Hampson, Christopher" userId="3403776e-6466-4702-9192-53627719edde" providerId="ADAL" clId="{EBC5D334-5012-4F47-863C-937F3F11D905}" dt="2023-01-23T14:27:54.648" v="3265" actId="47"/>
      <pc:docMkLst>
        <pc:docMk/>
      </pc:docMkLst>
      <pc:sldChg chg="modSp mod ord">
        <pc:chgData name="Hampson, Christopher" userId="3403776e-6466-4702-9192-53627719edde" providerId="ADAL" clId="{EBC5D334-5012-4F47-863C-937F3F11D905}" dt="2023-01-23T14:27:51.095" v="3264"/>
        <pc:sldMkLst>
          <pc:docMk/>
          <pc:sldMk cId="3897984884" sldId="265"/>
        </pc:sldMkLst>
        <pc:spChg chg="mod">
          <ac:chgData name="Hampson, Christopher" userId="3403776e-6466-4702-9192-53627719edde" providerId="ADAL" clId="{EBC5D334-5012-4F47-863C-937F3F11D905}" dt="2023-01-23T13:59:06.054" v="923" actId="20577"/>
          <ac:spMkLst>
            <pc:docMk/>
            <pc:sldMk cId="3897984884" sldId="265"/>
            <ac:spMk id="2" creationId="{47379BF0-0209-46DF-7D40-710D1671C6A0}"/>
          </ac:spMkLst>
        </pc:spChg>
      </pc:sldChg>
      <pc:sldChg chg="modSp mod ord">
        <pc:chgData name="Hampson, Christopher" userId="3403776e-6466-4702-9192-53627719edde" providerId="ADAL" clId="{EBC5D334-5012-4F47-863C-937F3F11D905}" dt="2023-01-23T13:56:53.331" v="879" actId="5793"/>
        <pc:sldMkLst>
          <pc:docMk/>
          <pc:sldMk cId="2188822724" sldId="271"/>
        </pc:sldMkLst>
        <pc:spChg chg="mod">
          <ac:chgData name="Hampson, Christopher" userId="3403776e-6466-4702-9192-53627719edde" providerId="ADAL" clId="{EBC5D334-5012-4F47-863C-937F3F11D905}" dt="2023-01-23T13:40:33.066" v="613" actId="20577"/>
          <ac:spMkLst>
            <pc:docMk/>
            <pc:sldMk cId="2188822724" sldId="271"/>
            <ac:spMk id="2" creationId="{D2A5B117-456A-ACC9-C4C1-EBE19D3D7C04}"/>
          </ac:spMkLst>
        </pc:spChg>
        <pc:spChg chg="mod">
          <ac:chgData name="Hampson, Christopher" userId="3403776e-6466-4702-9192-53627719edde" providerId="ADAL" clId="{EBC5D334-5012-4F47-863C-937F3F11D905}" dt="2023-01-23T13:56:53.331" v="879" actId="5793"/>
          <ac:spMkLst>
            <pc:docMk/>
            <pc:sldMk cId="2188822724" sldId="271"/>
            <ac:spMk id="8" creationId="{1E70F85D-5842-8243-BF76-32FC65E4750F}"/>
          </ac:spMkLst>
        </pc:spChg>
      </pc:sldChg>
      <pc:sldChg chg="addSp delSp modSp mod ord">
        <pc:chgData name="Hampson, Christopher" userId="3403776e-6466-4702-9192-53627719edde" providerId="ADAL" clId="{EBC5D334-5012-4F47-863C-937F3F11D905}" dt="2023-01-23T14:04:24.748" v="1516" actId="20577"/>
        <pc:sldMkLst>
          <pc:docMk/>
          <pc:sldMk cId="2538652679" sldId="287"/>
        </pc:sldMkLst>
        <pc:spChg chg="mod">
          <ac:chgData name="Hampson, Christopher" userId="3403776e-6466-4702-9192-53627719edde" providerId="ADAL" clId="{EBC5D334-5012-4F47-863C-937F3F11D905}" dt="2023-01-23T14:01:50.939" v="1181" actId="20577"/>
          <ac:spMkLst>
            <pc:docMk/>
            <pc:sldMk cId="2538652679" sldId="287"/>
            <ac:spMk id="2" creationId="{D2A5B117-456A-ACC9-C4C1-EBE19D3D7C04}"/>
          </ac:spMkLst>
        </pc:spChg>
        <pc:spChg chg="add del mod">
          <ac:chgData name="Hampson, Christopher" userId="3403776e-6466-4702-9192-53627719edde" providerId="ADAL" clId="{EBC5D334-5012-4F47-863C-937F3F11D905}" dt="2023-01-23T14:04:24.748" v="1516" actId="20577"/>
          <ac:spMkLst>
            <pc:docMk/>
            <pc:sldMk cId="2538652679" sldId="287"/>
            <ac:spMk id="8" creationId="{1E70F85D-5842-8243-BF76-32FC65E4750F}"/>
          </ac:spMkLst>
        </pc:spChg>
      </pc:sldChg>
      <pc:sldChg chg="modSp mod">
        <pc:chgData name="Hampson, Christopher" userId="3403776e-6466-4702-9192-53627719edde" providerId="ADAL" clId="{EBC5D334-5012-4F47-863C-937F3F11D905}" dt="2023-01-23T13:31:54.400" v="185" actId="20577"/>
        <pc:sldMkLst>
          <pc:docMk/>
          <pc:sldMk cId="3559777400" sldId="289"/>
        </pc:sldMkLst>
        <pc:spChg chg="mod">
          <ac:chgData name="Hampson, Christopher" userId="3403776e-6466-4702-9192-53627719edde" providerId="ADAL" clId="{EBC5D334-5012-4F47-863C-937F3F11D905}" dt="2023-01-23T13:31:08.469" v="37" actId="20577"/>
          <ac:spMkLst>
            <pc:docMk/>
            <pc:sldMk cId="3559777400" sldId="289"/>
            <ac:spMk id="7" creationId="{F85F72FE-FB30-0E4F-B173-89589AD00734}"/>
          </ac:spMkLst>
        </pc:spChg>
        <pc:spChg chg="mod">
          <ac:chgData name="Hampson, Christopher" userId="3403776e-6466-4702-9192-53627719edde" providerId="ADAL" clId="{EBC5D334-5012-4F47-863C-937F3F11D905}" dt="2023-01-23T13:31:54.400" v="185" actId="20577"/>
          <ac:spMkLst>
            <pc:docMk/>
            <pc:sldMk cId="3559777400" sldId="289"/>
            <ac:spMk id="8" creationId="{754B29C7-D7D1-D248-93D7-CFED5AABAEE1}"/>
          </ac:spMkLst>
        </pc:spChg>
      </pc:sldChg>
      <pc:sldChg chg="modSp mod">
        <pc:chgData name="Hampson, Christopher" userId="3403776e-6466-4702-9192-53627719edde" providerId="ADAL" clId="{EBC5D334-5012-4F47-863C-937F3F11D905}" dt="2023-01-23T14:00:39.379" v="1173" actId="20577"/>
        <pc:sldMkLst>
          <pc:docMk/>
          <pc:sldMk cId="1474851121" sldId="291"/>
        </pc:sldMkLst>
        <pc:spChg chg="mod">
          <ac:chgData name="Hampson, Christopher" userId="3403776e-6466-4702-9192-53627719edde" providerId="ADAL" clId="{EBC5D334-5012-4F47-863C-937F3F11D905}" dt="2023-01-23T14:00:39.379" v="1173" actId="20577"/>
          <ac:spMkLst>
            <pc:docMk/>
            <pc:sldMk cId="1474851121" sldId="291"/>
            <ac:spMk id="8" creationId="{754B29C7-D7D1-D248-93D7-CFED5AABAEE1}"/>
          </ac:spMkLst>
        </pc:spChg>
      </pc:sldChg>
      <pc:sldChg chg="del">
        <pc:chgData name="Hampson, Christopher" userId="3403776e-6466-4702-9192-53627719edde" providerId="ADAL" clId="{EBC5D334-5012-4F47-863C-937F3F11D905}" dt="2023-01-23T13:59:15.836" v="925" actId="47"/>
        <pc:sldMkLst>
          <pc:docMk/>
          <pc:sldMk cId="2093608706" sldId="293"/>
        </pc:sldMkLst>
      </pc:sldChg>
      <pc:sldChg chg="del">
        <pc:chgData name="Hampson, Christopher" userId="3403776e-6466-4702-9192-53627719edde" providerId="ADAL" clId="{EBC5D334-5012-4F47-863C-937F3F11D905}" dt="2023-01-23T13:59:16.491" v="926" actId="47"/>
        <pc:sldMkLst>
          <pc:docMk/>
          <pc:sldMk cId="2730592776" sldId="294"/>
        </pc:sldMkLst>
      </pc:sldChg>
      <pc:sldChg chg="del">
        <pc:chgData name="Hampson, Christopher" userId="3403776e-6466-4702-9192-53627719edde" providerId="ADAL" clId="{EBC5D334-5012-4F47-863C-937F3F11D905}" dt="2023-01-23T13:59:17.093" v="927" actId="47"/>
        <pc:sldMkLst>
          <pc:docMk/>
          <pc:sldMk cId="3289460186" sldId="295"/>
        </pc:sldMkLst>
      </pc:sldChg>
      <pc:sldChg chg="del">
        <pc:chgData name="Hampson, Christopher" userId="3403776e-6466-4702-9192-53627719edde" providerId="ADAL" clId="{EBC5D334-5012-4F47-863C-937F3F11D905}" dt="2023-01-23T13:58:46.688" v="907" actId="47"/>
        <pc:sldMkLst>
          <pc:docMk/>
          <pc:sldMk cId="3916121668" sldId="296"/>
        </pc:sldMkLst>
      </pc:sldChg>
      <pc:sldChg chg="del">
        <pc:chgData name="Hampson, Christopher" userId="3403776e-6466-4702-9192-53627719edde" providerId="ADAL" clId="{EBC5D334-5012-4F47-863C-937F3F11D905}" dt="2023-01-23T13:59:54.370" v="986" actId="47"/>
        <pc:sldMkLst>
          <pc:docMk/>
          <pc:sldMk cId="894215642" sldId="298"/>
        </pc:sldMkLst>
      </pc:sldChg>
      <pc:sldChg chg="addSp delSp modSp new mod">
        <pc:chgData name="Hampson, Christopher" userId="3403776e-6466-4702-9192-53627719edde" providerId="ADAL" clId="{EBC5D334-5012-4F47-863C-937F3F11D905}" dt="2023-01-23T13:32:39.830" v="193" actId="167"/>
        <pc:sldMkLst>
          <pc:docMk/>
          <pc:sldMk cId="2627540786" sldId="299"/>
        </pc:sldMkLst>
        <pc:spChg chg="del">
          <ac:chgData name="Hampson, Christopher" userId="3403776e-6466-4702-9192-53627719edde" providerId="ADAL" clId="{EBC5D334-5012-4F47-863C-937F3F11D905}" dt="2023-01-23T13:32:12.656" v="187" actId="478"/>
          <ac:spMkLst>
            <pc:docMk/>
            <pc:sldMk cId="2627540786" sldId="299"/>
            <ac:spMk id="2" creationId="{5C0B3A86-ECAC-ADC3-4FFD-76E380EB6BA6}"/>
          </ac:spMkLst>
        </pc:spChg>
        <pc:spChg chg="del">
          <ac:chgData name="Hampson, Christopher" userId="3403776e-6466-4702-9192-53627719edde" providerId="ADAL" clId="{EBC5D334-5012-4F47-863C-937F3F11D905}" dt="2023-01-23T13:32:13.878" v="188" actId="478"/>
          <ac:spMkLst>
            <pc:docMk/>
            <pc:sldMk cId="2627540786" sldId="299"/>
            <ac:spMk id="3" creationId="{2A742F17-E6E7-217A-D135-B3EEC7EEC101}"/>
          </ac:spMkLst>
        </pc:spChg>
        <pc:spChg chg="add ord">
          <ac:chgData name="Hampson, Christopher" userId="3403776e-6466-4702-9192-53627719edde" providerId="ADAL" clId="{EBC5D334-5012-4F47-863C-937F3F11D905}" dt="2023-01-23T13:32:39.830" v="193" actId="167"/>
          <ac:spMkLst>
            <pc:docMk/>
            <pc:sldMk cId="2627540786" sldId="299"/>
            <ac:spMk id="6" creationId="{B22EDDCD-CE9A-F34E-A155-62D1E8346CBF}"/>
          </ac:spMkLst>
        </pc:spChg>
        <pc:picChg chg="add mod">
          <ac:chgData name="Hampson, Christopher" userId="3403776e-6466-4702-9192-53627719edde" providerId="ADAL" clId="{EBC5D334-5012-4F47-863C-937F3F11D905}" dt="2023-01-23T13:32:18.688" v="191" actId="962"/>
          <ac:picMkLst>
            <pc:docMk/>
            <pc:sldMk cId="2627540786" sldId="299"/>
            <ac:picMk id="5" creationId="{2FA18DFC-EA63-9575-28FE-0B8CC346485B}"/>
          </ac:picMkLst>
        </pc:picChg>
      </pc:sldChg>
      <pc:sldChg chg="add del ord">
        <pc:chgData name="Hampson, Christopher" userId="3403776e-6466-4702-9192-53627719edde" providerId="ADAL" clId="{EBC5D334-5012-4F47-863C-937F3F11D905}" dt="2023-01-23T13:37:23.793" v="254" actId="47"/>
        <pc:sldMkLst>
          <pc:docMk/>
          <pc:sldMk cId="548925537" sldId="300"/>
        </pc:sldMkLst>
      </pc:sldChg>
      <pc:sldChg chg="modSp add del mod ord">
        <pc:chgData name="Hampson, Christopher" userId="3403776e-6466-4702-9192-53627719edde" providerId="ADAL" clId="{EBC5D334-5012-4F47-863C-937F3F11D905}" dt="2023-01-23T14:27:54.648" v="3265" actId="47"/>
        <pc:sldMkLst>
          <pc:docMk/>
          <pc:sldMk cId="1150522781" sldId="301"/>
        </pc:sldMkLst>
        <pc:spChg chg="mod">
          <ac:chgData name="Hampson, Christopher" userId="3403776e-6466-4702-9192-53627719edde" providerId="ADAL" clId="{EBC5D334-5012-4F47-863C-937F3F11D905}" dt="2023-01-23T13:33:29.509" v="232" actId="20577"/>
          <ac:spMkLst>
            <pc:docMk/>
            <pc:sldMk cId="1150522781" sldId="301"/>
            <ac:spMk id="2" creationId="{47379BF0-0209-46DF-7D40-710D1671C6A0}"/>
          </ac:spMkLst>
        </pc:spChg>
      </pc:sldChg>
      <pc:sldChg chg="addSp delSp modSp add mod ord setBg">
        <pc:chgData name="Hampson, Christopher" userId="3403776e-6466-4702-9192-53627719edde" providerId="ADAL" clId="{EBC5D334-5012-4F47-863C-937F3F11D905}" dt="2023-01-23T13:36:47.612" v="253" actId="1076"/>
        <pc:sldMkLst>
          <pc:docMk/>
          <pc:sldMk cId="4201234728" sldId="302"/>
        </pc:sldMkLst>
        <pc:spChg chg="del">
          <ac:chgData name="Hampson, Christopher" userId="3403776e-6466-4702-9192-53627719edde" providerId="ADAL" clId="{EBC5D334-5012-4F47-863C-937F3F11D905}" dt="2023-01-23T13:36:01.600" v="239" actId="478"/>
          <ac:spMkLst>
            <pc:docMk/>
            <pc:sldMk cId="4201234728" sldId="302"/>
            <ac:spMk id="6" creationId="{B22EDDCD-CE9A-F34E-A155-62D1E8346CBF}"/>
          </ac:spMkLst>
        </pc:spChg>
        <pc:spChg chg="add mod">
          <ac:chgData name="Hampson, Christopher" userId="3403776e-6466-4702-9192-53627719edde" providerId="ADAL" clId="{EBC5D334-5012-4F47-863C-937F3F11D905}" dt="2023-01-23T13:36:47.612" v="253" actId="1076"/>
          <ac:spMkLst>
            <pc:docMk/>
            <pc:sldMk cId="4201234728" sldId="302"/>
            <ac:spMk id="7" creationId="{762897CC-992B-33C9-CA9E-88B761E3EEA0}"/>
          </ac:spMkLst>
        </pc:spChg>
        <pc:spChg chg="add">
          <ac:chgData name="Hampson, Christopher" userId="3403776e-6466-4702-9192-53627719edde" providerId="ADAL" clId="{EBC5D334-5012-4F47-863C-937F3F11D905}" dt="2023-01-23T13:36:14.636" v="242" actId="26606"/>
          <ac:spMkLst>
            <pc:docMk/>
            <pc:sldMk cId="4201234728" sldId="302"/>
            <ac:spMk id="8" creationId="{B670DBD5-770C-4383-9F54-5B86E86BD5BB}"/>
          </ac:spMkLst>
        </pc:spChg>
        <pc:picChg chg="add mod">
          <ac:chgData name="Hampson, Christopher" userId="3403776e-6466-4702-9192-53627719edde" providerId="ADAL" clId="{EBC5D334-5012-4F47-863C-937F3F11D905}" dt="2023-01-23T13:36:16.715" v="244" actId="962"/>
          <ac:picMkLst>
            <pc:docMk/>
            <pc:sldMk cId="4201234728" sldId="302"/>
            <ac:picMk id="3" creationId="{533D6812-7DCC-B3FB-1730-FEBC0447C505}"/>
          </ac:picMkLst>
        </pc:picChg>
        <pc:picChg chg="del">
          <ac:chgData name="Hampson, Christopher" userId="3403776e-6466-4702-9192-53627719edde" providerId="ADAL" clId="{EBC5D334-5012-4F47-863C-937F3F11D905}" dt="2023-01-23T13:36:01.090" v="238" actId="478"/>
          <ac:picMkLst>
            <pc:docMk/>
            <pc:sldMk cId="4201234728" sldId="302"/>
            <ac:picMk id="5" creationId="{2FA18DFC-EA63-9575-28FE-0B8CC346485B}"/>
          </ac:picMkLst>
        </pc:picChg>
      </pc:sldChg>
      <pc:sldChg chg="modSp add mod ord">
        <pc:chgData name="Hampson, Christopher" userId="3403776e-6466-4702-9192-53627719edde" providerId="ADAL" clId="{EBC5D334-5012-4F47-863C-937F3F11D905}" dt="2023-01-23T13:38:01.701" v="406" actId="20577"/>
        <pc:sldMkLst>
          <pc:docMk/>
          <pc:sldMk cId="1734701096" sldId="303"/>
        </pc:sldMkLst>
        <pc:spChg chg="mod">
          <ac:chgData name="Hampson, Christopher" userId="3403776e-6466-4702-9192-53627719edde" providerId="ADAL" clId="{EBC5D334-5012-4F47-863C-937F3F11D905}" dt="2023-01-23T13:37:38.700" v="276" actId="20577"/>
          <ac:spMkLst>
            <pc:docMk/>
            <pc:sldMk cId="1734701096" sldId="303"/>
            <ac:spMk id="7" creationId="{F85F72FE-FB30-0E4F-B173-89589AD00734}"/>
          </ac:spMkLst>
        </pc:spChg>
        <pc:spChg chg="mod">
          <ac:chgData name="Hampson, Christopher" userId="3403776e-6466-4702-9192-53627719edde" providerId="ADAL" clId="{EBC5D334-5012-4F47-863C-937F3F11D905}" dt="2023-01-23T13:38:01.701" v="406" actId="20577"/>
          <ac:spMkLst>
            <pc:docMk/>
            <pc:sldMk cId="1734701096" sldId="303"/>
            <ac:spMk id="8" creationId="{754B29C7-D7D1-D248-93D7-CFED5AABAEE1}"/>
          </ac:spMkLst>
        </pc:spChg>
      </pc:sldChg>
      <pc:sldChg chg="modSp add mod ord">
        <pc:chgData name="Hampson, Christopher" userId="3403776e-6466-4702-9192-53627719edde" providerId="ADAL" clId="{EBC5D334-5012-4F47-863C-937F3F11D905}" dt="2023-01-23T13:39:51.937" v="579" actId="20577"/>
        <pc:sldMkLst>
          <pc:docMk/>
          <pc:sldMk cId="1135212464" sldId="304"/>
        </pc:sldMkLst>
        <pc:spChg chg="mod">
          <ac:chgData name="Hampson, Christopher" userId="3403776e-6466-4702-9192-53627719edde" providerId="ADAL" clId="{EBC5D334-5012-4F47-863C-937F3F11D905}" dt="2023-01-23T13:39:30.060" v="432" actId="20577"/>
          <ac:spMkLst>
            <pc:docMk/>
            <pc:sldMk cId="1135212464" sldId="304"/>
            <ac:spMk id="7" creationId="{F85F72FE-FB30-0E4F-B173-89589AD00734}"/>
          </ac:spMkLst>
        </pc:spChg>
        <pc:spChg chg="mod">
          <ac:chgData name="Hampson, Christopher" userId="3403776e-6466-4702-9192-53627719edde" providerId="ADAL" clId="{EBC5D334-5012-4F47-863C-937F3F11D905}" dt="2023-01-23T13:39:51.937" v="579" actId="20577"/>
          <ac:spMkLst>
            <pc:docMk/>
            <pc:sldMk cId="1135212464" sldId="304"/>
            <ac:spMk id="8" creationId="{754B29C7-D7D1-D248-93D7-CFED5AABAEE1}"/>
          </ac:spMkLst>
        </pc:spChg>
      </pc:sldChg>
      <pc:sldChg chg="addSp delSp modSp new mod setBg setClrOvrMap">
        <pc:chgData name="Hampson, Christopher" userId="3403776e-6466-4702-9192-53627719edde" providerId="ADAL" clId="{EBC5D334-5012-4F47-863C-937F3F11D905}" dt="2023-01-23T14:26:56.930" v="3262" actId="20577"/>
        <pc:sldMkLst>
          <pc:docMk/>
          <pc:sldMk cId="2846274789" sldId="305"/>
        </pc:sldMkLst>
        <pc:spChg chg="del mod">
          <ac:chgData name="Hampson, Christopher" userId="3403776e-6466-4702-9192-53627719edde" providerId="ADAL" clId="{EBC5D334-5012-4F47-863C-937F3F11D905}" dt="2023-01-23T13:43:20.645" v="618" actId="478"/>
          <ac:spMkLst>
            <pc:docMk/>
            <pc:sldMk cId="2846274789" sldId="305"/>
            <ac:spMk id="2" creationId="{BD83F27B-FD95-8883-EE28-A060C6BB4AA3}"/>
          </ac:spMkLst>
        </pc:spChg>
        <pc:spChg chg="del">
          <ac:chgData name="Hampson, Christopher" userId="3403776e-6466-4702-9192-53627719edde" providerId="ADAL" clId="{EBC5D334-5012-4F47-863C-937F3F11D905}" dt="2023-01-23T13:43:18.620" v="615"/>
          <ac:spMkLst>
            <pc:docMk/>
            <pc:sldMk cId="2846274789" sldId="305"/>
            <ac:spMk id="3" creationId="{3E161C63-94EA-9F47-08BE-11FE54FFA00A}"/>
          </ac:spMkLst>
        </pc:spChg>
        <pc:spChg chg="add mod">
          <ac:chgData name="Hampson, Christopher" userId="3403776e-6466-4702-9192-53627719edde" providerId="ADAL" clId="{EBC5D334-5012-4F47-863C-937F3F11D905}" dt="2023-01-23T14:26:56.930" v="3262" actId="20577"/>
          <ac:spMkLst>
            <pc:docMk/>
            <pc:sldMk cId="2846274789" sldId="305"/>
            <ac:spMk id="6" creationId="{1226D696-3AF1-1A32-3F6E-DBC88B27F31C}"/>
          </ac:spMkLst>
        </pc:spChg>
        <pc:spChg chg="add del">
          <ac:chgData name="Hampson, Christopher" userId="3403776e-6466-4702-9192-53627719edde" providerId="ADAL" clId="{EBC5D334-5012-4F47-863C-937F3F11D905}" dt="2023-01-23T13:43:38.002" v="620" actId="478"/>
          <ac:spMkLst>
            <pc:docMk/>
            <pc:sldMk cId="2846274789" sldId="305"/>
            <ac:spMk id="9" creationId="{248056BF-30B9-935F-158E-F44D320A9C9C}"/>
          </ac:spMkLst>
        </pc:spChg>
        <pc:spChg chg="add del">
          <ac:chgData name="Hampson, Christopher" userId="3403776e-6466-4702-9192-53627719edde" providerId="ADAL" clId="{EBC5D334-5012-4F47-863C-937F3F11D905}" dt="2023-01-23T13:43:48.944" v="622" actId="26606"/>
          <ac:spMkLst>
            <pc:docMk/>
            <pc:sldMk cId="2846274789" sldId="305"/>
            <ac:spMk id="10" creationId="{3B432D73-5C38-474F-AF96-A3228731BF36}"/>
          </ac:spMkLst>
        </pc:spChg>
        <pc:spChg chg="add del">
          <ac:chgData name="Hampson, Christopher" userId="3403776e-6466-4702-9192-53627719edde" providerId="ADAL" clId="{EBC5D334-5012-4F47-863C-937F3F11D905}" dt="2023-01-23T13:51:50.319" v="707" actId="26606"/>
          <ac:spMkLst>
            <pc:docMk/>
            <pc:sldMk cId="2846274789" sldId="305"/>
            <ac:spMk id="12" creationId="{E2384209-CB15-4CDF-9D31-C44FD9A3F20D}"/>
          </ac:spMkLst>
        </pc:spChg>
        <pc:spChg chg="add del">
          <ac:chgData name="Hampson, Christopher" userId="3403776e-6466-4702-9192-53627719edde" providerId="ADAL" clId="{EBC5D334-5012-4F47-863C-937F3F11D905}" dt="2023-01-23T13:51:50.319" v="707" actId="26606"/>
          <ac:spMkLst>
            <pc:docMk/>
            <pc:sldMk cId="2846274789" sldId="305"/>
            <ac:spMk id="13" creationId="{AB8C311F-7253-4AED-9701-7FC0708C41C7}"/>
          </ac:spMkLst>
        </pc:spChg>
        <pc:spChg chg="add del">
          <ac:chgData name="Hampson, Christopher" userId="3403776e-6466-4702-9192-53627719edde" providerId="ADAL" clId="{EBC5D334-5012-4F47-863C-937F3F11D905}" dt="2023-01-23T13:51:50.319" v="707" actId="26606"/>
          <ac:spMkLst>
            <pc:docMk/>
            <pc:sldMk cId="2846274789" sldId="305"/>
            <ac:spMk id="14" creationId="{2633B3B5-CC90-43F0-8714-D31D1F3F0209}"/>
          </ac:spMkLst>
        </pc:spChg>
        <pc:spChg chg="add del">
          <ac:chgData name="Hampson, Christopher" userId="3403776e-6466-4702-9192-53627719edde" providerId="ADAL" clId="{EBC5D334-5012-4F47-863C-937F3F11D905}" dt="2023-01-23T13:51:50.319" v="707" actId="26606"/>
          <ac:spMkLst>
            <pc:docMk/>
            <pc:sldMk cId="2846274789" sldId="305"/>
            <ac:spMk id="16" creationId="{A8D57A06-A426-446D-B02C-A2DC6B62E45E}"/>
          </ac:spMkLst>
        </pc:spChg>
        <pc:spChg chg="add del">
          <ac:chgData name="Hampson, Christopher" userId="3403776e-6466-4702-9192-53627719edde" providerId="ADAL" clId="{EBC5D334-5012-4F47-863C-937F3F11D905}" dt="2023-01-23T13:51:48.102" v="704" actId="26606"/>
          <ac:spMkLst>
            <pc:docMk/>
            <pc:sldMk cId="2846274789" sldId="305"/>
            <ac:spMk id="21" creationId="{9B76D444-2756-434F-AE61-96D69830C13E}"/>
          </ac:spMkLst>
        </pc:spChg>
        <pc:spChg chg="add del">
          <ac:chgData name="Hampson, Christopher" userId="3403776e-6466-4702-9192-53627719edde" providerId="ADAL" clId="{EBC5D334-5012-4F47-863C-937F3F11D905}" dt="2023-01-23T13:51:48.102" v="704" actId="26606"/>
          <ac:spMkLst>
            <pc:docMk/>
            <pc:sldMk cId="2846274789" sldId="305"/>
            <ac:spMk id="23" creationId="{0AF80B57-54E2-4D01-8731-3F38B0C56C95}"/>
          </ac:spMkLst>
        </pc:spChg>
        <pc:spChg chg="add del">
          <ac:chgData name="Hampson, Christopher" userId="3403776e-6466-4702-9192-53627719edde" providerId="ADAL" clId="{EBC5D334-5012-4F47-863C-937F3F11D905}" dt="2023-01-23T13:51:50.312" v="706" actId="26606"/>
          <ac:spMkLst>
            <pc:docMk/>
            <pc:sldMk cId="2846274789" sldId="305"/>
            <ac:spMk id="25" creationId="{2C1BBA94-3F40-40AA-8BB9-E69E25E537C1}"/>
          </ac:spMkLst>
        </pc:spChg>
        <pc:spChg chg="add del">
          <ac:chgData name="Hampson, Christopher" userId="3403776e-6466-4702-9192-53627719edde" providerId="ADAL" clId="{EBC5D334-5012-4F47-863C-937F3F11D905}" dt="2023-01-23T13:51:50.312" v="706" actId="26606"/>
          <ac:spMkLst>
            <pc:docMk/>
            <pc:sldMk cId="2846274789" sldId="305"/>
            <ac:spMk id="26" creationId="{3756B343-807D-456E-AA26-80E96B75D13B}"/>
          </ac:spMkLst>
        </pc:spChg>
        <pc:spChg chg="add del">
          <ac:chgData name="Hampson, Christopher" userId="3403776e-6466-4702-9192-53627719edde" providerId="ADAL" clId="{EBC5D334-5012-4F47-863C-937F3F11D905}" dt="2023-01-23T13:51:50.312" v="706" actId="26606"/>
          <ac:spMkLst>
            <pc:docMk/>
            <pc:sldMk cId="2846274789" sldId="305"/>
            <ac:spMk id="27" creationId="{169CC832-2974-4E8D-90ED-3E2941BA7336}"/>
          </ac:spMkLst>
        </pc:spChg>
        <pc:spChg chg="add del">
          <ac:chgData name="Hampson, Christopher" userId="3403776e-6466-4702-9192-53627719edde" providerId="ADAL" clId="{EBC5D334-5012-4F47-863C-937F3F11D905}" dt="2023-01-23T13:51:50.312" v="706" actId="26606"/>
          <ac:spMkLst>
            <pc:docMk/>
            <pc:sldMk cId="2846274789" sldId="305"/>
            <ac:spMk id="28" creationId="{08980754-6F4B-43C9-B9BE-127B6BED6586}"/>
          </ac:spMkLst>
        </pc:spChg>
        <pc:spChg chg="add del">
          <ac:chgData name="Hampson, Christopher" userId="3403776e-6466-4702-9192-53627719edde" providerId="ADAL" clId="{EBC5D334-5012-4F47-863C-937F3F11D905}" dt="2023-01-23T13:51:50.312" v="706" actId="26606"/>
          <ac:spMkLst>
            <pc:docMk/>
            <pc:sldMk cId="2846274789" sldId="305"/>
            <ac:spMk id="29" creationId="{55222F96-971A-4F90-B841-6BAB416C7AC1}"/>
          </ac:spMkLst>
        </pc:spChg>
        <pc:spChg chg="add">
          <ac:chgData name="Hampson, Christopher" userId="3403776e-6466-4702-9192-53627719edde" providerId="ADAL" clId="{EBC5D334-5012-4F47-863C-937F3F11D905}" dt="2023-01-23T13:51:50.319" v="707" actId="26606"/>
          <ac:spMkLst>
            <pc:docMk/>
            <pc:sldMk cId="2846274789" sldId="305"/>
            <ac:spMk id="31" creationId="{B5FA7C47-B7C1-4D2E-AB49-ED23BA34BA83}"/>
          </ac:spMkLst>
        </pc:spChg>
        <pc:spChg chg="add">
          <ac:chgData name="Hampson, Christopher" userId="3403776e-6466-4702-9192-53627719edde" providerId="ADAL" clId="{EBC5D334-5012-4F47-863C-937F3F11D905}" dt="2023-01-23T13:51:50.319" v="707" actId="26606"/>
          <ac:spMkLst>
            <pc:docMk/>
            <pc:sldMk cId="2846274789" sldId="305"/>
            <ac:spMk id="32" creationId="{596EE156-ABF1-4329-A6BA-03B4254E0877}"/>
          </ac:spMkLst>
        </pc:spChg>
        <pc:spChg chg="add">
          <ac:chgData name="Hampson, Christopher" userId="3403776e-6466-4702-9192-53627719edde" providerId="ADAL" clId="{EBC5D334-5012-4F47-863C-937F3F11D905}" dt="2023-01-23T13:51:50.319" v="707" actId="26606"/>
          <ac:spMkLst>
            <pc:docMk/>
            <pc:sldMk cId="2846274789" sldId="305"/>
            <ac:spMk id="33" creationId="{19B9933F-AAB3-444A-8BB5-9CA194A8BC63}"/>
          </ac:spMkLst>
        </pc:spChg>
        <pc:spChg chg="add">
          <ac:chgData name="Hampson, Christopher" userId="3403776e-6466-4702-9192-53627719edde" providerId="ADAL" clId="{EBC5D334-5012-4F47-863C-937F3F11D905}" dt="2023-01-23T13:51:50.319" v="707" actId="26606"/>
          <ac:spMkLst>
            <pc:docMk/>
            <pc:sldMk cId="2846274789" sldId="305"/>
            <ac:spMk id="34" creationId="{7D20183A-0B1D-4A1F-89B1-ADBEDBC6E54E}"/>
          </ac:spMkLst>
        </pc:spChg>
        <pc:spChg chg="add">
          <ac:chgData name="Hampson, Christopher" userId="3403776e-6466-4702-9192-53627719edde" providerId="ADAL" clId="{EBC5D334-5012-4F47-863C-937F3F11D905}" dt="2023-01-23T13:51:50.319" v="707" actId="26606"/>
          <ac:spMkLst>
            <pc:docMk/>
            <pc:sldMk cId="2846274789" sldId="305"/>
            <ac:spMk id="35" creationId="{131031D3-26CD-4214-A9A4-5857EFA15A0C}"/>
          </ac:spMkLst>
        </pc:spChg>
        <pc:picChg chg="add mod ord">
          <ac:chgData name="Hampson, Christopher" userId="3403776e-6466-4702-9192-53627719edde" providerId="ADAL" clId="{EBC5D334-5012-4F47-863C-937F3F11D905}" dt="2023-01-23T13:51:50.319" v="707" actId="26606"/>
          <ac:picMkLst>
            <pc:docMk/>
            <pc:sldMk cId="2846274789" sldId="305"/>
            <ac:picMk id="5" creationId="{E71485FF-3707-D06B-E145-BB6E2648C1BF}"/>
          </ac:picMkLst>
        </pc:picChg>
      </pc:sldChg>
      <pc:sldChg chg="modSp add mod">
        <pc:chgData name="Hampson, Christopher" userId="3403776e-6466-4702-9192-53627719edde" providerId="ADAL" clId="{EBC5D334-5012-4F47-863C-937F3F11D905}" dt="2023-01-23T13:57:46.247" v="886" actId="5793"/>
        <pc:sldMkLst>
          <pc:docMk/>
          <pc:sldMk cId="1964290728" sldId="306"/>
        </pc:sldMkLst>
        <pc:spChg chg="mod">
          <ac:chgData name="Hampson, Christopher" userId="3403776e-6466-4702-9192-53627719edde" providerId="ADAL" clId="{EBC5D334-5012-4F47-863C-937F3F11D905}" dt="2023-01-23T13:57:39.711" v="884" actId="20577"/>
          <ac:spMkLst>
            <pc:docMk/>
            <pc:sldMk cId="1964290728" sldId="306"/>
            <ac:spMk id="2" creationId="{D2A5B117-456A-ACC9-C4C1-EBE19D3D7C04}"/>
          </ac:spMkLst>
        </pc:spChg>
        <pc:spChg chg="mod">
          <ac:chgData name="Hampson, Christopher" userId="3403776e-6466-4702-9192-53627719edde" providerId="ADAL" clId="{EBC5D334-5012-4F47-863C-937F3F11D905}" dt="2023-01-23T13:57:46.247" v="886" actId="5793"/>
          <ac:spMkLst>
            <pc:docMk/>
            <pc:sldMk cId="1964290728" sldId="306"/>
            <ac:spMk id="8" creationId="{1E70F85D-5842-8243-BF76-32FC65E4750F}"/>
          </ac:spMkLst>
        </pc:spChg>
      </pc:sldChg>
      <pc:sldChg chg="delSp modSp add del mod ord">
        <pc:chgData name="Hampson, Christopher" userId="3403776e-6466-4702-9192-53627719edde" providerId="ADAL" clId="{EBC5D334-5012-4F47-863C-937F3F11D905}" dt="2023-01-23T13:59:53.063" v="985" actId="47"/>
        <pc:sldMkLst>
          <pc:docMk/>
          <pc:sldMk cId="3246787634" sldId="307"/>
        </pc:sldMkLst>
        <pc:spChg chg="mod">
          <ac:chgData name="Hampson, Christopher" userId="3403776e-6466-4702-9192-53627719edde" providerId="ADAL" clId="{EBC5D334-5012-4F47-863C-937F3F11D905}" dt="2023-01-23T13:58:37.889" v="906" actId="20577"/>
          <ac:spMkLst>
            <pc:docMk/>
            <pc:sldMk cId="3246787634" sldId="307"/>
            <ac:spMk id="2" creationId="{D2A5B117-456A-ACC9-C4C1-EBE19D3D7C04}"/>
          </ac:spMkLst>
        </pc:spChg>
        <pc:spChg chg="del">
          <ac:chgData name="Hampson, Christopher" userId="3403776e-6466-4702-9192-53627719edde" providerId="ADAL" clId="{EBC5D334-5012-4F47-863C-937F3F11D905}" dt="2023-01-23T13:59:14.328" v="924" actId="478"/>
          <ac:spMkLst>
            <pc:docMk/>
            <pc:sldMk cId="3246787634" sldId="307"/>
            <ac:spMk id="8" creationId="{1E70F85D-5842-8243-BF76-32FC65E4750F}"/>
          </ac:spMkLst>
        </pc:spChg>
      </pc:sldChg>
      <pc:sldChg chg="modSp add mod ord">
        <pc:chgData name="Hampson, Christopher" userId="3403776e-6466-4702-9192-53627719edde" providerId="ADAL" clId="{EBC5D334-5012-4F47-863C-937F3F11D905}" dt="2023-01-23T13:59:44.964" v="984" actId="20577"/>
        <pc:sldMkLst>
          <pc:docMk/>
          <pc:sldMk cId="3741029386" sldId="308"/>
        </pc:sldMkLst>
        <pc:spChg chg="mod">
          <ac:chgData name="Hampson, Christopher" userId="3403776e-6466-4702-9192-53627719edde" providerId="ADAL" clId="{EBC5D334-5012-4F47-863C-937F3F11D905}" dt="2023-01-23T13:59:44.964" v="984" actId="20577"/>
          <ac:spMkLst>
            <pc:docMk/>
            <pc:sldMk cId="3741029386" sldId="308"/>
            <ac:spMk id="7" creationId="{F85F72FE-FB30-0E4F-B173-89589AD00734}"/>
          </ac:spMkLst>
        </pc:spChg>
      </pc:sldChg>
      <pc:sldChg chg="modSp add mod">
        <pc:chgData name="Hampson, Christopher" userId="3403776e-6466-4702-9192-53627719edde" providerId="ADAL" clId="{EBC5D334-5012-4F47-863C-937F3F11D905}" dt="2023-01-23T14:18:31.385" v="2722" actId="20577"/>
        <pc:sldMkLst>
          <pc:docMk/>
          <pc:sldMk cId="1877912115" sldId="309"/>
        </pc:sldMkLst>
        <pc:spChg chg="mod">
          <ac:chgData name="Hampson, Christopher" userId="3403776e-6466-4702-9192-53627719edde" providerId="ADAL" clId="{EBC5D334-5012-4F47-863C-937F3F11D905}" dt="2023-01-23T14:04:41.330" v="1534" actId="14100"/>
          <ac:spMkLst>
            <pc:docMk/>
            <pc:sldMk cId="1877912115" sldId="309"/>
            <ac:spMk id="2" creationId="{D2A5B117-456A-ACC9-C4C1-EBE19D3D7C04}"/>
          </ac:spMkLst>
        </pc:spChg>
        <pc:spChg chg="mod">
          <ac:chgData name="Hampson, Christopher" userId="3403776e-6466-4702-9192-53627719edde" providerId="ADAL" clId="{EBC5D334-5012-4F47-863C-937F3F11D905}" dt="2023-01-23T14:18:31.385" v="2722" actId="20577"/>
          <ac:spMkLst>
            <pc:docMk/>
            <pc:sldMk cId="1877912115" sldId="309"/>
            <ac:spMk id="8" creationId="{1E70F85D-5842-8243-BF76-32FC65E4750F}"/>
          </ac:spMkLst>
        </pc:spChg>
      </pc:sldChg>
      <pc:sldChg chg="modSp add mod">
        <pc:chgData name="Hampson, Christopher" userId="3403776e-6466-4702-9192-53627719edde" providerId="ADAL" clId="{EBC5D334-5012-4F47-863C-937F3F11D905}" dt="2023-01-23T14:21:42.934" v="2829" actId="20577"/>
        <pc:sldMkLst>
          <pc:docMk/>
          <pc:sldMk cId="3624349543" sldId="310"/>
        </pc:sldMkLst>
        <pc:spChg chg="mod">
          <ac:chgData name="Hampson, Christopher" userId="3403776e-6466-4702-9192-53627719edde" providerId="ADAL" clId="{EBC5D334-5012-4F47-863C-937F3F11D905}" dt="2023-01-23T14:21:42.934" v="2829" actId="20577"/>
          <ac:spMkLst>
            <pc:docMk/>
            <pc:sldMk cId="3624349543" sldId="310"/>
            <ac:spMk id="8" creationId="{1E70F85D-5842-8243-BF76-32FC65E4750F}"/>
          </ac:spMkLst>
        </pc:spChg>
      </pc:sldChg>
      <pc:sldChg chg="modSp add mod">
        <pc:chgData name="Hampson, Christopher" userId="3403776e-6466-4702-9192-53627719edde" providerId="ADAL" clId="{EBC5D334-5012-4F47-863C-937F3F11D905}" dt="2023-01-23T14:23:48.507" v="3240" actId="14100"/>
        <pc:sldMkLst>
          <pc:docMk/>
          <pc:sldMk cId="2512929736" sldId="311"/>
        </pc:sldMkLst>
        <pc:spChg chg="mod">
          <ac:chgData name="Hampson, Christopher" userId="3403776e-6466-4702-9192-53627719edde" providerId="ADAL" clId="{EBC5D334-5012-4F47-863C-937F3F11D905}" dt="2023-01-23T14:23:48.507" v="3240" actId="14100"/>
          <ac:spMkLst>
            <pc:docMk/>
            <pc:sldMk cId="2512929736" sldId="311"/>
            <ac:spMk id="8" creationId="{1E70F85D-5842-8243-BF76-32FC65E4750F}"/>
          </ac:spMkLst>
        </pc:spChg>
      </pc:sldChg>
      <pc:sldChg chg="modSp add mod">
        <pc:chgData name="Hampson, Christopher" userId="3403776e-6466-4702-9192-53627719edde" providerId="ADAL" clId="{EBC5D334-5012-4F47-863C-937F3F11D905}" dt="2023-01-23T14:24:05.185" v="3242"/>
        <pc:sldMkLst>
          <pc:docMk/>
          <pc:sldMk cId="1503526296" sldId="312"/>
        </pc:sldMkLst>
        <pc:spChg chg="mod">
          <ac:chgData name="Hampson, Christopher" userId="3403776e-6466-4702-9192-53627719edde" providerId="ADAL" clId="{EBC5D334-5012-4F47-863C-937F3F11D905}" dt="2023-01-23T14:24:05.185" v="3242"/>
          <ac:spMkLst>
            <pc:docMk/>
            <pc:sldMk cId="1503526296" sldId="312"/>
            <ac:spMk id="8" creationId="{1E70F85D-5842-8243-BF76-32FC65E4750F}"/>
          </ac:spMkLst>
        </pc:spChg>
      </pc:sldChg>
      <pc:sldChg chg="addSp delSp modSp new mod">
        <pc:chgData name="Hampson, Christopher" userId="3403776e-6466-4702-9192-53627719edde" providerId="ADAL" clId="{EBC5D334-5012-4F47-863C-937F3F11D905}" dt="2023-01-23T14:26:31.092" v="3251" actId="13822"/>
        <pc:sldMkLst>
          <pc:docMk/>
          <pc:sldMk cId="3096654055" sldId="313"/>
        </pc:sldMkLst>
        <pc:spChg chg="del">
          <ac:chgData name="Hampson, Christopher" userId="3403776e-6466-4702-9192-53627719edde" providerId="ADAL" clId="{EBC5D334-5012-4F47-863C-937F3F11D905}" dt="2023-01-23T14:24:58.692" v="3244" actId="478"/>
          <ac:spMkLst>
            <pc:docMk/>
            <pc:sldMk cId="3096654055" sldId="313"/>
            <ac:spMk id="2" creationId="{EAFE98B2-AC4D-6886-6480-C737165B3301}"/>
          </ac:spMkLst>
        </pc:spChg>
        <pc:spChg chg="del">
          <ac:chgData name="Hampson, Christopher" userId="3403776e-6466-4702-9192-53627719edde" providerId="ADAL" clId="{EBC5D334-5012-4F47-863C-937F3F11D905}" dt="2023-01-23T14:25:00.193" v="3245" actId="478"/>
          <ac:spMkLst>
            <pc:docMk/>
            <pc:sldMk cId="3096654055" sldId="313"/>
            <ac:spMk id="3" creationId="{77617B18-324D-D007-5FA8-8D1B49D9FB8C}"/>
          </ac:spMkLst>
        </pc:spChg>
        <pc:spChg chg="add mod ord">
          <ac:chgData name="Hampson, Christopher" userId="3403776e-6466-4702-9192-53627719edde" providerId="ADAL" clId="{EBC5D334-5012-4F47-863C-937F3F11D905}" dt="2023-01-23T14:26:31.092" v="3251" actId="13822"/>
          <ac:spMkLst>
            <pc:docMk/>
            <pc:sldMk cId="3096654055" sldId="313"/>
            <ac:spMk id="8" creationId="{EFC62E82-B752-C00F-DB49-4EC7061E0A0D}"/>
          </ac:spMkLst>
        </pc:spChg>
        <pc:picChg chg="add del mod">
          <ac:chgData name="Hampson, Christopher" userId="3403776e-6466-4702-9192-53627719edde" providerId="ADAL" clId="{EBC5D334-5012-4F47-863C-937F3F11D905}" dt="2023-01-23T14:26:06.657" v="3247" actId="478"/>
          <ac:picMkLst>
            <pc:docMk/>
            <pc:sldMk cId="3096654055" sldId="313"/>
            <ac:picMk id="5" creationId="{C0615722-9238-0924-6400-B18CAC272204}"/>
          </ac:picMkLst>
        </pc:picChg>
        <pc:picChg chg="add mod">
          <ac:chgData name="Hampson, Christopher" userId="3403776e-6466-4702-9192-53627719edde" providerId="ADAL" clId="{EBC5D334-5012-4F47-863C-937F3F11D905}" dt="2023-01-23T14:26:09.597" v="3248"/>
          <ac:picMkLst>
            <pc:docMk/>
            <pc:sldMk cId="3096654055" sldId="313"/>
            <ac:picMk id="7" creationId="{AF93100B-E0C8-E961-C41F-5E67257CBA8E}"/>
          </ac:picMkLst>
        </pc:picChg>
      </pc:sldChg>
    </pc:docChg>
  </pc:docChgLst>
  <pc:docChgLst>
    <pc:chgData name="Hampson, Christopher" userId="3403776e-6466-4702-9192-53627719edde" providerId="ADAL" clId="{6C6B62E3-892B-44AF-BDDF-556D1B13856C}"/>
    <pc:docChg chg="undo custSel addSld delSld modSld sldOrd">
      <pc:chgData name="Hampson, Christopher" userId="3403776e-6466-4702-9192-53627719edde" providerId="ADAL" clId="{6C6B62E3-892B-44AF-BDDF-556D1B13856C}" dt="2023-04-12T13:07:04.796" v="555" actId="20577"/>
      <pc:docMkLst>
        <pc:docMk/>
      </pc:docMkLst>
      <pc:sldChg chg="modSp add mod setBg">
        <pc:chgData name="Hampson, Christopher" userId="3403776e-6466-4702-9192-53627719edde" providerId="ADAL" clId="{6C6B62E3-892B-44AF-BDDF-556D1B13856C}" dt="2023-04-12T13:01:19.129" v="264" actId="13926"/>
        <pc:sldMkLst>
          <pc:docMk/>
          <pc:sldMk cId="3888514204" sldId="380"/>
        </pc:sldMkLst>
        <pc:spChg chg="mod">
          <ac:chgData name="Hampson, Christopher" userId="3403776e-6466-4702-9192-53627719edde" providerId="ADAL" clId="{6C6B62E3-892B-44AF-BDDF-556D1B13856C}" dt="2023-04-12T13:00:49.539" v="255" actId="20577"/>
          <ac:spMkLst>
            <pc:docMk/>
            <pc:sldMk cId="3888514204" sldId="380"/>
            <ac:spMk id="2" creationId="{D2A5B117-456A-ACC9-C4C1-EBE19D3D7C04}"/>
          </ac:spMkLst>
        </pc:spChg>
        <pc:spChg chg="mod">
          <ac:chgData name="Hampson, Christopher" userId="3403776e-6466-4702-9192-53627719edde" providerId="ADAL" clId="{6C6B62E3-892B-44AF-BDDF-556D1B13856C}" dt="2023-04-12T13:01:19.129" v="264" actId="13926"/>
          <ac:spMkLst>
            <pc:docMk/>
            <pc:sldMk cId="3888514204" sldId="380"/>
            <ac:spMk id="8" creationId="{1E70F85D-5842-8243-BF76-32FC65E4750F}"/>
          </ac:spMkLst>
        </pc:spChg>
      </pc:sldChg>
      <pc:sldChg chg="modSp mod">
        <pc:chgData name="Hampson, Christopher" userId="3403776e-6466-4702-9192-53627719edde" providerId="ADAL" clId="{6C6B62E3-892B-44AF-BDDF-556D1B13856C}" dt="2023-04-12T12:58:10.795" v="14" actId="20577"/>
        <pc:sldMkLst>
          <pc:docMk/>
          <pc:sldMk cId="1068590732" sldId="452"/>
        </pc:sldMkLst>
        <pc:spChg chg="mod">
          <ac:chgData name="Hampson, Christopher" userId="3403776e-6466-4702-9192-53627719edde" providerId="ADAL" clId="{6C6B62E3-892B-44AF-BDDF-556D1B13856C}" dt="2023-04-12T12:58:10.795" v="14" actId="20577"/>
          <ac:spMkLst>
            <pc:docMk/>
            <pc:sldMk cId="1068590732" sldId="452"/>
            <ac:spMk id="2" creationId="{47379BF0-0209-46DF-7D40-710D1671C6A0}"/>
          </ac:spMkLst>
        </pc:spChg>
      </pc:sldChg>
      <pc:sldChg chg="modSp mod">
        <pc:chgData name="Hampson, Christopher" userId="3403776e-6466-4702-9192-53627719edde" providerId="ADAL" clId="{6C6B62E3-892B-44AF-BDDF-556D1B13856C}" dt="2023-04-12T13:04:04.011" v="539" actId="20577"/>
        <pc:sldMkLst>
          <pc:docMk/>
          <pc:sldMk cId="39958919" sldId="453"/>
        </pc:sldMkLst>
        <pc:spChg chg="mod">
          <ac:chgData name="Hampson, Christopher" userId="3403776e-6466-4702-9192-53627719edde" providerId="ADAL" clId="{6C6B62E3-892B-44AF-BDDF-556D1B13856C}" dt="2023-04-12T13:04:04.011" v="539" actId="20577"/>
          <ac:spMkLst>
            <pc:docMk/>
            <pc:sldMk cId="39958919" sldId="453"/>
            <ac:spMk id="8" creationId="{754B29C7-D7D1-D248-93D7-CFED5AABAEE1}"/>
          </ac:spMkLst>
        </pc:spChg>
      </pc:sldChg>
      <pc:sldChg chg="ord">
        <pc:chgData name="Hampson, Christopher" userId="3403776e-6466-4702-9192-53627719edde" providerId="ADAL" clId="{6C6B62E3-892B-44AF-BDDF-556D1B13856C}" dt="2023-04-12T12:59:55.253" v="220"/>
        <pc:sldMkLst>
          <pc:docMk/>
          <pc:sldMk cId="3904208686" sldId="488"/>
        </pc:sldMkLst>
      </pc:sldChg>
      <pc:sldChg chg="del">
        <pc:chgData name="Hampson, Christopher" userId="3403776e-6466-4702-9192-53627719edde" providerId="ADAL" clId="{6C6B62E3-892B-44AF-BDDF-556D1B13856C}" dt="2023-04-12T12:59:47.454" v="213" actId="47"/>
        <pc:sldMkLst>
          <pc:docMk/>
          <pc:sldMk cId="814516224" sldId="492"/>
        </pc:sldMkLst>
      </pc:sldChg>
      <pc:sldChg chg="del">
        <pc:chgData name="Hampson, Christopher" userId="3403776e-6466-4702-9192-53627719edde" providerId="ADAL" clId="{6C6B62E3-892B-44AF-BDDF-556D1B13856C}" dt="2023-04-12T12:59:48.671" v="214" actId="47"/>
        <pc:sldMkLst>
          <pc:docMk/>
          <pc:sldMk cId="3313104034" sldId="493"/>
        </pc:sldMkLst>
      </pc:sldChg>
      <pc:sldChg chg="del ord">
        <pc:chgData name="Hampson, Christopher" userId="3403776e-6466-4702-9192-53627719edde" providerId="ADAL" clId="{6C6B62E3-892B-44AF-BDDF-556D1B13856C}" dt="2023-04-12T13:02:03.207" v="288" actId="47"/>
        <pc:sldMkLst>
          <pc:docMk/>
          <pc:sldMk cId="150763823" sldId="494"/>
        </pc:sldMkLst>
      </pc:sldChg>
      <pc:sldChg chg="modSp mod">
        <pc:chgData name="Hampson, Christopher" userId="3403776e-6466-4702-9192-53627719edde" providerId="ADAL" clId="{6C6B62E3-892B-44AF-BDDF-556D1B13856C}" dt="2023-04-12T12:58:59.291" v="212" actId="20577"/>
        <pc:sldMkLst>
          <pc:docMk/>
          <pc:sldMk cId="4172932218" sldId="495"/>
        </pc:sldMkLst>
        <pc:spChg chg="mod">
          <ac:chgData name="Hampson, Christopher" userId="3403776e-6466-4702-9192-53627719edde" providerId="ADAL" clId="{6C6B62E3-892B-44AF-BDDF-556D1B13856C}" dt="2023-04-12T12:58:59.291" v="212" actId="20577"/>
          <ac:spMkLst>
            <pc:docMk/>
            <pc:sldMk cId="4172932218" sldId="495"/>
            <ac:spMk id="8" creationId="{754B29C7-D7D1-D248-93D7-CFED5AABAEE1}"/>
          </ac:spMkLst>
        </pc:spChg>
      </pc:sldChg>
      <pc:sldChg chg="del">
        <pc:chgData name="Hampson, Christopher" userId="3403776e-6466-4702-9192-53627719edde" providerId="ADAL" clId="{6C6B62E3-892B-44AF-BDDF-556D1B13856C}" dt="2023-04-12T12:59:52.091" v="217" actId="47"/>
        <pc:sldMkLst>
          <pc:docMk/>
          <pc:sldMk cId="3604807593" sldId="496"/>
        </pc:sldMkLst>
      </pc:sldChg>
      <pc:sldChg chg="del">
        <pc:chgData name="Hampson, Christopher" userId="3403776e-6466-4702-9192-53627719edde" providerId="ADAL" clId="{6C6B62E3-892B-44AF-BDDF-556D1B13856C}" dt="2023-04-12T12:59:53.446" v="218" actId="47"/>
        <pc:sldMkLst>
          <pc:docMk/>
          <pc:sldMk cId="2248318465" sldId="497"/>
        </pc:sldMkLst>
      </pc:sldChg>
      <pc:sldChg chg="ord">
        <pc:chgData name="Hampson, Christopher" userId="3403776e-6466-4702-9192-53627719edde" providerId="ADAL" clId="{6C6B62E3-892B-44AF-BDDF-556D1B13856C}" dt="2023-04-12T13:01:26.125" v="266"/>
        <pc:sldMkLst>
          <pc:docMk/>
          <pc:sldMk cId="2664570717" sldId="498"/>
        </pc:sldMkLst>
      </pc:sldChg>
      <pc:sldChg chg="modSp add mod ord">
        <pc:chgData name="Hampson, Christopher" userId="3403776e-6466-4702-9192-53627719edde" providerId="ADAL" clId="{6C6B62E3-892B-44AF-BDDF-556D1B13856C}" dt="2023-04-12T13:07:04.796" v="555" actId="20577"/>
        <pc:sldMkLst>
          <pc:docMk/>
          <pc:sldMk cId="1923080761" sldId="499"/>
        </pc:sldMkLst>
        <pc:spChg chg="mod">
          <ac:chgData name="Hampson, Christopher" userId="3403776e-6466-4702-9192-53627719edde" providerId="ADAL" clId="{6C6B62E3-892B-44AF-BDDF-556D1B13856C}" dt="2023-04-12T13:07:04.796" v="555" actId="20577"/>
          <ac:spMkLst>
            <pc:docMk/>
            <pc:sldMk cId="1923080761" sldId="499"/>
            <ac:spMk id="2" creationId="{47379BF0-0209-46DF-7D40-710D1671C6A0}"/>
          </ac:spMkLst>
        </pc:spChg>
      </pc:sldChg>
      <pc:sldChg chg="modSp add mod">
        <pc:chgData name="Hampson, Christopher" userId="3403776e-6466-4702-9192-53627719edde" providerId="ADAL" clId="{6C6B62E3-892B-44AF-BDDF-556D1B13856C}" dt="2023-04-12T13:04:34.227" v="547" actId="20577"/>
        <pc:sldMkLst>
          <pc:docMk/>
          <pc:sldMk cId="2590763266" sldId="500"/>
        </pc:sldMkLst>
        <pc:spChg chg="mod">
          <ac:chgData name="Hampson, Christopher" userId="3403776e-6466-4702-9192-53627719edde" providerId="ADAL" clId="{6C6B62E3-892B-44AF-BDDF-556D1B13856C}" dt="2023-04-12T13:04:34.227" v="547" actId="20577"/>
          <ac:spMkLst>
            <pc:docMk/>
            <pc:sldMk cId="2590763266" sldId="500"/>
            <ac:spMk id="2" creationId="{47379BF0-0209-46DF-7D40-710D1671C6A0}"/>
          </ac:spMkLst>
        </pc:spChg>
      </pc:sldChg>
    </pc:docChg>
  </pc:docChgLst>
  <pc:docChgLst>
    <pc:chgData name="Hampson, Christopher" userId="3403776e-6466-4702-9192-53627719edde" providerId="ADAL" clId="{746110F7-7998-4B87-8022-DD36F48CC4F5}"/>
    <pc:docChg chg="undo custSel addSld delSld modSld sldOrd">
      <pc:chgData name="Hampson, Christopher" userId="3403776e-6466-4702-9192-53627719edde" providerId="ADAL" clId="{746110F7-7998-4B87-8022-DD36F48CC4F5}" dt="2023-04-14T13:15:43.602" v="1718" actId="20577"/>
      <pc:docMkLst>
        <pc:docMk/>
      </pc:docMkLst>
      <pc:sldChg chg="del">
        <pc:chgData name="Hampson, Christopher" userId="3403776e-6466-4702-9192-53627719edde" providerId="ADAL" clId="{746110F7-7998-4B87-8022-DD36F48CC4F5}" dt="2023-04-14T13:03:04.677" v="513" actId="47"/>
        <pc:sldMkLst>
          <pc:docMk/>
          <pc:sldMk cId="3888514204" sldId="380"/>
        </pc:sldMkLst>
      </pc:sldChg>
      <pc:sldChg chg="modSp mod">
        <pc:chgData name="Hampson, Christopher" userId="3403776e-6466-4702-9192-53627719edde" providerId="ADAL" clId="{746110F7-7998-4B87-8022-DD36F48CC4F5}" dt="2023-04-14T12:58:57.676" v="37" actId="20577"/>
        <pc:sldMkLst>
          <pc:docMk/>
          <pc:sldMk cId="1068590732" sldId="452"/>
        </pc:sldMkLst>
        <pc:spChg chg="mod">
          <ac:chgData name="Hampson, Christopher" userId="3403776e-6466-4702-9192-53627719edde" providerId="ADAL" clId="{746110F7-7998-4B87-8022-DD36F48CC4F5}" dt="2023-04-14T12:58:57.676" v="37" actId="20577"/>
          <ac:spMkLst>
            <pc:docMk/>
            <pc:sldMk cId="1068590732" sldId="452"/>
            <ac:spMk id="2" creationId="{47379BF0-0209-46DF-7D40-710D1671C6A0}"/>
          </ac:spMkLst>
        </pc:spChg>
      </pc:sldChg>
      <pc:sldChg chg="modSp mod">
        <pc:chgData name="Hampson, Christopher" userId="3403776e-6466-4702-9192-53627719edde" providerId="ADAL" clId="{746110F7-7998-4B87-8022-DD36F48CC4F5}" dt="2023-04-14T13:04:46.380" v="657" actId="20577"/>
        <pc:sldMkLst>
          <pc:docMk/>
          <pc:sldMk cId="39958919" sldId="453"/>
        </pc:sldMkLst>
        <pc:spChg chg="mod">
          <ac:chgData name="Hampson, Christopher" userId="3403776e-6466-4702-9192-53627719edde" providerId="ADAL" clId="{746110F7-7998-4B87-8022-DD36F48CC4F5}" dt="2023-04-14T13:04:46.380" v="657" actId="20577"/>
          <ac:spMkLst>
            <pc:docMk/>
            <pc:sldMk cId="39958919" sldId="453"/>
            <ac:spMk id="8" creationId="{754B29C7-D7D1-D248-93D7-CFED5AABAEE1}"/>
          </ac:spMkLst>
        </pc:spChg>
      </pc:sldChg>
      <pc:sldChg chg="del">
        <pc:chgData name="Hampson, Christopher" userId="3403776e-6466-4702-9192-53627719edde" providerId="ADAL" clId="{746110F7-7998-4B87-8022-DD36F48CC4F5}" dt="2023-04-14T12:59:57.163" v="183" actId="47"/>
        <pc:sldMkLst>
          <pc:docMk/>
          <pc:sldMk cId="3904208686" sldId="488"/>
        </pc:sldMkLst>
      </pc:sldChg>
      <pc:sldChg chg="modSp add mod ord setBg">
        <pc:chgData name="Hampson, Christopher" userId="3403776e-6466-4702-9192-53627719edde" providerId="ADAL" clId="{746110F7-7998-4B87-8022-DD36F48CC4F5}" dt="2023-04-14T13:00:35.460" v="214" actId="20577"/>
        <pc:sldMkLst>
          <pc:docMk/>
          <pc:sldMk cId="150763823" sldId="494"/>
        </pc:sldMkLst>
        <pc:spChg chg="mod">
          <ac:chgData name="Hampson, Christopher" userId="3403776e-6466-4702-9192-53627719edde" providerId="ADAL" clId="{746110F7-7998-4B87-8022-DD36F48CC4F5}" dt="2023-04-14T13:00:35.460" v="214" actId="20577"/>
          <ac:spMkLst>
            <pc:docMk/>
            <pc:sldMk cId="150763823" sldId="494"/>
            <ac:spMk id="7" creationId="{F85F72FE-FB30-0E4F-B173-89589AD00734}"/>
          </ac:spMkLst>
        </pc:spChg>
      </pc:sldChg>
      <pc:sldChg chg="modSp mod">
        <pc:chgData name="Hampson, Christopher" userId="3403776e-6466-4702-9192-53627719edde" providerId="ADAL" clId="{746110F7-7998-4B87-8022-DD36F48CC4F5}" dt="2023-04-14T12:59:51.507" v="182" actId="20577"/>
        <pc:sldMkLst>
          <pc:docMk/>
          <pc:sldMk cId="4172932218" sldId="495"/>
        </pc:sldMkLst>
        <pc:spChg chg="mod">
          <ac:chgData name="Hampson, Christopher" userId="3403776e-6466-4702-9192-53627719edde" providerId="ADAL" clId="{746110F7-7998-4B87-8022-DD36F48CC4F5}" dt="2023-04-14T12:59:51.507" v="182" actId="20577"/>
          <ac:spMkLst>
            <pc:docMk/>
            <pc:sldMk cId="4172932218" sldId="495"/>
            <ac:spMk id="8" creationId="{754B29C7-D7D1-D248-93D7-CFED5AABAEE1}"/>
          </ac:spMkLst>
        </pc:spChg>
      </pc:sldChg>
      <pc:sldChg chg="addSp modSp mod ord">
        <pc:chgData name="Hampson, Christopher" userId="3403776e-6466-4702-9192-53627719edde" providerId="ADAL" clId="{746110F7-7998-4B87-8022-DD36F48CC4F5}" dt="2023-04-14T13:02:14.828" v="512" actId="1076"/>
        <pc:sldMkLst>
          <pc:docMk/>
          <pc:sldMk cId="2664570717" sldId="498"/>
        </pc:sldMkLst>
        <pc:spChg chg="mod">
          <ac:chgData name="Hampson, Christopher" userId="3403776e-6466-4702-9192-53627719edde" providerId="ADAL" clId="{746110F7-7998-4B87-8022-DD36F48CC4F5}" dt="2023-04-14T13:01:05.715" v="282" actId="20577"/>
          <ac:spMkLst>
            <pc:docMk/>
            <pc:sldMk cId="2664570717" sldId="498"/>
            <ac:spMk id="7" creationId="{F85F72FE-FB30-0E4F-B173-89589AD00734}"/>
          </ac:spMkLst>
        </pc:spChg>
        <pc:spChg chg="mod">
          <ac:chgData name="Hampson, Christopher" userId="3403776e-6466-4702-9192-53627719edde" providerId="ADAL" clId="{746110F7-7998-4B87-8022-DD36F48CC4F5}" dt="2023-04-14T13:01:41.428" v="506" actId="20577"/>
          <ac:spMkLst>
            <pc:docMk/>
            <pc:sldMk cId="2664570717" sldId="498"/>
            <ac:spMk id="8" creationId="{754B29C7-D7D1-D248-93D7-CFED5AABAEE1}"/>
          </ac:spMkLst>
        </pc:spChg>
        <pc:picChg chg="add mod ord">
          <ac:chgData name="Hampson, Christopher" userId="3403776e-6466-4702-9192-53627719edde" providerId="ADAL" clId="{746110F7-7998-4B87-8022-DD36F48CC4F5}" dt="2023-04-14T13:02:14.828" v="512" actId="1076"/>
          <ac:picMkLst>
            <pc:docMk/>
            <pc:sldMk cId="2664570717" sldId="498"/>
            <ac:picMk id="3" creationId="{7396B352-AC27-DB69-1B6A-6BA521767D60}"/>
          </ac:picMkLst>
        </pc:picChg>
      </pc:sldChg>
      <pc:sldChg chg="del">
        <pc:chgData name="Hampson, Christopher" userId="3403776e-6466-4702-9192-53627719edde" providerId="ADAL" clId="{746110F7-7998-4B87-8022-DD36F48CC4F5}" dt="2023-04-14T13:03:05.384" v="514" actId="47"/>
        <pc:sldMkLst>
          <pc:docMk/>
          <pc:sldMk cId="1923080761" sldId="499"/>
        </pc:sldMkLst>
      </pc:sldChg>
      <pc:sldChg chg="del">
        <pc:chgData name="Hampson, Christopher" userId="3403776e-6466-4702-9192-53627719edde" providerId="ADAL" clId="{746110F7-7998-4B87-8022-DD36F48CC4F5}" dt="2023-04-14T13:03:05.921" v="515" actId="47"/>
        <pc:sldMkLst>
          <pc:docMk/>
          <pc:sldMk cId="2590763266" sldId="500"/>
        </pc:sldMkLst>
      </pc:sldChg>
      <pc:sldChg chg="modSp add mod">
        <pc:chgData name="Hampson, Christopher" userId="3403776e-6466-4702-9192-53627719edde" providerId="ADAL" clId="{746110F7-7998-4B87-8022-DD36F48CC4F5}" dt="2023-04-14T13:00:50.188" v="260" actId="20577"/>
        <pc:sldMkLst>
          <pc:docMk/>
          <pc:sldMk cId="720471484" sldId="501"/>
        </pc:sldMkLst>
        <pc:spChg chg="mod">
          <ac:chgData name="Hampson, Christopher" userId="3403776e-6466-4702-9192-53627719edde" providerId="ADAL" clId="{746110F7-7998-4B87-8022-DD36F48CC4F5}" dt="2023-04-14T13:00:50.188" v="260" actId="20577"/>
          <ac:spMkLst>
            <pc:docMk/>
            <pc:sldMk cId="720471484" sldId="501"/>
            <ac:spMk id="7" creationId="{F85F72FE-FB30-0E4F-B173-89589AD00734}"/>
          </ac:spMkLst>
        </pc:spChg>
      </pc:sldChg>
      <pc:sldChg chg="modSp add mod">
        <pc:chgData name="Hampson, Christopher" userId="3403776e-6466-4702-9192-53627719edde" providerId="ADAL" clId="{746110F7-7998-4B87-8022-DD36F48CC4F5}" dt="2023-04-14T13:14:00.586" v="1691" actId="20577"/>
        <pc:sldMkLst>
          <pc:docMk/>
          <pc:sldMk cId="2861148368" sldId="502"/>
        </pc:sldMkLst>
        <pc:spChg chg="mod">
          <ac:chgData name="Hampson, Christopher" userId="3403776e-6466-4702-9192-53627719edde" providerId="ADAL" clId="{746110F7-7998-4B87-8022-DD36F48CC4F5}" dt="2023-04-14T13:06:33.779" v="684" actId="20577"/>
          <ac:spMkLst>
            <pc:docMk/>
            <pc:sldMk cId="2861148368" sldId="502"/>
            <ac:spMk id="7" creationId="{F85F72FE-FB30-0E4F-B173-89589AD00734}"/>
          </ac:spMkLst>
        </pc:spChg>
        <pc:spChg chg="mod">
          <ac:chgData name="Hampson, Christopher" userId="3403776e-6466-4702-9192-53627719edde" providerId="ADAL" clId="{746110F7-7998-4B87-8022-DD36F48CC4F5}" dt="2023-04-14T13:14:00.586" v="1691" actId="20577"/>
          <ac:spMkLst>
            <pc:docMk/>
            <pc:sldMk cId="2861148368" sldId="502"/>
            <ac:spMk id="8" creationId="{754B29C7-D7D1-D248-93D7-CFED5AABAEE1}"/>
          </ac:spMkLst>
        </pc:spChg>
      </pc:sldChg>
      <pc:sldChg chg="modSp add mod">
        <pc:chgData name="Hampson, Christopher" userId="3403776e-6466-4702-9192-53627719edde" providerId="ADAL" clId="{746110F7-7998-4B87-8022-DD36F48CC4F5}" dt="2023-04-14T13:15:20.034" v="1717" actId="20577"/>
        <pc:sldMkLst>
          <pc:docMk/>
          <pc:sldMk cId="37927495" sldId="503"/>
        </pc:sldMkLst>
        <pc:spChg chg="mod">
          <ac:chgData name="Hampson, Christopher" userId="3403776e-6466-4702-9192-53627719edde" providerId="ADAL" clId="{746110F7-7998-4B87-8022-DD36F48CC4F5}" dt="2023-04-14T13:15:20.034" v="1717" actId="20577"/>
          <ac:spMkLst>
            <pc:docMk/>
            <pc:sldMk cId="37927495" sldId="503"/>
            <ac:spMk id="7" creationId="{F85F72FE-FB30-0E4F-B173-89589AD00734}"/>
          </ac:spMkLst>
        </pc:spChg>
        <pc:spChg chg="mod">
          <ac:chgData name="Hampson, Christopher" userId="3403776e-6466-4702-9192-53627719edde" providerId="ADAL" clId="{746110F7-7998-4B87-8022-DD36F48CC4F5}" dt="2023-04-14T13:13:01.397" v="1646" actId="20577"/>
          <ac:spMkLst>
            <pc:docMk/>
            <pc:sldMk cId="37927495" sldId="503"/>
            <ac:spMk id="8" creationId="{754B29C7-D7D1-D248-93D7-CFED5AABAEE1}"/>
          </ac:spMkLst>
        </pc:spChg>
      </pc:sldChg>
      <pc:sldChg chg="modSp add mod">
        <pc:chgData name="Hampson, Christopher" userId="3403776e-6466-4702-9192-53627719edde" providerId="ADAL" clId="{746110F7-7998-4B87-8022-DD36F48CC4F5}" dt="2023-04-14T13:15:43.602" v="1718" actId="20577"/>
        <pc:sldMkLst>
          <pc:docMk/>
          <pc:sldMk cId="3628736006" sldId="504"/>
        </pc:sldMkLst>
        <pc:spChg chg="mod">
          <ac:chgData name="Hampson, Christopher" userId="3403776e-6466-4702-9192-53627719edde" providerId="ADAL" clId="{746110F7-7998-4B87-8022-DD36F48CC4F5}" dt="2023-04-14T13:15:17.654" v="1716" actId="20577"/>
          <ac:spMkLst>
            <pc:docMk/>
            <pc:sldMk cId="3628736006" sldId="504"/>
            <ac:spMk id="7" creationId="{F85F72FE-FB30-0E4F-B173-89589AD00734}"/>
          </ac:spMkLst>
        </pc:spChg>
        <pc:spChg chg="mod">
          <ac:chgData name="Hampson, Christopher" userId="3403776e-6466-4702-9192-53627719edde" providerId="ADAL" clId="{746110F7-7998-4B87-8022-DD36F48CC4F5}" dt="2023-04-14T13:15:43.602" v="1718" actId="20577"/>
          <ac:spMkLst>
            <pc:docMk/>
            <pc:sldMk cId="3628736006" sldId="504"/>
            <ac:spMk id="8" creationId="{754B29C7-D7D1-D248-93D7-CFED5AABAEE1}"/>
          </ac:spMkLst>
        </pc:spChg>
      </pc:sldChg>
    </pc:docChg>
  </pc:docChgLst>
  <pc:docChgLst>
    <pc:chgData name="Hampson, Christopher" userId="3403776e-6466-4702-9192-53627719edde" providerId="ADAL" clId="{683E780C-6A14-410B-B0DB-CD2B3EDCA614}"/>
    <pc:docChg chg="undo custSel addSld delSld modSld sldOrd">
      <pc:chgData name="Hampson, Christopher" userId="3403776e-6466-4702-9192-53627719edde" providerId="ADAL" clId="{683E780C-6A14-410B-B0DB-CD2B3EDCA614}" dt="2023-03-24T13:08:42.641" v="449" actId="20577"/>
      <pc:docMkLst>
        <pc:docMk/>
      </pc:docMkLst>
      <pc:sldChg chg="modSp mod">
        <pc:chgData name="Hampson, Christopher" userId="3403776e-6466-4702-9192-53627719edde" providerId="ADAL" clId="{683E780C-6A14-410B-B0DB-CD2B3EDCA614}" dt="2023-03-24T12:47:10.540" v="197" actId="20577"/>
        <pc:sldMkLst>
          <pc:docMk/>
          <pc:sldMk cId="1480709259" sldId="364"/>
        </pc:sldMkLst>
        <pc:spChg chg="mod">
          <ac:chgData name="Hampson, Christopher" userId="3403776e-6466-4702-9192-53627719edde" providerId="ADAL" clId="{683E780C-6A14-410B-B0DB-CD2B3EDCA614}" dt="2023-03-24T12:46:17.779" v="37" actId="20577"/>
          <ac:spMkLst>
            <pc:docMk/>
            <pc:sldMk cId="1480709259" sldId="364"/>
            <ac:spMk id="7" creationId="{F85F72FE-FB30-0E4F-B173-89589AD00734}"/>
          </ac:spMkLst>
        </pc:spChg>
        <pc:spChg chg="mod">
          <ac:chgData name="Hampson, Christopher" userId="3403776e-6466-4702-9192-53627719edde" providerId="ADAL" clId="{683E780C-6A14-410B-B0DB-CD2B3EDCA614}" dt="2023-03-24T12:47:10.540" v="197" actId="20577"/>
          <ac:spMkLst>
            <pc:docMk/>
            <pc:sldMk cId="1480709259" sldId="364"/>
            <ac:spMk id="8" creationId="{754B29C7-D7D1-D248-93D7-CFED5AABAEE1}"/>
          </ac:spMkLst>
        </pc:spChg>
      </pc:sldChg>
      <pc:sldChg chg="modSp add mod setBg">
        <pc:chgData name="Hampson, Christopher" userId="3403776e-6466-4702-9192-53627719edde" providerId="ADAL" clId="{683E780C-6A14-410B-B0DB-CD2B3EDCA614}" dt="2023-03-24T13:08:42.641" v="449" actId="20577"/>
        <pc:sldMkLst>
          <pc:docMk/>
          <pc:sldMk cId="2358083553" sldId="434"/>
        </pc:sldMkLst>
        <pc:spChg chg="mod">
          <ac:chgData name="Hampson, Christopher" userId="3403776e-6466-4702-9192-53627719edde" providerId="ADAL" clId="{683E780C-6A14-410B-B0DB-CD2B3EDCA614}" dt="2023-03-24T13:08:42.641" v="449" actId="20577"/>
          <ac:spMkLst>
            <pc:docMk/>
            <pc:sldMk cId="2358083553" sldId="434"/>
            <ac:spMk id="7" creationId="{F85F72FE-FB30-0E4F-B173-89589AD00734}"/>
          </ac:spMkLst>
        </pc:spChg>
      </pc:sldChg>
      <pc:sldChg chg="modSp mod ord">
        <pc:chgData name="Hampson, Christopher" userId="3403776e-6466-4702-9192-53627719edde" providerId="ADAL" clId="{683E780C-6A14-410B-B0DB-CD2B3EDCA614}" dt="2023-03-24T13:08:17.603" v="428"/>
        <pc:sldMkLst>
          <pc:docMk/>
          <pc:sldMk cId="1068590732" sldId="452"/>
        </pc:sldMkLst>
        <pc:spChg chg="mod">
          <ac:chgData name="Hampson, Christopher" userId="3403776e-6466-4702-9192-53627719edde" providerId="ADAL" clId="{683E780C-6A14-410B-B0DB-CD2B3EDCA614}" dt="2023-03-24T12:46:10.042" v="20" actId="20577"/>
          <ac:spMkLst>
            <pc:docMk/>
            <pc:sldMk cId="1068590732" sldId="452"/>
            <ac:spMk id="2" creationId="{47379BF0-0209-46DF-7D40-710D1671C6A0}"/>
          </ac:spMkLst>
        </pc:spChg>
      </pc:sldChg>
      <pc:sldChg chg="modSp mod">
        <pc:chgData name="Hampson, Christopher" userId="3403776e-6466-4702-9192-53627719edde" providerId="ADAL" clId="{683E780C-6A14-410B-B0DB-CD2B3EDCA614}" dt="2023-03-24T13:04:08.553" v="304" actId="20577"/>
        <pc:sldMkLst>
          <pc:docMk/>
          <pc:sldMk cId="39958919" sldId="453"/>
        </pc:sldMkLst>
        <pc:spChg chg="mod">
          <ac:chgData name="Hampson, Christopher" userId="3403776e-6466-4702-9192-53627719edde" providerId="ADAL" clId="{683E780C-6A14-410B-B0DB-CD2B3EDCA614}" dt="2023-03-24T13:04:08.553" v="304" actId="20577"/>
          <ac:spMkLst>
            <pc:docMk/>
            <pc:sldMk cId="39958919" sldId="453"/>
            <ac:spMk id="8" creationId="{754B29C7-D7D1-D248-93D7-CFED5AABAEE1}"/>
          </ac:spMkLst>
        </pc:spChg>
      </pc:sldChg>
      <pc:sldChg chg="del">
        <pc:chgData name="Hampson, Christopher" userId="3403776e-6466-4702-9192-53627719edde" providerId="ADAL" clId="{683E780C-6A14-410B-B0DB-CD2B3EDCA614}" dt="2023-03-24T13:04:13.933" v="306" actId="47"/>
        <pc:sldMkLst>
          <pc:docMk/>
          <pc:sldMk cId="4127719475" sldId="458"/>
        </pc:sldMkLst>
      </pc:sldChg>
      <pc:sldChg chg="add del">
        <pc:chgData name="Hampson, Christopher" userId="3403776e-6466-4702-9192-53627719edde" providerId="ADAL" clId="{683E780C-6A14-410B-B0DB-CD2B3EDCA614}" dt="2023-03-24T13:04:25.387" v="313" actId="47"/>
        <pc:sldMkLst>
          <pc:docMk/>
          <pc:sldMk cId="905047344" sldId="466"/>
        </pc:sldMkLst>
      </pc:sldChg>
      <pc:sldChg chg="del">
        <pc:chgData name="Hampson, Christopher" userId="3403776e-6466-4702-9192-53627719edde" providerId="ADAL" clId="{683E780C-6A14-410B-B0DB-CD2B3EDCA614}" dt="2023-03-24T13:04:18.794" v="309" actId="47"/>
        <pc:sldMkLst>
          <pc:docMk/>
          <pc:sldMk cId="1859731690" sldId="470"/>
        </pc:sldMkLst>
      </pc:sldChg>
      <pc:sldChg chg="del">
        <pc:chgData name="Hampson, Christopher" userId="3403776e-6466-4702-9192-53627719edde" providerId="ADAL" clId="{683E780C-6A14-410B-B0DB-CD2B3EDCA614}" dt="2023-03-24T13:04:17.043" v="308" actId="47"/>
        <pc:sldMkLst>
          <pc:docMk/>
          <pc:sldMk cId="746731941" sldId="471"/>
        </pc:sldMkLst>
      </pc:sldChg>
      <pc:sldChg chg="del">
        <pc:chgData name="Hampson, Christopher" userId="3403776e-6466-4702-9192-53627719edde" providerId="ADAL" clId="{683E780C-6A14-410B-B0DB-CD2B3EDCA614}" dt="2023-03-24T13:04:15.250" v="307" actId="47"/>
        <pc:sldMkLst>
          <pc:docMk/>
          <pc:sldMk cId="4103956322" sldId="472"/>
        </pc:sldMkLst>
      </pc:sldChg>
      <pc:sldChg chg="del">
        <pc:chgData name="Hampson, Christopher" userId="3403776e-6466-4702-9192-53627719edde" providerId="ADAL" clId="{683E780C-6A14-410B-B0DB-CD2B3EDCA614}" dt="2023-03-24T13:04:11.393" v="305" actId="47"/>
        <pc:sldMkLst>
          <pc:docMk/>
          <pc:sldMk cId="2322901451" sldId="473"/>
        </pc:sldMkLst>
      </pc:sldChg>
      <pc:sldChg chg="modSp add del mod">
        <pc:chgData name="Hampson, Christopher" userId="3403776e-6466-4702-9192-53627719edde" providerId="ADAL" clId="{683E780C-6A14-410B-B0DB-CD2B3EDCA614}" dt="2023-03-24T13:04:24.528" v="312" actId="47"/>
        <pc:sldMkLst>
          <pc:docMk/>
          <pc:sldMk cId="2639881950" sldId="474"/>
        </pc:sldMkLst>
        <pc:spChg chg="mod">
          <ac:chgData name="Hampson, Christopher" userId="3403776e-6466-4702-9192-53627719edde" providerId="ADAL" clId="{683E780C-6A14-410B-B0DB-CD2B3EDCA614}" dt="2023-03-24T12:47:17.241" v="201" actId="20577"/>
          <ac:spMkLst>
            <pc:docMk/>
            <pc:sldMk cId="2639881950" sldId="474"/>
            <ac:spMk id="7" creationId="{F85F72FE-FB30-0E4F-B173-89589AD00734}"/>
          </ac:spMkLst>
        </pc:spChg>
      </pc:sldChg>
      <pc:sldChg chg="modSp add mod ord">
        <pc:chgData name="Hampson, Christopher" userId="3403776e-6466-4702-9192-53627719edde" providerId="ADAL" clId="{683E780C-6A14-410B-B0DB-CD2B3EDCA614}" dt="2023-03-24T12:47:28.060" v="250" actId="20577"/>
        <pc:sldMkLst>
          <pc:docMk/>
          <pc:sldMk cId="54506350" sldId="475"/>
        </pc:sldMkLst>
        <pc:spChg chg="mod">
          <ac:chgData name="Hampson, Christopher" userId="3403776e-6466-4702-9192-53627719edde" providerId="ADAL" clId="{683E780C-6A14-410B-B0DB-CD2B3EDCA614}" dt="2023-03-24T12:47:28.060" v="250" actId="20577"/>
          <ac:spMkLst>
            <pc:docMk/>
            <pc:sldMk cId="54506350" sldId="475"/>
            <ac:spMk id="2" creationId="{47379BF0-0209-46DF-7D40-710D1671C6A0}"/>
          </ac:spMkLst>
        </pc:spChg>
      </pc:sldChg>
      <pc:sldChg chg="modSp add mod">
        <pc:chgData name="Hampson, Christopher" userId="3403776e-6466-4702-9192-53627719edde" providerId="ADAL" clId="{683E780C-6A14-410B-B0DB-CD2B3EDCA614}" dt="2023-03-24T13:03:50.801" v="266" actId="20577"/>
        <pc:sldMkLst>
          <pc:docMk/>
          <pc:sldMk cId="555215970" sldId="476"/>
        </pc:sldMkLst>
        <pc:spChg chg="mod">
          <ac:chgData name="Hampson, Christopher" userId="3403776e-6466-4702-9192-53627719edde" providerId="ADAL" clId="{683E780C-6A14-410B-B0DB-CD2B3EDCA614}" dt="2023-03-24T13:03:50.801" v="266" actId="20577"/>
          <ac:spMkLst>
            <pc:docMk/>
            <pc:sldMk cId="555215970" sldId="476"/>
            <ac:spMk id="2" creationId="{47379BF0-0209-46DF-7D40-710D1671C6A0}"/>
          </ac:spMkLst>
        </pc:spChg>
      </pc:sldChg>
      <pc:sldChg chg="modSp add mod">
        <pc:chgData name="Hampson, Christopher" userId="3403776e-6466-4702-9192-53627719edde" providerId="ADAL" clId="{683E780C-6A14-410B-B0DB-CD2B3EDCA614}" dt="2023-03-24T13:03:59.409" v="285" actId="20577"/>
        <pc:sldMkLst>
          <pc:docMk/>
          <pc:sldMk cId="577296031" sldId="477"/>
        </pc:sldMkLst>
        <pc:spChg chg="mod">
          <ac:chgData name="Hampson, Christopher" userId="3403776e-6466-4702-9192-53627719edde" providerId="ADAL" clId="{683E780C-6A14-410B-B0DB-CD2B3EDCA614}" dt="2023-03-24T13:03:59.409" v="285" actId="20577"/>
          <ac:spMkLst>
            <pc:docMk/>
            <pc:sldMk cId="577296031" sldId="477"/>
            <ac:spMk id="2" creationId="{47379BF0-0209-46DF-7D40-710D1671C6A0}"/>
          </ac:spMkLst>
        </pc:spChg>
      </pc:sldChg>
      <pc:sldChg chg="modSp add mod">
        <pc:chgData name="Hampson, Christopher" userId="3403776e-6466-4702-9192-53627719edde" providerId="ADAL" clId="{683E780C-6A14-410B-B0DB-CD2B3EDCA614}" dt="2023-03-24T13:08:01.732" v="426" actId="20577"/>
        <pc:sldMkLst>
          <pc:docMk/>
          <pc:sldMk cId="2565816949" sldId="478"/>
        </pc:sldMkLst>
        <pc:spChg chg="mod">
          <ac:chgData name="Hampson, Christopher" userId="3403776e-6466-4702-9192-53627719edde" providerId="ADAL" clId="{683E780C-6A14-410B-B0DB-CD2B3EDCA614}" dt="2023-03-24T13:08:01.732" v="426" actId="20577"/>
          <ac:spMkLst>
            <pc:docMk/>
            <pc:sldMk cId="2565816949" sldId="478"/>
            <ac:spMk id="7" creationId="{F85F72FE-FB30-0E4F-B173-89589AD00734}"/>
          </ac:spMkLst>
        </pc:spChg>
      </pc:sldChg>
    </pc:docChg>
  </pc:docChgLst>
  <pc:docChgLst>
    <pc:chgData name="Hampson, Christopher" userId="3403776e-6466-4702-9192-53627719edde" providerId="ADAL" clId="{01749797-F7D6-4217-84A4-23C346E62182}"/>
    <pc:docChg chg="undo custSel addSld delSld modSld sldOrd">
      <pc:chgData name="Hampson, Christopher" userId="3403776e-6466-4702-9192-53627719edde" providerId="ADAL" clId="{01749797-F7D6-4217-84A4-23C346E62182}" dt="2023-02-17T13:07:27.365" v="752" actId="20577"/>
      <pc:docMkLst>
        <pc:docMk/>
      </pc:docMkLst>
      <pc:sldChg chg="del">
        <pc:chgData name="Hampson, Christopher" userId="3403776e-6466-4702-9192-53627719edde" providerId="ADAL" clId="{01749797-F7D6-4217-84A4-23C346E62182}" dt="2023-02-17T12:59:04.819" v="91" actId="47"/>
        <pc:sldMkLst>
          <pc:docMk/>
          <pc:sldMk cId="4124052742" sldId="353"/>
        </pc:sldMkLst>
      </pc:sldChg>
      <pc:sldChg chg="addSp delSp modSp del mod">
        <pc:chgData name="Hampson, Christopher" userId="3403776e-6466-4702-9192-53627719edde" providerId="ADAL" clId="{01749797-F7D6-4217-84A4-23C346E62182}" dt="2023-02-17T01:24:49.979" v="11" actId="2696"/>
        <pc:sldMkLst>
          <pc:docMk/>
          <pc:sldMk cId="1480709259" sldId="364"/>
        </pc:sldMkLst>
        <pc:spChg chg="del">
          <ac:chgData name="Hampson, Christopher" userId="3403776e-6466-4702-9192-53627719edde" providerId="ADAL" clId="{01749797-F7D6-4217-84A4-23C346E62182}" dt="2023-02-17T01:24:20.963" v="0" actId="478"/>
          <ac:spMkLst>
            <pc:docMk/>
            <pc:sldMk cId="1480709259" sldId="364"/>
            <ac:spMk id="8" creationId="{754B29C7-D7D1-D248-93D7-CFED5AABAEE1}"/>
          </ac:spMkLst>
        </pc:spChg>
        <pc:picChg chg="add del mod ord">
          <ac:chgData name="Hampson, Christopher" userId="3403776e-6466-4702-9192-53627719edde" providerId="ADAL" clId="{01749797-F7D6-4217-84A4-23C346E62182}" dt="2023-02-17T01:24:42.739" v="8" actId="478"/>
          <ac:picMkLst>
            <pc:docMk/>
            <pc:sldMk cId="1480709259" sldId="364"/>
            <ac:picMk id="3" creationId="{BA2095A4-E910-30DE-4CDC-EF3695869073}"/>
          </ac:picMkLst>
        </pc:picChg>
      </pc:sldChg>
      <pc:sldChg chg="modSp add mod setBg">
        <pc:chgData name="Hampson, Christopher" userId="3403776e-6466-4702-9192-53627719edde" providerId="ADAL" clId="{01749797-F7D6-4217-84A4-23C346E62182}" dt="2023-02-17T13:02:58.405" v="591" actId="20577"/>
        <pc:sldMkLst>
          <pc:docMk/>
          <pc:sldMk cId="2422642624" sldId="369"/>
        </pc:sldMkLst>
        <pc:spChg chg="mod">
          <ac:chgData name="Hampson, Christopher" userId="3403776e-6466-4702-9192-53627719edde" providerId="ADAL" clId="{01749797-F7D6-4217-84A4-23C346E62182}" dt="2023-02-17T13:02:58.405" v="591" actId="20577"/>
          <ac:spMkLst>
            <pc:docMk/>
            <pc:sldMk cId="2422642624" sldId="369"/>
            <ac:spMk id="7" creationId="{F85F72FE-FB30-0E4F-B173-89589AD00734}"/>
          </ac:spMkLst>
        </pc:spChg>
      </pc:sldChg>
      <pc:sldChg chg="del">
        <pc:chgData name="Hampson, Christopher" userId="3403776e-6466-4702-9192-53627719edde" providerId="ADAL" clId="{01749797-F7D6-4217-84A4-23C346E62182}" dt="2023-02-17T12:59:05.881" v="92" actId="47"/>
        <pc:sldMkLst>
          <pc:docMk/>
          <pc:sldMk cId="3684919307" sldId="373"/>
        </pc:sldMkLst>
      </pc:sldChg>
      <pc:sldChg chg="del">
        <pc:chgData name="Hampson, Christopher" userId="3403776e-6466-4702-9192-53627719edde" providerId="ADAL" clId="{01749797-F7D6-4217-84A4-23C346E62182}" dt="2023-02-17T12:59:10.211" v="98" actId="47"/>
        <pc:sldMkLst>
          <pc:docMk/>
          <pc:sldMk cId="2882463817" sldId="375"/>
        </pc:sldMkLst>
      </pc:sldChg>
      <pc:sldChg chg="del">
        <pc:chgData name="Hampson, Christopher" userId="3403776e-6466-4702-9192-53627719edde" providerId="ADAL" clId="{01749797-F7D6-4217-84A4-23C346E62182}" dt="2023-02-17T12:59:06.634" v="93" actId="47"/>
        <pc:sldMkLst>
          <pc:docMk/>
          <pc:sldMk cId="3741021325" sldId="383"/>
        </pc:sldMkLst>
      </pc:sldChg>
      <pc:sldChg chg="del">
        <pc:chgData name="Hampson, Christopher" userId="3403776e-6466-4702-9192-53627719edde" providerId="ADAL" clId="{01749797-F7D6-4217-84A4-23C346E62182}" dt="2023-02-17T12:59:07.234" v="94" actId="47"/>
        <pc:sldMkLst>
          <pc:docMk/>
          <pc:sldMk cId="380988284" sldId="384"/>
        </pc:sldMkLst>
      </pc:sldChg>
      <pc:sldChg chg="del">
        <pc:chgData name="Hampson, Christopher" userId="3403776e-6466-4702-9192-53627719edde" providerId="ADAL" clId="{01749797-F7D6-4217-84A4-23C346E62182}" dt="2023-02-17T12:59:08.113" v="95" actId="47"/>
        <pc:sldMkLst>
          <pc:docMk/>
          <pc:sldMk cId="4211822479" sldId="386"/>
        </pc:sldMkLst>
      </pc:sldChg>
      <pc:sldChg chg="del">
        <pc:chgData name="Hampson, Christopher" userId="3403776e-6466-4702-9192-53627719edde" providerId="ADAL" clId="{01749797-F7D6-4217-84A4-23C346E62182}" dt="2023-02-17T12:59:08.675" v="96" actId="47"/>
        <pc:sldMkLst>
          <pc:docMk/>
          <pc:sldMk cId="4017771187" sldId="387"/>
        </pc:sldMkLst>
      </pc:sldChg>
      <pc:sldChg chg="del">
        <pc:chgData name="Hampson, Christopher" userId="3403776e-6466-4702-9192-53627719edde" providerId="ADAL" clId="{01749797-F7D6-4217-84A4-23C346E62182}" dt="2023-02-17T12:59:09.233" v="97" actId="47"/>
        <pc:sldMkLst>
          <pc:docMk/>
          <pc:sldMk cId="3357069195" sldId="388"/>
        </pc:sldMkLst>
      </pc:sldChg>
      <pc:sldChg chg="ord">
        <pc:chgData name="Hampson, Christopher" userId="3403776e-6466-4702-9192-53627719edde" providerId="ADAL" clId="{01749797-F7D6-4217-84A4-23C346E62182}" dt="2023-02-17T01:32:40.786" v="90"/>
        <pc:sldMkLst>
          <pc:docMk/>
          <pc:sldMk cId="1680327175" sldId="389"/>
        </pc:sldMkLst>
      </pc:sldChg>
      <pc:sldChg chg="del">
        <pc:chgData name="Hampson, Christopher" userId="3403776e-6466-4702-9192-53627719edde" providerId="ADAL" clId="{01749797-F7D6-4217-84A4-23C346E62182}" dt="2023-02-17T13:03:04.364" v="592" actId="47"/>
        <pc:sldMkLst>
          <pc:docMk/>
          <pc:sldMk cId="3823018891" sldId="393"/>
        </pc:sldMkLst>
      </pc:sldChg>
      <pc:sldChg chg="add del">
        <pc:chgData name="Hampson, Christopher" userId="3403776e-6466-4702-9192-53627719edde" providerId="ADAL" clId="{01749797-F7D6-4217-84A4-23C346E62182}" dt="2023-02-17T01:24:47.175" v="10" actId="2696"/>
        <pc:sldMkLst>
          <pc:docMk/>
          <pc:sldMk cId="389650012" sldId="394"/>
        </pc:sldMkLst>
      </pc:sldChg>
      <pc:sldChg chg="addSp delSp modSp new mod setBg">
        <pc:chgData name="Hampson, Christopher" userId="3403776e-6466-4702-9192-53627719edde" providerId="ADAL" clId="{01749797-F7D6-4217-84A4-23C346E62182}" dt="2023-02-17T01:30:02.646" v="86" actId="13926"/>
        <pc:sldMkLst>
          <pc:docMk/>
          <pc:sldMk cId="2532577919" sldId="394"/>
        </pc:sldMkLst>
        <pc:spChg chg="del">
          <ac:chgData name="Hampson, Christopher" userId="3403776e-6466-4702-9192-53627719edde" providerId="ADAL" clId="{01749797-F7D6-4217-84A4-23C346E62182}" dt="2023-02-17T01:26:17.038" v="34" actId="478"/>
          <ac:spMkLst>
            <pc:docMk/>
            <pc:sldMk cId="2532577919" sldId="394"/>
            <ac:spMk id="2" creationId="{18E2EC35-5D80-1C82-0E9A-949EDF79C329}"/>
          </ac:spMkLst>
        </pc:spChg>
        <pc:spChg chg="add mod">
          <ac:chgData name="Hampson, Christopher" userId="3403776e-6466-4702-9192-53627719edde" providerId="ADAL" clId="{01749797-F7D6-4217-84A4-23C346E62182}" dt="2023-02-17T01:30:02.646" v="86" actId="13926"/>
          <ac:spMkLst>
            <pc:docMk/>
            <pc:sldMk cId="2532577919" sldId="394"/>
            <ac:spMk id="2" creationId="{9A013AEC-C6FD-0705-D628-A367112C7AA9}"/>
          </ac:spMkLst>
        </pc:spChg>
        <pc:spChg chg="del">
          <ac:chgData name="Hampson, Christopher" userId="3403776e-6466-4702-9192-53627719edde" providerId="ADAL" clId="{01749797-F7D6-4217-84A4-23C346E62182}" dt="2023-02-17T01:26:18.246" v="35" actId="478"/>
          <ac:spMkLst>
            <pc:docMk/>
            <pc:sldMk cId="2532577919" sldId="394"/>
            <ac:spMk id="3" creationId="{02FCA29C-C635-A9B3-7416-1887A3E52F54}"/>
          </ac:spMkLst>
        </pc:spChg>
      </pc:sldChg>
      <pc:sldChg chg="addSp delSp modSp new mod setBg">
        <pc:chgData name="Hampson, Christopher" userId="3403776e-6466-4702-9192-53627719edde" providerId="ADAL" clId="{01749797-F7D6-4217-84A4-23C346E62182}" dt="2023-02-17T01:26:12.547" v="33" actId="1076"/>
        <pc:sldMkLst>
          <pc:docMk/>
          <pc:sldMk cId="2688209676" sldId="395"/>
        </pc:sldMkLst>
        <pc:spChg chg="del">
          <ac:chgData name="Hampson, Christopher" userId="3403776e-6466-4702-9192-53627719edde" providerId="ADAL" clId="{01749797-F7D6-4217-84A4-23C346E62182}" dt="2023-02-17T01:24:58.876" v="14" actId="478"/>
          <ac:spMkLst>
            <pc:docMk/>
            <pc:sldMk cId="2688209676" sldId="395"/>
            <ac:spMk id="2" creationId="{DB493E12-1C2B-BC1E-49C0-C920A2358E38}"/>
          </ac:spMkLst>
        </pc:spChg>
        <pc:spChg chg="del">
          <ac:chgData name="Hampson, Christopher" userId="3403776e-6466-4702-9192-53627719edde" providerId="ADAL" clId="{01749797-F7D6-4217-84A4-23C346E62182}" dt="2023-02-17T01:25:00.132" v="15" actId="478"/>
          <ac:spMkLst>
            <pc:docMk/>
            <pc:sldMk cId="2688209676" sldId="395"/>
            <ac:spMk id="3" creationId="{D2D7A424-28A3-A657-5183-DB0AEA49B0B8}"/>
          </ac:spMkLst>
        </pc:spChg>
        <pc:spChg chg="add mod">
          <ac:chgData name="Hampson, Christopher" userId="3403776e-6466-4702-9192-53627719edde" providerId="ADAL" clId="{01749797-F7D6-4217-84A4-23C346E62182}" dt="2023-02-17T01:26:12.547" v="33" actId="1076"/>
          <ac:spMkLst>
            <pc:docMk/>
            <pc:sldMk cId="2688209676" sldId="395"/>
            <ac:spMk id="7" creationId="{2A86DDAE-E825-45C5-E8FD-EA167CD09F00}"/>
          </ac:spMkLst>
        </pc:spChg>
        <pc:spChg chg="add">
          <ac:chgData name="Hampson, Christopher" userId="3403776e-6466-4702-9192-53627719edde" providerId="ADAL" clId="{01749797-F7D6-4217-84A4-23C346E62182}" dt="2023-02-17T01:25:09.023" v="20" actId="26606"/>
          <ac:spMkLst>
            <pc:docMk/>
            <pc:sldMk cId="2688209676" sldId="395"/>
            <ac:spMk id="10" creationId="{B670DBD5-770C-4383-9F54-5B86E86BD5BB}"/>
          </ac:spMkLst>
        </pc:spChg>
        <pc:picChg chg="add mod">
          <ac:chgData name="Hampson, Christopher" userId="3403776e-6466-4702-9192-53627719edde" providerId="ADAL" clId="{01749797-F7D6-4217-84A4-23C346E62182}" dt="2023-02-17T01:25:37.546" v="24" actId="1076"/>
          <ac:picMkLst>
            <pc:docMk/>
            <pc:sldMk cId="2688209676" sldId="395"/>
            <ac:picMk id="5" creationId="{E32A5226-505E-33F5-52D7-CC56B4424F99}"/>
          </ac:picMkLst>
        </pc:picChg>
      </pc:sldChg>
      <pc:sldChg chg="modSp add mod">
        <pc:chgData name="Hampson, Christopher" userId="3403776e-6466-4702-9192-53627719edde" providerId="ADAL" clId="{01749797-F7D6-4217-84A4-23C346E62182}" dt="2023-02-17T13:06:23.911" v="671" actId="20577"/>
        <pc:sldMkLst>
          <pc:docMk/>
          <pc:sldMk cId="3024388872" sldId="396"/>
        </pc:sldMkLst>
        <pc:spChg chg="mod">
          <ac:chgData name="Hampson, Christopher" userId="3403776e-6466-4702-9192-53627719edde" providerId="ADAL" clId="{01749797-F7D6-4217-84A4-23C346E62182}" dt="2023-02-17T12:59:30.877" v="134" actId="20577"/>
          <ac:spMkLst>
            <pc:docMk/>
            <pc:sldMk cId="3024388872" sldId="396"/>
            <ac:spMk id="7" creationId="{F85F72FE-FB30-0E4F-B173-89589AD00734}"/>
          </ac:spMkLst>
        </pc:spChg>
        <pc:spChg chg="mod">
          <ac:chgData name="Hampson, Christopher" userId="3403776e-6466-4702-9192-53627719edde" providerId="ADAL" clId="{01749797-F7D6-4217-84A4-23C346E62182}" dt="2023-02-17T13:06:23.911" v="671" actId="20577"/>
          <ac:spMkLst>
            <pc:docMk/>
            <pc:sldMk cId="3024388872" sldId="396"/>
            <ac:spMk id="8" creationId="{754B29C7-D7D1-D248-93D7-CFED5AABAEE1}"/>
          </ac:spMkLst>
        </pc:spChg>
      </pc:sldChg>
      <pc:sldChg chg="modSp add del mod ord">
        <pc:chgData name="Hampson, Christopher" userId="3403776e-6466-4702-9192-53627719edde" providerId="ADAL" clId="{01749797-F7D6-4217-84A4-23C346E62182}" dt="2023-02-17T13:07:17.154" v="701" actId="47"/>
        <pc:sldMkLst>
          <pc:docMk/>
          <pc:sldMk cId="1318246389" sldId="397"/>
        </pc:sldMkLst>
        <pc:spChg chg="mod">
          <ac:chgData name="Hampson, Christopher" userId="3403776e-6466-4702-9192-53627719edde" providerId="ADAL" clId="{01749797-F7D6-4217-84A4-23C346E62182}" dt="2023-02-17T13:07:04.453" v="697" actId="20577"/>
          <ac:spMkLst>
            <pc:docMk/>
            <pc:sldMk cId="1318246389" sldId="397"/>
            <ac:spMk id="7" creationId="{F85F72FE-FB30-0E4F-B173-89589AD00734}"/>
          </ac:spMkLst>
        </pc:spChg>
      </pc:sldChg>
      <pc:sldChg chg="modSp add mod ord">
        <pc:chgData name="Hampson, Christopher" userId="3403776e-6466-4702-9192-53627719edde" providerId="ADAL" clId="{01749797-F7D6-4217-84A4-23C346E62182}" dt="2023-02-17T13:07:27.365" v="752" actId="20577"/>
        <pc:sldMkLst>
          <pc:docMk/>
          <pc:sldMk cId="484336322" sldId="398"/>
        </pc:sldMkLst>
        <pc:spChg chg="mod">
          <ac:chgData name="Hampson, Christopher" userId="3403776e-6466-4702-9192-53627719edde" providerId="ADAL" clId="{01749797-F7D6-4217-84A4-23C346E62182}" dt="2023-02-17T13:07:27.365" v="752" actId="20577"/>
          <ac:spMkLst>
            <pc:docMk/>
            <pc:sldMk cId="484336322" sldId="398"/>
            <ac:spMk id="2" creationId="{47379BF0-0209-46DF-7D40-710D1671C6A0}"/>
          </ac:spMkLst>
        </pc:spChg>
      </pc:sldChg>
      <pc:sldMasterChg chg="delSldLayout">
        <pc:chgData name="Hampson, Christopher" userId="3403776e-6466-4702-9192-53627719edde" providerId="ADAL" clId="{01749797-F7D6-4217-84A4-23C346E62182}" dt="2023-02-17T12:59:09.233" v="97" actId="47"/>
        <pc:sldMasterMkLst>
          <pc:docMk/>
          <pc:sldMasterMk cId="2180802082" sldId="2147483661"/>
        </pc:sldMasterMkLst>
        <pc:sldLayoutChg chg="del">
          <pc:chgData name="Hampson, Christopher" userId="3403776e-6466-4702-9192-53627719edde" providerId="ADAL" clId="{01749797-F7D6-4217-84A4-23C346E62182}" dt="2023-02-17T12:59:09.233" v="97" actId="47"/>
          <pc:sldLayoutMkLst>
            <pc:docMk/>
            <pc:sldMasterMk cId="2180802082" sldId="2147483661"/>
            <pc:sldLayoutMk cId="3091412606" sldId="2147483687"/>
          </pc:sldLayoutMkLst>
        </pc:sldLayoutChg>
      </pc:sldMasterChg>
    </pc:docChg>
  </pc:docChgLst>
  <pc:docChgLst>
    <pc:chgData name="Hampson, Christopher" userId="3403776e-6466-4702-9192-53627719edde" providerId="ADAL" clId="{93CA4AC8-3200-4350-953F-103AEA52BA8E}"/>
    <pc:docChg chg="custSel addSld delSld modSld sldOrd">
      <pc:chgData name="Hampson, Christopher" userId="3403776e-6466-4702-9192-53627719edde" providerId="ADAL" clId="{93CA4AC8-3200-4350-953F-103AEA52BA8E}" dt="2023-04-10T13:30:05.627" v="962" actId="20577"/>
      <pc:docMkLst>
        <pc:docMk/>
      </pc:docMkLst>
      <pc:sldChg chg="modSp mod">
        <pc:chgData name="Hampson, Christopher" userId="3403776e-6466-4702-9192-53627719edde" providerId="ADAL" clId="{93CA4AC8-3200-4350-953F-103AEA52BA8E}" dt="2023-04-10T13:16:42.431" v="28" actId="20577"/>
        <pc:sldMkLst>
          <pc:docMk/>
          <pc:sldMk cId="1068590732" sldId="452"/>
        </pc:sldMkLst>
        <pc:spChg chg="mod">
          <ac:chgData name="Hampson, Christopher" userId="3403776e-6466-4702-9192-53627719edde" providerId="ADAL" clId="{93CA4AC8-3200-4350-953F-103AEA52BA8E}" dt="2023-04-10T13:16:42.431" v="28" actId="20577"/>
          <ac:spMkLst>
            <pc:docMk/>
            <pc:sldMk cId="1068590732" sldId="452"/>
            <ac:spMk id="2" creationId="{47379BF0-0209-46DF-7D40-710D1671C6A0}"/>
          </ac:spMkLst>
        </pc:spChg>
      </pc:sldChg>
      <pc:sldChg chg="modSp mod">
        <pc:chgData name="Hampson, Christopher" userId="3403776e-6466-4702-9192-53627719edde" providerId="ADAL" clId="{93CA4AC8-3200-4350-953F-103AEA52BA8E}" dt="2023-04-10T13:28:44.384" v="933" actId="947"/>
        <pc:sldMkLst>
          <pc:docMk/>
          <pc:sldMk cId="39958919" sldId="453"/>
        </pc:sldMkLst>
        <pc:spChg chg="mod">
          <ac:chgData name="Hampson, Christopher" userId="3403776e-6466-4702-9192-53627719edde" providerId="ADAL" clId="{93CA4AC8-3200-4350-953F-103AEA52BA8E}" dt="2023-04-10T13:28:44.384" v="933" actId="947"/>
          <ac:spMkLst>
            <pc:docMk/>
            <pc:sldMk cId="39958919" sldId="453"/>
            <ac:spMk id="8" creationId="{754B29C7-D7D1-D248-93D7-CFED5AABAEE1}"/>
          </ac:spMkLst>
        </pc:spChg>
      </pc:sldChg>
      <pc:sldChg chg="del">
        <pc:chgData name="Hampson, Christopher" userId="3403776e-6466-4702-9192-53627719edde" providerId="ADAL" clId="{93CA4AC8-3200-4350-953F-103AEA52BA8E}" dt="2023-04-10T13:20:17.453" v="248" actId="47"/>
        <pc:sldMkLst>
          <pc:docMk/>
          <pc:sldMk cId="793508097" sldId="455"/>
        </pc:sldMkLst>
      </pc:sldChg>
      <pc:sldChg chg="del">
        <pc:chgData name="Hampson, Christopher" userId="3403776e-6466-4702-9192-53627719edde" providerId="ADAL" clId="{93CA4AC8-3200-4350-953F-103AEA52BA8E}" dt="2023-04-10T13:20:18.175" v="249" actId="47"/>
        <pc:sldMkLst>
          <pc:docMk/>
          <pc:sldMk cId="2801986160" sldId="458"/>
        </pc:sldMkLst>
      </pc:sldChg>
      <pc:sldChg chg="modSp del mod">
        <pc:chgData name="Hampson, Christopher" userId="3403776e-6466-4702-9192-53627719edde" providerId="ADAL" clId="{93CA4AC8-3200-4350-953F-103AEA52BA8E}" dt="2023-04-10T13:24:19.437" v="403" actId="47"/>
        <pc:sldMkLst>
          <pc:docMk/>
          <pc:sldMk cId="3522201499" sldId="486"/>
        </pc:sldMkLst>
        <pc:spChg chg="mod">
          <ac:chgData name="Hampson, Christopher" userId="3403776e-6466-4702-9192-53627719edde" providerId="ADAL" clId="{93CA4AC8-3200-4350-953F-103AEA52BA8E}" dt="2023-04-10T13:21:14.509" v="317" actId="20577"/>
          <ac:spMkLst>
            <pc:docMk/>
            <pc:sldMk cId="3522201499" sldId="486"/>
            <ac:spMk id="7" creationId="{F85F72FE-FB30-0E4F-B173-89589AD00734}"/>
          </ac:spMkLst>
        </pc:spChg>
      </pc:sldChg>
      <pc:sldChg chg="del">
        <pc:chgData name="Hampson, Christopher" userId="3403776e-6466-4702-9192-53627719edde" providerId="ADAL" clId="{93CA4AC8-3200-4350-953F-103AEA52BA8E}" dt="2023-04-10T13:28:02.071" v="779" actId="47"/>
        <pc:sldMkLst>
          <pc:docMk/>
          <pc:sldMk cId="2875242581" sldId="487"/>
        </pc:sldMkLst>
      </pc:sldChg>
      <pc:sldChg chg="ord">
        <pc:chgData name="Hampson, Christopher" userId="3403776e-6466-4702-9192-53627719edde" providerId="ADAL" clId="{93CA4AC8-3200-4350-953F-103AEA52BA8E}" dt="2023-04-10T13:24:56.588" v="440"/>
        <pc:sldMkLst>
          <pc:docMk/>
          <pc:sldMk cId="3904208686" sldId="488"/>
        </pc:sldMkLst>
      </pc:sldChg>
      <pc:sldChg chg="del">
        <pc:chgData name="Hampson, Christopher" userId="3403776e-6466-4702-9192-53627719edde" providerId="ADAL" clId="{93CA4AC8-3200-4350-953F-103AEA52BA8E}" dt="2023-04-10T13:20:28.687" v="252" actId="47"/>
        <pc:sldMkLst>
          <pc:docMk/>
          <pc:sldMk cId="2976554343" sldId="489"/>
        </pc:sldMkLst>
      </pc:sldChg>
      <pc:sldChg chg="del">
        <pc:chgData name="Hampson, Christopher" userId="3403776e-6466-4702-9192-53627719edde" providerId="ADAL" clId="{93CA4AC8-3200-4350-953F-103AEA52BA8E}" dt="2023-04-10T13:20:30.231" v="253" actId="47"/>
        <pc:sldMkLst>
          <pc:docMk/>
          <pc:sldMk cId="2319445875" sldId="491"/>
        </pc:sldMkLst>
      </pc:sldChg>
      <pc:sldChg chg="ord">
        <pc:chgData name="Hampson, Christopher" userId="3403776e-6466-4702-9192-53627719edde" providerId="ADAL" clId="{93CA4AC8-3200-4350-953F-103AEA52BA8E}" dt="2023-04-10T13:20:33.349" v="255"/>
        <pc:sldMkLst>
          <pc:docMk/>
          <pc:sldMk cId="814516224" sldId="492"/>
        </pc:sldMkLst>
      </pc:sldChg>
      <pc:sldChg chg="ord">
        <pc:chgData name="Hampson, Christopher" userId="3403776e-6466-4702-9192-53627719edde" providerId="ADAL" clId="{93CA4AC8-3200-4350-953F-103AEA52BA8E}" dt="2023-04-10T13:20:35.877" v="257"/>
        <pc:sldMkLst>
          <pc:docMk/>
          <pc:sldMk cId="3313104034" sldId="493"/>
        </pc:sldMkLst>
      </pc:sldChg>
      <pc:sldChg chg="delSp modSp mod ord">
        <pc:chgData name="Hampson, Christopher" userId="3403776e-6466-4702-9192-53627719edde" providerId="ADAL" clId="{93CA4AC8-3200-4350-953F-103AEA52BA8E}" dt="2023-04-10T13:21:54.225" v="367" actId="1076"/>
        <pc:sldMkLst>
          <pc:docMk/>
          <pc:sldMk cId="150763823" sldId="494"/>
        </pc:sldMkLst>
        <pc:spChg chg="mod">
          <ac:chgData name="Hampson, Christopher" userId="3403776e-6466-4702-9192-53627719edde" providerId="ADAL" clId="{93CA4AC8-3200-4350-953F-103AEA52BA8E}" dt="2023-04-10T13:21:52.391" v="365"/>
          <ac:spMkLst>
            <pc:docMk/>
            <pc:sldMk cId="150763823" sldId="494"/>
            <ac:spMk id="7" creationId="{F85F72FE-FB30-0E4F-B173-89589AD00734}"/>
          </ac:spMkLst>
        </pc:spChg>
        <pc:spChg chg="mod">
          <ac:chgData name="Hampson, Christopher" userId="3403776e-6466-4702-9192-53627719edde" providerId="ADAL" clId="{93CA4AC8-3200-4350-953F-103AEA52BA8E}" dt="2023-04-10T13:21:54.225" v="367" actId="1076"/>
          <ac:spMkLst>
            <pc:docMk/>
            <pc:sldMk cId="150763823" sldId="494"/>
            <ac:spMk id="8" creationId="{754B29C7-D7D1-D248-93D7-CFED5AABAEE1}"/>
          </ac:spMkLst>
        </pc:spChg>
        <pc:picChg chg="del">
          <ac:chgData name="Hampson, Christopher" userId="3403776e-6466-4702-9192-53627719edde" providerId="ADAL" clId="{93CA4AC8-3200-4350-953F-103AEA52BA8E}" dt="2023-04-10T13:21:53.647" v="366" actId="478"/>
          <ac:picMkLst>
            <pc:docMk/>
            <pc:sldMk cId="150763823" sldId="494"/>
            <ac:picMk id="3" creationId="{0DC8E508-6E76-F6C2-7D37-8340AA14DE18}"/>
          </ac:picMkLst>
        </pc:picChg>
      </pc:sldChg>
      <pc:sldChg chg="modSp add mod ord">
        <pc:chgData name="Hampson, Christopher" userId="3403776e-6466-4702-9192-53627719edde" providerId="ADAL" clId="{93CA4AC8-3200-4350-953F-103AEA52BA8E}" dt="2023-04-10T13:19:21.748" v="247" actId="20577"/>
        <pc:sldMkLst>
          <pc:docMk/>
          <pc:sldMk cId="4172932218" sldId="495"/>
        </pc:sldMkLst>
        <pc:spChg chg="mod">
          <ac:chgData name="Hampson, Christopher" userId="3403776e-6466-4702-9192-53627719edde" providerId="ADAL" clId="{93CA4AC8-3200-4350-953F-103AEA52BA8E}" dt="2023-04-10T13:16:54.012" v="58" actId="20577"/>
          <ac:spMkLst>
            <pc:docMk/>
            <pc:sldMk cId="4172932218" sldId="495"/>
            <ac:spMk id="7" creationId="{F85F72FE-FB30-0E4F-B173-89589AD00734}"/>
          </ac:spMkLst>
        </pc:spChg>
        <pc:spChg chg="mod">
          <ac:chgData name="Hampson, Christopher" userId="3403776e-6466-4702-9192-53627719edde" providerId="ADAL" clId="{93CA4AC8-3200-4350-953F-103AEA52BA8E}" dt="2023-04-10T13:19:21.748" v="247" actId="20577"/>
          <ac:spMkLst>
            <pc:docMk/>
            <pc:sldMk cId="4172932218" sldId="495"/>
            <ac:spMk id="8" creationId="{754B29C7-D7D1-D248-93D7-CFED5AABAEE1}"/>
          </ac:spMkLst>
        </pc:spChg>
      </pc:sldChg>
      <pc:sldChg chg="modSp add mod ord">
        <pc:chgData name="Hampson, Christopher" userId="3403776e-6466-4702-9192-53627719edde" providerId="ADAL" clId="{93CA4AC8-3200-4350-953F-103AEA52BA8E}" dt="2023-04-10T13:23:52.771" v="402" actId="20577"/>
        <pc:sldMkLst>
          <pc:docMk/>
          <pc:sldMk cId="3604807593" sldId="496"/>
        </pc:sldMkLst>
        <pc:spChg chg="mod">
          <ac:chgData name="Hampson, Christopher" userId="3403776e-6466-4702-9192-53627719edde" providerId="ADAL" clId="{93CA4AC8-3200-4350-953F-103AEA52BA8E}" dt="2023-04-10T13:23:39.333" v="383" actId="5793"/>
          <ac:spMkLst>
            <pc:docMk/>
            <pc:sldMk cId="3604807593" sldId="496"/>
            <ac:spMk id="5" creationId="{69896610-8733-E0CC-FE7B-3BC15AE45023}"/>
          </ac:spMkLst>
        </pc:spChg>
        <pc:spChg chg="mod">
          <ac:chgData name="Hampson, Christopher" userId="3403776e-6466-4702-9192-53627719edde" providerId="ADAL" clId="{93CA4AC8-3200-4350-953F-103AEA52BA8E}" dt="2023-04-10T13:23:52.771" v="402" actId="20577"/>
          <ac:spMkLst>
            <pc:docMk/>
            <pc:sldMk cId="3604807593" sldId="496"/>
            <ac:spMk id="7" creationId="{1CD57334-D62C-1ABB-01AA-0F7E0472095F}"/>
          </ac:spMkLst>
        </pc:spChg>
      </pc:sldChg>
      <pc:sldChg chg="modSp add mod ord">
        <pc:chgData name="Hampson, Christopher" userId="3403776e-6466-4702-9192-53627719edde" providerId="ADAL" clId="{93CA4AC8-3200-4350-953F-103AEA52BA8E}" dt="2023-04-10T13:24:30.570" v="437" actId="20577"/>
        <pc:sldMkLst>
          <pc:docMk/>
          <pc:sldMk cId="2248318465" sldId="497"/>
        </pc:sldMkLst>
        <pc:spChg chg="mod">
          <ac:chgData name="Hampson, Christopher" userId="3403776e-6466-4702-9192-53627719edde" providerId="ADAL" clId="{93CA4AC8-3200-4350-953F-103AEA52BA8E}" dt="2023-04-10T13:24:30.570" v="437" actId="20577"/>
          <ac:spMkLst>
            <pc:docMk/>
            <pc:sldMk cId="2248318465" sldId="497"/>
            <ac:spMk id="7" creationId="{F85F72FE-FB30-0E4F-B173-89589AD00734}"/>
          </ac:spMkLst>
        </pc:spChg>
      </pc:sldChg>
      <pc:sldChg chg="modSp add mod">
        <pc:chgData name="Hampson, Christopher" userId="3403776e-6466-4702-9192-53627719edde" providerId="ADAL" clId="{93CA4AC8-3200-4350-953F-103AEA52BA8E}" dt="2023-04-10T13:30:05.627" v="962" actId="20577"/>
        <pc:sldMkLst>
          <pc:docMk/>
          <pc:sldMk cId="2664570717" sldId="498"/>
        </pc:sldMkLst>
        <pc:spChg chg="mod">
          <ac:chgData name="Hampson, Christopher" userId="3403776e-6466-4702-9192-53627719edde" providerId="ADAL" clId="{93CA4AC8-3200-4350-953F-103AEA52BA8E}" dt="2023-04-10T13:30:05.627" v="962" actId="20577"/>
          <ac:spMkLst>
            <pc:docMk/>
            <pc:sldMk cId="2664570717" sldId="498"/>
            <ac:spMk id="7" creationId="{F85F72FE-FB30-0E4F-B173-89589AD00734}"/>
          </ac:spMkLst>
        </pc:spChg>
        <pc:spChg chg="mod">
          <ac:chgData name="Hampson, Christopher" userId="3403776e-6466-4702-9192-53627719edde" providerId="ADAL" clId="{93CA4AC8-3200-4350-953F-103AEA52BA8E}" dt="2023-04-10T13:29:25.500" v="934" actId="20577"/>
          <ac:spMkLst>
            <pc:docMk/>
            <pc:sldMk cId="2664570717" sldId="498"/>
            <ac:spMk id="8" creationId="{754B29C7-D7D1-D248-93D7-CFED5AABAEE1}"/>
          </ac:spMkLst>
        </pc:spChg>
      </pc:sldChg>
    </pc:docChg>
  </pc:docChgLst>
  <pc:docChgLst>
    <pc:chgData name="Hampson, Christopher" userId="3403776e-6466-4702-9192-53627719edde" providerId="ADAL" clId="{165CFEE1-518A-4995-9E45-D5E220BDE067}"/>
    <pc:docChg chg="undo custSel addSld delSld modSld sldOrd">
      <pc:chgData name="Hampson, Christopher" userId="3403776e-6466-4702-9192-53627719edde" providerId="ADAL" clId="{165CFEE1-518A-4995-9E45-D5E220BDE067}" dt="2023-04-07T13:14:01.752" v="1240" actId="20577"/>
      <pc:docMkLst>
        <pc:docMk/>
      </pc:docMkLst>
      <pc:sldChg chg="del">
        <pc:chgData name="Hampson, Christopher" userId="3403776e-6466-4702-9192-53627719edde" providerId="ADAL" clId="{165CFEE1-518A-4995-9E45-D5E220BDE067}" dt="2023-04-07T12:31:18.581" v="75" actId="47"/>
        <pc:sldMkLst>
          <pc:docMk/>
          <pc:sldMk cId="3940751967" sldId="427"/>
        </pc:sldMkLst>
      </pc:sldChg>
      <pc:sldChg chg="del">
        <pc:chgData name="Hampson, Christopher" userId="3403776e-6466-4702-9192-53627719edde" providerId="ADAL" clId="{165CFEE1-518A-4995-9E45-D5E220BDE067}" dt="2023-04-07T12:31:19.519" v="76" actId="47"/>
        <pc:sldMkLst>
          <pc:docMk/>
          <pc:sldMk cId="2193141527" sldId="428"/>
        </pc:sldMkLst>
      </pc:sldChg>
      <pc:sldChg chg="modSp mod">
        <pc:chgData name="Hampson, Christopher" userId="3403776e-6466-4702-9192-53627719edde" providerId="ADAL" clId="{165CFEE1-518A-4995-9E45-D5E220BDE067}" dt="2023-04-07T12:22:41.201" v="34" actId="20577"/>
        <pc:sldMkLst>
          <pc:docMk/>
          <pc:sldMk cId="1068590732" sldId="452"/>
        </pc:sldMkLst>
        <pc:spChg chg="mod">
          <ac:chgData name="Hampson, Christopher" userId="3403776e-6466-4702-9192-53627719edde" providerId="ADAL" clId="{165CFEE1-518A-4995-9E45-D5E220BDE067}" dt="2023-04-07T12:22:41.201" v="34" actId="20577"/>
          <ac:spMkLst>
            <pc:docMk/>
            <pc:sldMk cId="1068590732" sldId="452"/>
            <ac:spMk id="2" creationId="{47379BF0-0209-46DF-7D40-710D1671C6A0}"/>
          </ac:spMkLst>
        </pc:spChg>
      </pc:sldChg>
      <pc:sldChg chg="modSp mod">
        <pc:chgData name="Hampson, Christopher" userId="3403776e-6466-4702-9192-53627719edde" providerId="ADAL" clId="{165CFEE1-518A-4995-9E45-D5E220BDE067}" dt="2023-04-07T13:14:01.752" v="1240" actId="20577"/>
        <pc:sldMkLst>
          <pc:docMk/>
          <pc:sldMk cId="39958919" sldId="453"/>
        </pc:sldMkLst>
        <pc:spChg chg="mod">
          <ac:chgData name="Hampson, Christopher" userId="3403776e-6466-4702-9192-53627719edde" providerId="ADAL" clId="{165CFEE1-518A-4995-9E45-D5E220BDE067}" dt="2023-04-07T13:14:01.752" v="1240" actId="20577"/>
          <ac:spMkLst>
            <pc:docMk/>
            <pc:sldMk cId="39958919" sldId="453"/>
            <ac:spMk id="8" creationId="{754B29C7-D7D1-D248-93D7-CFED5AABAEE1}"/>
          </ac:spMkLst>
        </pc:spChg>
      </pc:sldChg>
      <pc:sldChg chg="del">
        <pc:chgData name="Hampson, Christopher" userId="3403776e-6466-4702-9192-53627719edde" providerId="ADAL" clId="{165CFEE1-518A-4995-9E45-D5E220BDE067}" dt="2023-04-07T12:41:03.229" v="724" actId="47"/>
        <pc:sldMkLst>
          <pc:docMk/>
          <pc:sldMk cId="882781115" sldId="454"/>
        </pc:sldMkLst>
      </pc:sldChg>
      <pc:sldChg chg="ord">
        <pc:chgData name="Hampson, Christopher" userId="3403776e-6466-4702-9192-53627719edde" providerId="ADAL" clId="{165CFEE1-518A-4995-9E45-D5E220BDE067}" dt="2023-04-07T12:23:03.059" v="36"/>
        <pc:sldMkLst>
          <pc:docMk/>
          <pc:sldMk cId="793508097" sldId="455"/>
        </pc:sldMkLst>
      </pc:sldChg>
      <pc:sldChg chg="del">
        <pc:chgData name="Hampson, Christopher" userId="3403776e-6466-4702-9192-53627719edde" providerId="ADAL" clId="{165CFEE1-518A-4995-9E45-D5E220BDE067}" dt="2023-04-07T12:41:02.279" v="723" actId="47"/>
        <pc:sldMkLst>
          <pc:docMk/>
          <pc:sldMk cId="3303766254" sldId="456"/>
        </pc:sldMkLst>
      </pc:sldChg>
      <pc:sldChg chg="del">
        <pc:chgData name="Hampson, Christopher" userId="3403776e-6466-4702-9192-53627719edde" providerId="ADAL" clId="{165CFEE1-518A-4995-9E45-D5E220BDE067}" dt="2023-04-07T12:31:20.222" v="77" actId="47"/>
        <pc:sldMkLst>
          <pc:docMk/>
          <pc:sldMk cId="2072470491" sldId="457"/>
        </pc:sldMkLst>
      </pc:sldChg>
      <pc:sldChg chg="ord">
        <pc:chgData name="Hampson, Christopher" userId="3403776e-6466-4702-9192-53627719edde" providerId="ADAL" clId="{165CFEE1-518A-4995-9E45-D5E220BDE067}" dt="2023-04-07T12:25:02.994" v="38"/>
        <pc:sldMkLst>
          <pc:docMk/>
          <pc:sldMk cId="2801986160" sldId="458"/>
        </pc:sldMkLst>
      </pc:sldChg>
      <pc:sldChg chg="modSp mod ord">
        <pc:chgData name="Hampson, Christopher" userId="3403776e-6466-4702-9192-53627719edde" providerId="ADAL" clId="{165CFEE1-518A-4995-9E45-D5E220BDE067}" dt="2023-04-07T12:34:55.716" v="436" actId="1035"/>
        <pc:sldMkLst>
          <pc:docMk/>
          <pc:sldMk cId="3522201499" sldId="486"/>
        </pc:sldMkLst>
        <pc:spChg chg="mod">
          <ac:chgData name="Hampson, Christopher" userId="3403776e-6466-4702-9192-53627719edde" providerId="ADAL" clId="{165CFEE1-518A-4995-9E45-D5E220BDE067}" dt="2023-04-07T12:34:55.716" v="436" actId="1035"/>
          <ac:spMkLst>
            <pc:docMk/>
            <pc:sldMk cId="3522201499" sldId="486"/>
            <ac:spMk id="8" creationId="{754B29C7-D7D1-D248-93D7-CFED5AABAEE1}"/>
          </ac:spMkLst>
        </pc:spChg>
      </pc:sldChg>
      <pc:sldChg chg="modSp mod">
        <pc:chgData name="Hampson, Christopher" userId="3403776e-6466-4702-9192-53627719edde" providerId="ADAL" clId="{165CFEE1-518A-4995-9E45-D5E220BDE067}" dt="2023-04-07T12:35:56.977" v="664" actId="20577"/>
        <pc:sldMkLst>
          <pc:docMk/>
          <pc:sldMk cId="2875242581" sldId="487"/>
        </pc:sldMkLst>
        <pc:spChg chg="mod">
          <ac:chgData name="Hampson, Christopher" userId="3403776e-6466-4702-9192-53627719edde" providerId="ADAL" clId="{165CFEE1-518A-4995-9E45-D5E220BDE067}" dt="2023-04-07T12:35:56.977" v="664" actId="20577"/>
          <ac:spMkLst>
            <pc:docMk/>
            <pc:sldMk cId="2875242581" sldId="487"/>
            <ac:spMk id="8" creationId="{754B29C7-D7D1-D248-93D7-CFED5AABAEE1}"/>
          </ac:spMkLst>
        </pc:spChg>
      </pc:sldChg>
      <pc:sldChg chg="addSp delSp modSp new mod setBg">
        <pc:chgData name="Hampson, Christopher" userId="3403776e-6466-4702-9192-53627719edde" providerId="ADAL" clId="{165CFEE1-518A-4995-9E45-D5E220BDE067}" dt="2023-04-07T12:30:48.818" v="72" actId="2711"/>
        <pc:sldMkLst>
          <pc:docMk/>
          <pc:sldMk cId="3904208686" sldId="488"/>
        </pc:sldMkLst>
        <pc:spChg chg="del mod">
          <ac:chgData name="Hampson, Christopher" userId="3403776e-6466-4702-9192-53627719edde" providerId="ADAL" clId="{165CFEE1-518A-4995-9E45-D5E220BDE067}" dt="2023-04-07T12:29:03.741" v="63" actId="478"/>
          <ac:spMkLst>
            <pc:docMk/>
            <pc:sldMk cId="3904208686" sldId="488"/>
            <ac:spMk id="2" creationId="{17C88587-A4C0-DCB7-F10A-7393DEB3DB92}"/>
          </ac:spMkLst>
        </pc:spChg>
        <pc:spChg chg="del mod">
          <ac:chgData name="Hampson, Christopher" userId="3403776e-6466-4702-9192-53627719edde" providerId="ADAL" clId="{165CFEE1-518A-4995-9E45-D5E220BDE067}" dt="2023-04-07T12:29:04.920" v="64" actId="478"/>
          <ac:spMkLst>
            <pc:docMk/>
            <pc:sldMk cId="3904208686" sldId="488"/>
            <ac:spMk id="3" creationId="{8AFD3732-5C59-33E9-4C72-8C8D2AA54D33}"/>
          </ac:spMkLst>
        </pc:spChg>
        <pc:spChg chg="add mod">
          <ac:chgData name="Hampson, Christopher" userId="3403776e-6466-4702-9192-53627719edde" providerId="ADAL" clId="{165CFEE1-518A-4995-9E45-D5E220BDE067}" dt="2023-04-07T12:30:48.818" v="72" actId="2711"/>
          <ac:spMkLst>
            <pc:docMk/>
            <pc:sldMk cId="3904208686" sldId="488"/>
            <ac:spMk id="5" creationId="{F7E96C98-8C16-5E0A-A160-C34F0A15BB6A}"/>
          </ac:spMkLst>
        </pc:spChg>
      </pc:sldChg>
      <pc:sldChg chg="add del">
        <pc:chgData name="Hampson, Christopher" userId="3403776e-6466-4702-9192-53627719edde" providerId="ADAL" clId="{165CFEE1-518A-4995-9E45-D5E220BDE067}" dt="2023-04-07T12:34:33.183" v="405" actId="47"/>
        <pc:sldMkLst>
          <pc:docMk/>
          <pc:sldMk cId="1204259503" sldId="489"/>
        </pc:sldMkLst>
      </pc:sldChg>
      <pc:sldChg chg="addSp delSp modSp new mod setBg">
        <pc:chgData name="Hampson, Christopher" userId="3403776e-6466-4702-9192-53627719edde" providerId="ADAL" clId="{165CFEE1-518A-4995-9E45-D5E220BDE067}" dt="2023-04-07T12:39:43.736" v="693" actId="1076"/>
        <pc:sldMkLst>
          <pc:docMk/>
          <pc:sldMk cId="2976554343" sldId="489"/>
        </pc:sldMkLst>
        <pc:spChg chg="del">
          <ac:chgData name="Hampson, Christopher" userId="3403776e-6466-4702-9192-53627719edde" providerId="ADAL" clId="{165CFEE1-518A-4995-9E45-D5E220BDE067}" dt="2023-04-07T12:37:29.015" v="666" actId="478"/>
          <ac:spMkLst>
            <pc:docMk/>
            <pc:sldMk cId="2976554343" sldId="489"/>
            <ac:spMk id="2" creationId="{03270578-7677-7B2F-58C0-1743760427DF}"/>
          </ac:spMkLst>
        </pc:spChg>
        <pc:spChg chg="del">
          <ac:chgData name="Hampson, Christopher" userId="3403776e-6466-4702-9192-53627719edde" providerId="ADAL" clId="{165CFEE1-518A-4995-9E45-D5E220BDE067}" dt="2023-04-07T12:37:29.992" v="667" actId="478"/>
          <ac:spMkLst>
            <pc:docMk/>
            <pc:sldMk cId="2976554343" sldId="489"/>
            <ac:spMk id="3" creationId="{C44B426E-7017-24EA-5697-BB7F02561BB4}"/>
          </ac:spMkLst>
        </pc:spChg>
        <pc:spChg chg="add mod">
          <ac:chgData name="Hampson, Christopher" userId="3403776e-6466-4702-9192-53627719edde" providerId="ADAL" clId="{165CFEE1-518A-4995-9E45-D5E220BDE067}" dt="2023-04-07T12:39:43.736" v="693" actId="1076"/>
          <ac:spMkLst>
            <pc:docMk/>
            <pc:sldMk cId="2976554343" sldId="489"/>
            <ac:spMk id="5" creationId="{69896610-8733-E0CC-FE7B-3BC15AE45023}"/>
          </ac:spMkLst>
        </pc:spChg>
        <pc:spChg chg="add mod">
          <ac:chgData name="Hampson, Christopher" userId="3403776e-6466-4702-9192-53627719edde" providerId="ADAL" clId="{165CFEE1-518A-4995-9E45-D5E220BDE067}" dt="2023-04-07T12:39:03.826" v="687" actId="122"/>
          <ac:spMkLst>
            <pc:docMk/>
            <pc:sldMk cId="2976554343" sldId="489"/>
            <ac:spMk id="7" creationId="{1CD57334-D62C-1ABB-01AA-0F7E0472095F}"/>
          </ac:spMkLst>
        </pc:spChg>
      </pc:sldChg>
      <pc:sldChg chg="modSp add del mod ord">
        <pc:chgData name="Hampson, Christopher" userId="3403776e-6466-4702-9192-53627719edde" providerId="ADAL" clId="{165CFEE1-518A-4995-9E45-D5E220BDE067}" dt="2023-04-07T12:48:38.481" v="900" actId="47"/>
        <pc:sldMkLst>
          <pc:docMk/>
          <pc:sldMk cId="3417603745" sldId="490"/>
        </pc:sldMkLst>
        <pc:spChg chg="mod">
          <ac:chgData name="Hampson, Christopher" userId="3403776e-6466-4702-9192-53627719edde" providerId="ADAL" clId="{165CFEE1-518A-4995-9E45-D5E220BDE067}" dt="2023-04-07T12:48:21.718" v="895" actId="20577"/>
          <ac:spMkLst>
            <pc:docMk/>
            <pc:sldMk cId="3417603745" sldId="490"/>
            <ac:spMk id="7" creationId="{F85F72FE-FB30-0E4F-B173-89589AD00734}"/>
          </ac:spMkLst>
        </pc:spChg>
      </pc:sldChg>
      <pc:sldChg chg="modSp add mod setBg">
        <pc:chgData name="Hampson, Christopher" userId="3403776e-6466-4702-9192-53627719edde" providerId="ADAL" clId="{165CFEE1-518A-4995-9E45-D5E220BDE067}" dt="2023-04-07T12:41:39.847" v="758" actId="20577"/>
        <pc:sldMkLst>
          <pc:docMk/>
          <pc:sldMk cId="2319445875" sldId="491"/>
        </pc:sldMkLst>
        <pc:spChg chg="mod">
          <ac:chgData name="Hampson, Christopher" userId="3403776e-6466-4702-9192-53627719edde" providerId="ADAL" clId="{165CFEE1-518A-4995-9E45-D5E220BDE067}" dt="2023-04-07T12:41:39.847" v="758" actId="20577"/>
          <ac:spMkLst>
            <pc:docMk/>
            <pc:sldMk cId="2319445875" sldId="491"/>
            <ac:spMk id="7" creationId="{F85F72FE-FB30-0E4F-B173-89589AD00734}"/>
          </ac:spMkLst>
        </pc:spChg>
      </pc:sldChg>
      <pc:sldChg chg="modSp add mod ord">
        <pc:chgData name="Hampson, Christopher" userId="3403776e-6466-4702-9192-53627719edde" providerId="ADAL" clId="{165CFEE1-518A-4995-9E45-D5E220BDE067}" dt="2023-04-07T12:45:32.297" v="856" actId="113"/>
        <pc:sldMkLst>
          <pc:docMk/>
          <pc:sldMk cId="814516224" sldId="492"/>
        </pc:sldMkLst>
        <pc:spChg chg="mod">
          <ac:chgData name="Hampson, Christopher" userId="3403776e-6466-4702-9192-53627719edde" providerId="ADAL" clId="{165CFEE1-518A-4995-9E45-D5E220BDE067}" dt="2023-04-07T12:43:19.966" v="831" actId="1076"/>
          <ac:spMkLst>
            <pc:docMk/>
            <pc:sldMk cId="814516224" sldId="492"/>
            <ac:spMk id="5" creationId="{69896610-8733-E0CC-FE7B-3BC15AE45023}"/>
          </ac:spMkLst>
        </pc:spChg>
        <pc:spChg chg="mod">
          <ac:chgData name="Hampson, Christopher" userId="3403776e-6466-4702-9192-53627719edde" providerId="ADAL" clId="{165CFEE1-518A-4995-9E45-D5E220BDE067}" dt="2023-04-07T12:45:32.297" v="856" actId="113"/>
          <ac:spMkLst>
            <pc:docMk/>
            <pc:sldMk cId="814516224" sldId="492"/>
            <ac:spMk id="7" creationId="{1CD57334-D62C-1ABB-01AA-0F7E0472095F}"/>
          </ac:spMkLst>
        </pc:spChg>
      </pc:sldChg>
      <pc:sldChg chg="modSp add mod">
        <pc:chgData name="Hampson, Christopher" userId="3403776e-6466-4702-9192-53627719edde" providerId="ADAL" clId="{165CFEE1-518A-4995-9E45-D5E220BDE067}" dt="2023-04-07T12:47:55.211" v="862" actId="15"/>
        <pc:sldMkLst>
          <pc:docMk/>
          <pc:sldMk cId="3313104034" sldId="493"/>
        </pc:sldMkLst>
        <pc:spChg chg="mod">
          <ac:chgData name="Hampson, Christopher" userId="3403776e-6466-4702-9192-53627719edde" providerId="ADAL" clId="{165CFEE1-518A-4995-9E45-D5E220BDE067}" dt="2023-04-07T12:47:55.211" v="862" actId="15"/>
          <ac:spMkLst>
            <pc:docMk/>
            <pc:sldMk cId="3313104034" sldId="493"/>
            <ac:spMk id="5" creationId="{69896610-8733-E0CC-FE7B-3BC15AE45023}"/>
          </ac:spMkLst>
        </pc:spChg>
        <pc:spChg chg="mod">
          <ac:chgData name="Hampson, Christopher" userId="3403776e-6466-4702-9192-53627719edde" providerId="ADAL" clId="{165CFEE1-518A-4995-9E45-D5E220BDE067}" dt="2023-04-07T12:46:52.381" v="857"/>
          <ac:spMkLst>
            <pc:docMk/>
            <pc:sldMk cId="3313104034" sldId="493"/>
            <ac:spMk id="7" creationId="{1CD57334-D62C-1ABB-01AA-0F7E0472095F}"/>
          </ac:spMkLst>
        </pc:spChg>
      </pc:sldChg>
      <pc:sldChg chg="addSp modSp add mod ord">
        <pc:chgData name="Hampson, Christopher" userId="3403776e-6466-4702-9192-53627719edde" providerId="ADAL" clId="{165CFEE1-518A-4995-9E45-D5E220BDE067}" dt="2023-04-07T13:11:34.486" v="1032" actId="1076"/>
        <pc:sldMkLst>
          <pc:docMk/>
          <pc:sldMk cId="150763823" sldId="494"/>
        </pc:sldMkLst>
        <pc:spChg chg="mod">
          <ac:chgData name="Hampson, Christopher" userId="3403776e-6466-4702-9192-53627719edde" providerId="ADAL" clId="{165CFEE1-518A-4995-9E45-D5E220BDE067}" dt="2023-04-07T12:48:34.079" v="899"/>
          <ac:spMkLst>
            <pc:docMk/>
            <pc:sldMk cId="150763823" sldId="494"/>
            <ac:spMk id="7" creationId="{F85F72FE-FB30-0E4F-B173-89589AD00734}"/>
          </ac:spMkLst>
        </pc:spChg>
        <pc:picChg chg="add mod">
          <ac:chgData name="Hampson, Christopher" userId="3403776e-6466-4702-9192-53627719edde" providerId="ADAL" clId="{165CFEE1-518A-4995-9E45-D5E220BDE067}" dt="2023-04-07T13:11:34.486" v="1032" actId="1076"/>
          <ac:picMkLst>
            <pc:docMk/>
            <pc:sldMk cId="150763823" sldId="494"/>
            <ac:picMk id="3" creationId="{0DC8E508-6E76-F6C2-7D37-8340AA14DE18}"/>
          </ac:picMkLst>
        </pc:picChg>
      </pc:sldChg>
      <pc:sldChg chg="modSp add del mod">
        <pc:chgData name="Hampson, Christopher" userId="3403776e-6466-4702-9192-53627719edde" providerId="ADAL" clId="{165CFEE1-518A-4995-9E45-D5E220BDE067}" dt="2023-04-07T12:46:57.950" v="858" actId="47"/>
        <pc:sldMkLst>
          <pc:docMk/>
          <pc:sldMk cId="1503215895" sldId="494"/>
        </pc:sldMkLst>
        <pc:spChg chg="mod">
          <ac:chgData name="Hampson, Christopher" userId="3403776e-6466-4702-9192-53627719edde" providerId="ADAL" clId="{165CFEE1-518A-4995-9E45-D5E220BDE067}" dt="2023-04-07T12:44:21.666" v="838" actId="122"/>
          <ac:spMkLst>
            <pc:docMk/>
            <pc:sldMk cId="1503215895" sldId="494"/>
            <ac:spMk id="7" creationId="{1CD57334-D62C-1ABB-01AA-0F7E0472095F}"/>
          </ac:spMkLst>
        </pc:spChg>
      </pc:sldChg>
    </pc:docChg>
  </pc:docChgLst>
  <pc:docChgLst>
    <pc:chgData name="Hampson, Christopher" userId="3403776e-6466-4702-9192-53627719edde" providerId="ADAL" clId="{AF2D08FB-7655-47F0-82C6-C3008BEFE7C4}"/>
    <pc:docChg chg="undo custSel addSld delSld modSld sldOrd">
      <pc:chgData name="Hampson, Christopher" userId="3403776e-6466-4702-9192-53627719edde" providerId="ADAL" clId="{AF2D08FB-7655-47F0-82C6-C3008BEFE7C4}" dt="2023-01-25T13:36:54.471" v="1547" actId="962"/>
      <pc:docMkLst>
        <pc:docMk/>
      </pc:docMkLst>
      <pc:sldChg chg="modSp mod ord">
        <pc:chgData name="Hampson, Christopher" userId="3403776e-6466-4702-9192-53627719edde" providerId="ADAL" clId="{AF2D08FB-7655-47F0-82C6-C3008BEFE7C4}" dt="2023-01-25T13:10:39.043" v="349"/>
        <pc:sldMkLst>
          <pc:docMk/>
          <pc:sldMk cId="3897984884" sldId="265"/>
        </pc:sldMkLst>
        <pc:spChg chg="mod">
          <ac:chgData name="Hampson, Christopher" userId="3403776e-6466-4702-9192-53627719edde" providerId="ADAL" clId="{AF2D08FB-7655-47F0-82C6-C3008BEFE7C4}" dt="2023-01-25T13:08:53.127" v="26" actId="20577"/>
          <ac:spMkLst>
            <pc:docMk/>
            <pc:sldMk cId="3897984884" sldId="265"/>
            <ac:spMk id="2" creationId="{47379BF0-0209-46DF-7D40-710D1671C6A0}"/>
          </ac:spMkLst>
        </pc:spChg>
      </pc:sldChg>
      <pc:sldChg chg="modSp mod">
        <pc:chgData name="Hampson, Christopher" userId="3403776e-6466-4702-9192-53627719edde" providerId="ADAL" clId="{AF2D08FB-7655-47F0-82C6-C3008BEFE7C4}" dt="2023-01-25T13:36:42.113" v="1543" actId="962"/>
        <pc:sldMkLst>
          <pc:docMk/>
          <pc:sldMk cId="2188822724" sldId="271"/>
        </pc:sldMkLst>
        <pc:picChg chg="mod">
          <ac:chgData name="Hampson, Christopher" userId="3403776e-6466-4702-9192-53627719edde" providerId="ADAL" clId="{AF2D08FB-7655-47F0-82C6-C3008BEFE7C4}" dt="2023-01-25T13:36:42.113" v="1543" actId="962"/>
          <ac:picMkLst>
            <pc:docMk/>
            <pc:sldMk cId="2188822724" sldId="271"/>
            <ac:picMk id="6" creationId="{966095CF-5EC2-5F49-895F-6B0A7AE7250D}"/>
          </ac:picMkLst>
        </pc:picChg>
      </pc:sldChg>
      <pc:sldChg chg="modSp mod">
        <pc:chgData name="Hampson, Christopher" userId="3403776e-6466-4702-9192-53627719edde" providerId="ADAL" clId="{AF2D08FB-7655-47F0-82C6-C3008BEFE7C4}" dt="2023-01-25T13:36:51.353" v="1546" actId="962"/>
        <pc:sldMkLst>
          <pc:docMk/>
          <pc:sldMk cId="2538652679" sldId="287"/>
        </pc:sldMkLst>
        <pc:picChg chg="mod">
          <ac:chgData name="Hampson, Christopher" userId="3403776e-6466-4702-9192-53627719edde" providerId="ADAL" clId="{AF2D08FB-7655-47F0-82C6-C3008BEFE7C4}" dt="2023-01-25T13:36:51.353" v="1546" actId="962"/>
          <ac:picMkLst>
            <pc:docMk/>
            <pc:sldMk cId="2538652679" sldId="287"/>
            <ac:picMk id="6" creationId="{966095CF-5EC2-5F49-895F-6B0A7AE7250D}"/>
          </ac:picMkLst>
        </pc:picChg>
      </pc:sldChg>
      <pc:sldChg chg="del">
        <pc:chgData name="Hampson, Christopher" userId="3403776e-6466-4702-9192-53627719edde" providerId="ADAL" clId="{AF2D08FB-7655-47F0-82C6-C3008BEFE7C4}" dt="2023-01-25T13:08:43.105" v="0" actId="47"/>
        <pc:sldMkLst>
          <pc:docMk/>
          <pc:sldMk cId="3559777400" sldId="289"/>
        </pc:sldMkLst>
      </pc:sldChg>
      <pc:sldChg chg="del">
        <pc:chgData name="Hampson, Christopher" userId="3403776e-6466-4702-9192-53627719edde" providerId="ADAL" clId="{AF2D08FB-7655-47F0-82C6-C3008BEFE7C4}" dt="2023-01-25T13:08:44.190" v="1" actId="47"/>
        <pc:sldMkLst>
          <pc:docMk/>
          <pc:sldMk cId="2627540786" sldId="299"/>
        </pc:sldMkLst>
      </pc:sldChg>
      <pc:sldChg chg="modSp mod ord">
        <pc:chgData name="Hampson, Christopher" userId="3403776e-6466-4702-9192-53627719edde" providerId="ADAL" clId="{AF2D08FB-7655-47F0-82C6-C3008BEFE7C4}" dt="2023-01-25T13:36:29.143" v="1541" actId="962"/>
        <pc:sldMkLst>
          <pc:docMk/>
          <pc:sldMk cId="4201234728" sldId="302"/>
        </pc:sldMkLst>
        <pc:picChg chg="mod">
          <ac:chgData name="Hampson, Christopher" userId="3403776e-6466-4702-9192-53627719edde" providerId="ADAL" clId="{AF2D08FB-7655-47F0-82C6-C3008BEFE7C4}" dt="2023-01-25T13:36:29.143" v="1541" actId="962"/>
          <ac:picMkLst>
            <pc:docMk/>
            <pc:sldMk cId="4201234728" sldId="302"/>
            <ac:picMk id="3" creationId="{533D6812-7DCC-B3FB-1730-FEBC0447C505}"/>
          </ac:picMkLst>
        </pc:picChg>
      </pc:sldChg>
      <pc:sldChg chg="ord">
        <pc:chgData name="Hampson, Christopher" userId="3403776e-6466-4702-9192-53627719edde" providerId="ADAL" clId="{AF2D08FB-7655-47F0-82C6-C3008BEFE7C4}" dt="2023-01-25T13:08:55.923" v="28"/>
        <pc:sldMkLst>
          <pc:docMk/>
          <pc:sldMk cId="1734701096" sldId="303"/>
        </pc:sldMkLst>
      </pc:sldChg>
      <pc:sldChg chg="modSp mod ord">
        <pc:chgData name="Hampson, Christopher" userId="3403776e-6466-4702-9192-53627719edde" providerId="ADAL" clId="{AF2D08FB-7655-47F0-82C6-C3008BEFE7C4}" dt="2023-01-25T13:36:37.420" v="1542" actId="962"/>
        <pc:sldMkLst>
          <pc:docMk/>
          <pc:sldMk cId="1135212464" sldId="304"/>
        </pc:sldMkLst>
        <pc:spChg chg="mod">
          <ac:chgData name="Hampson, Christopher" userId="3403776e-6466-4702-9192-53627719edde" providerId="ADAL" clId="{AF2D08FB-7655-47F0-82C6-C3008BEFE7C4}" dt="2023-01-25T13:11:29.283" v="476" actId="20577"/>
          <ac:spMkLst>
            <pc:docMk/>
            <pc:sldMk cId="1135212464" sldId="304"/>
            <ac:spMk id="8" creationId="{754B29C7-D7D1-D248-93D7-CFED5AABAEE1}"/>
          </ac:spMkLst>
        </pc:spChg>
        <pc:picChg chg="mod">
          <ac:chgData name="Hampson, Christopher" userId="3403776e-6466-4702-9192-53627719edde" providerId="ADAL" clId="{AF2D08FB-7655-47F0-82C6-C3008BEFE7C4}" dt="2023-01-25T13:36:37.420" v="1542" actId="962"/>
          <ac:picMkLst>
            <pc:docMk/>
            <pc:sldMk cId="1135212464" sldId="304"/>
            <ac:picMk id="6" creationId="{2341ACAE-06F4-2946-B82B-DC77E9048C23}"/>
          </ac:picMkLst>
        </pc:picChg>
      </pc:sldChg>
      <pc:sldChg chg="modSp mod ord">
        <pc:chgData name="Hampson, Christopher" userId="3403776e-6466-4702-9192-53627719edde" providerId="ADAL" clId="{AF2D08FB-7655-47F0-82C6-C3008BEFE7C4}" dt="2023-01-25T13:36:20.315" v="1529" actId="962"/>
        <pc:sldMkLst>
          <pc:docMk/>
          <pc:sldMk cId="2846274789" sldId="305"/>
        </pc:sldMkLst>
        <pc:picChg chg="mod">
          <ac:chgData name="Hampson, Christopher" userId="3403776e-6466-4702-9192-53627719edde" providerId="ADAL" clId="{AF2D08FB-7655-47F0-82C6-C3008BEFE7C4}" dt="2023-01-25T13:36:20.315" v="1529" actId="962"/>
          <ac:picMkLst>
            <pc:docMk/>
            <pc:sldMk cId="2846274789" sldId="305"/>
            <ac:picMk id="5" creationId="{E71485FF-3707-D06B-E145-BB6E2648C1BF}"/>
          </ac:picMkLst>
        </pc:picChg>
      </pc:sldChg>
      <pc:sldChg chg="modSp mod">
        <pc:chgData name="Hampson, Christopher" userId="3403776e-6466-4702-9192-53627719edde" providerId="ADAL" clId="{AF2D08FB-7655-47F0-82C6-C3008BEFE7C4}" dt="2023-01-25T13:36:47.623" v="1545" actId="962"/>
        <pc:sldMkLst>
          <pc:docMk/>
          <pc:sldMk cId="1964290728" sldId="306"/>
        </pc:sldMkLst>
        <pc:picChg chg="mod">
          <ac:chgData name="Hampson, Christopher" userId="3403776e-6466-4702-9192-53627719edde" providerId="ADAL" clId="{AF2D08FB-7655-47F0-82C6-C3008BEFE7C4}" dt="2023-01-25T13:36:47.623" v="1545" actId="962"/>
          <ac:picMkLst>
            <pc:docMk/>
            <pc:sldMk cId="1964290728" sldId="306"/>
            <ac:picMk id="6" creationId="{966095CF-5EC2-5F49-895F-6B0A7AE7250D}"/>
          </ac:picMkLst>
        </pc:picChg>
      </pc:sldChg>
      <pc:sldChg chg="modSp mod ord">
        <pc:chgData name="Hampson, Christopher" userId="3403776e-6466-4702-9192-53627719edde" providerId="ADAL" clId="{AF2D08FB-7655-47F0-82C6-C3008BEFE7C4}" dt="2023-01-25T13:36:45.039" v="1544" actId="962"/>
        <pc:sldMkLst>
          <pc:docMk/>
          <pc:sldMk cId="3741029386" sldId="308"/>
        </pc:sldMkLst>
        <pc:spChg chg="mod">
          <ac:chgData name="Hampson, Christopher" userId="3403776e-6466-4702-9192-53627719edde" providerId="ADAL" clId="{AF2D08FB-7655-47F0-82C6-C3008BEFE7C4}" dt="2023-01-25T13:11:50.659" v="487" actId="20577"/>
          <ac:spMkLst>
            <pc:docMk/>
            <pc:sldMk cId="3741029386" sldId="308"/>
            <ac:spMk id="8" creationId="{754B29C7-D7D1-D248-93D7-CFED5AABAEE1}"/>
          </ac:spMkLst>
        </pc:spChg>
        <pc:picChg chg="mod">
          <ac:chgData name="Hampson, Christopher" userId="3403776e-6466-4702-9192-53627719edde" providerId="ADAL" clId="{AF2D08FB-7655-47F0-82C6-C3008BEFE7C4}" dt="2023-01-25T13:36:45.039" v="1544" actId="962"/>
          <ac:picMkLst>
            <pc:docMk/>
            <pc:sldMk cId="3741029386" sldId="308"/>
            <ac:picMk id="6" creationId="{2341ACAE-06F4-2946-B82B-DC77E9048C23}"/>
          </ac:picMkLst>
        </pc:picChg>
      </pc:sldChg>
      <pc:sldChg chg="modSp mod">
        <pc:chgData name="Hampson, Christopher" userId="3403776e-6466-4702-9192-53627719edde" providerId="ADAL" clId="{AF2D08FB-7655-47F0-82C6-C3008BEFE7C4}" dt="2023-01-25T13:36:54.471" v="1547" actId="962"/>
        <pc:sldMkLst>
          <pc:docMk/>
          <pc:sldMk cId="1877912115" sldId="309"/>
        </pc:sldMkLst>
        <pc:picChg chg="mod">
          <ac:chgData name="Hampson, Christopher" userId="3403776e-6466-4702-9192-53627719edde" providerId="ADAL" clId="{AF2D08FB-7655-47F0-82C6-C3008BEFE7C4}" dt="2023-01-25T13:36:54.471" v="1547" actId="962"/>
          <ac:picMkLst>
            <pc:docMk/>
            <pc:sldMk cId="1877912115" sldId="309"/>
            <ac:picMk id="6" creationId="{966095CF-5EC2-5F49-895F-6B0A7AE7250D}"/>
          </ac:picMkLst>
        </pc:picChg>
      </pc:sldChg>
      <pc:sldChg chg="modSp mod">
        <pc:chgData name="Hampson, Christopher" userId="3403776e-6466-4702-9192-53627719edde" providerId="ADAL" clId="{AF2D08FB-7655-47F0-82C6-C3008BEFE7C4}" dt="2023-01-25T13:29:21.554" v="1193" actId="20577"/>
        <pc:sldMkLst>
          <pc:docMk/>
          <pc:sldMk cId="1503526296" sldId="312"/>
        </pc:sldMkLst>
        <pc:spChg chg="mod">
          <ac:chgData name="Hampson, Christopher" userId="3403776e-6466-4702-9192-53627719edde" providerId="ADAL" clId="{AF2D08FB-7655-47F0-82C6-C3008BEFE7C4}" dt="2023-01-25T13:29:21.554" v="1193" actId="20577"/>
          <ac:spMkLst>
            <pc:docMk/>
            <pc:sldMk cId="1503526296" sldId="312"/>
            <ac:spMk id="8" creationId="{1E70F85D-5842-8243-BF76-32FC65E4750F}"/>
          </ac:spMkLst>
        </pc:spChg>
      </pc:sldChg>
      <pc:sldChg chg="modSp mod">
        <pc:chgData name="Hampson, Christopher" userId="3403776e-6466-4702-9192-53627719edde" providerId="ADAL" clId="{AF2D08FB-7655-47F0-82C6-C3008BEFE7C4}" dt="2023-01-25T13:35:27.936" v="1429" actId="962"/>
        <pc:sldMkLst>
          <pc:docMk/>
          <pc:sldMk cId="3096654055" sldId="313"/>
        </pc:sldMkLst>
        <pc:picChg chg="mod">
          <ac:chgData name="Hampson, Christopher" userId="3403776e-6466-4702-9192-53627719edde" providerId="ADAL" clId="{AF2D08FB-7655-47F0-82C6-C3008BEFE7C4}" dt="2023-01-25T13:35:27.936" v="1429" actId="962"/>
          <ac:picMkLst>
            <pc:docMk/>
            <pc:sldMk cId="3096654055" sldId="313"/>
            <ac:picMk id="7" creationId="{AF93100B-E0C8-E961-C41F-5E67257CBA8E}"/>
          </ac:picMkLst>
        </pc:picChg>
      </pc:sldChg>
      <pc:sldChg chg="modSp add mod ord">
        <pc:chgData name="Hampson, Christopher" userId="3403776e-6466-4702-9192-53627719edde" providerId="ADAL" clId="{AF2D08FB-7655-47F0-82C6-C3008BEFE7C4}" dt="2023-01-25T13:13:19.263" v="722" actId="1036"/>
        <pc:sldMkLst>
          <pc:docMk/>
          <pc:sldMk cId="1982718015" sldId="314"/>
        </pc:sldMkLst>
        <pc:spChg chg="mod">
          <ac:chgData name="Hampson, Christopher" userId="3403776e-6466-4702-9192-53627719edde" providerId="ADAL" clId="{AF2D08FB-7655-47F0-82C6-C3008BEFE7C4}" dt="2023-01-25T13:12:27.989" v="539" actId="20577"/>
          <ac:spMkLst>
            <pc:docMk/>
            <pc:sldMk cId="1982718015" sldId="314"/>
            <ac:spMk id="7" creationId="{F85F72FE-FB30-0E4F-B173-89589AD00734}"/>
          </ac:spMkLst>
        </pc:spChg>
        <pc:spChg chg="mod">
          <ac:chgData name="Hampson, Christopher" userId="3403776e-6466-4702-9192-53627719edde" providerId="ADAL" clId="{AF2D08FB-7655-47F0-82C6-C3008BEFE7C4}" dt="2023-01-25T13:13:19.263" v="722" actId="1036"/>
          <ac:spMkLst>
            <pc:docMk/>
            <pc:sldMk cId="1982718015" sldId="314"/>
            <ac:spMk id="8" creationId="{754B29C7-D7D1-D248-93D7-CFED5AABAEE1}"/>
          </ac:spMkLst>
        </pc:spChg>
      </pc:sldChg>
      <pc:sldChg chg="modSp add mod">
        <pc:chgData name="Hampson, Christopher" userId="3403776e-6466-4702-9192-53627719edde" providerId="ADAL" clId="{AF2D08FB-7655-47F0-82C6-C3008BEFE7C4}" dt="2023-01-25T13:13:33.288" v="738" actId="20577"/>
        <pc:sldMkLst>
          <pc:docMk/>
          <pc:sldMk cId="1771207015" sldId="315"/>
        </pc:sldMkLst>
        <pc:spChg chg="mod">
          <ac:chgData name="Hampson, Christopher" userId="3403776e-6466-4702-9192-53627719edde" providerId="ADAL" clId="{AF2D08FB-7655-47F0-82C6-C3008BEFE7C4}" dt="2023-01-25T13:13:33.288" v="738" actId="20577"/>
          <ac:spMkLst>
            <pc:docMk/>
            <pc:sldMk cId="1771207015" sldId="315"/>
            <ac:spMk id="7" creationId="{F85F72FE-FB30-0E4F-B173-89589AD00734}"/>
          </ac:spMkLst>
        </pc:spChg>
      </pc:sldChg>
      <pc:sldChg chg="modSp add mod ord">
        <pc:chgData name="Hampson, Christopher" userId="3403776e-6466-4702-9192-53627719edde" providerId="ADAL" clId="{AF2D08FB-7655-47F0-82C6-C3008BEFE7C4}" dt="2023-01-25T13:14:52.782" v="1138" actId="20577"/>
        <pc:sldMkLst>
          <pc:docMk/>
          <pc:sldMk cId="4110980743" sldId="316"/>
        </pc:sldMkLst>
        <pc:spChg chg="mod">
          <ac:chgData name="Hampson, Christopher" userId="3403776e-6466-4702-9192-53627719edde" providerId="ADAL" clId="{AF2D08FB-7655-47F0-82C6-C3008BEFE7C4}" dt="2023-01-25T13:14:05.888" v="768" actId="20577"/>
          <ac:spMkLst>
            <pc:docMk/>
            <pc:sldMk cId="4110980743" sldId="316"/>
            <ac:spMk id="2" creationId="{D2A5B117-456A-ACC9-C4C1-EBE19D3D7C04}"/>
          </ac:spMkLst>
        </pc:spChg>
        <pc:spChg chg="mod">
          <ac:chgData name="Hampson, Christopher" userId="3403776e-6466-4702-9192-53627719edde" providerId="ADAL" clId="{AF2D08FB-7655-47F0-82C6-C3008BEFE7C4}" dt="2023-01-25T13:14:52.782" v="1138" actId="20577"/>
          <ac:spMkLst>
            <pc:docMk/>
            <pc:sldMk cId="4110980743" sldId="316"/>
            <ac:spMk id="8" creationId="{1E70F85D-5842-8243-BF76-32FC65E4750F}"/>
          </ac:spMkLst>
        </pc:spChg>
      </pc:sldChg>
      <pc:sldChg chg="modSp add mod">
        <pc:chgData name="Hampson, Christopher" userId="3403776e-6466-4702-9192-53627719edde" providerId="ADAL" clId="{AF2D08FB-7655-47F0-82C6-C3008BEFE7C4}" dt="2023-01-25T13:18:41.416" v="1157" actId="20577"/>
        <pc:sldMkLst>
          <pc:docMk/>
          <pc:sldMk cId="3413329383" sldId="317"/>
        </pc:sldMkLst>
        <pc:spChg chg="mod">
          <ac:chgData name="Hampson, Christopher" userId="3403776e-6466-4702-9192-53627719edde" providerId="ADAL" clId="{AF2D08FB-7655-47F0-82C6-C3008BEFE7C4}" dt="2023-01-25T13:17:29.945" v="1149" actId="20577"/>
          <ac:spMkLst>
            <pc:docMk/>
            <pc:sldMk cId="3413329383" sldId="317"/>
            <ac:spMk id="2" creationId="{D2A5B117-456A-ACC9-C4C1-EBE19D3D7C04}"/>
          </ac:spMkLst>
        </pc:spChg>
        <pc:spChg chg="mod">
          <ac:chgData name="Hampson, Christopher" userId="3403776e-6466-4702-9192-53627719edde" providerId="ADAL" clId="{AF2D08FB-7655-47F0-82C6-C3008BEFE7C4}" dt="2023-01-25T13:18:41.416" v="1157" actId="20577"/>
          <ac:spMkLst>
            <pc:docMk/>
            <pc:sldMk cId="3413329383" sldId="317"/>
            <ac:spMk id="8" creationId="{1E70F85D-5842-8243-BF76-32FC65E4750F}"/>
          </ac:spMkLst>
        </pc:spChg>
      </pc:sldChg>
      <pc:sldChg chg="modSp add mod">
        <pc:chgData name="Hampson, Christopher" userId="3403776e-6466-4702-9192-53627719edde" providerId="ADAL" clId="{AF2D08FB-7655-47F0-82C6-C3008BEFE7C4}" dt="2023-01-25T13:19:17.445" v="1162" actId="20577"/>
        <pc:sldMkLst>
          <pc:docMk/>
          <pc:sldMk cId="925835333" sldId="318"/>
        </pc:sldMkLst>
        <pc:spChg chg="mod">
          <ac:chgData name="Hampson, Christopher" userId="3403776e-6466-4702-9192-53627719edde" providerId="ADAL" clId="{AF2D08FB-7655-47F0-82C6-C3008BEFE7C4}" dt="2023-01-25T13:19:17.445" v="1162" actId="20577"/>
          <ac:spMkLst>
            <pc:docMk/>
            <pc:sldMk cId="925835333" sldId="318"/>
            <ac:spMk id="8" creationId="{1E70F85D-5842-8243-BF76-32FC65E4750F}"/>
          </ac:spMkLst>
        </pc:spChg>
      </pc:sldChg>
      <pc:sldChg chg="modSp add mod">
        <pc:chgData name="Hampson, Christopher" userId="3403776e-6466-4702-9192-53627719edde" providerId="ADAL" clId="{AF2D08FB-7655-47F0-82C6-C3008BEFE7C4}" dt="2023-01-25T13:19:44.577" v="1167" actId="20577"/>
        <pc:sldMkLst>
          <pc:docMk/>
          <pc:sldMk cId="2961526019" sldId="319"/>
        </pc:sldMkLst>
        <pc:spChg chg="mod">
          <ac:chgData name="Hampson, Christopher" userId="3403776e-6466-4702-9192-53627719edde" providerId="ADAL" clId="{AF2D08FB-7655-47F0-82C6-C3008BEFE7C4}" dt="2023-01-25T13:19:44.577" v="1167" actId="20577"/>
          <ac:spMkLst>
            <pc:docMk/>
            <pc:sldMk cId="2961526019" sldId="319"/>
            <ac:spMk id="8" creationId="{1E70F85D-5842-8243-BF76-32FC65E4750F}"/>
          </ac:spMkLst>
        </pc:spChg>
      </pc:sldChg>
      <pc:sldChg chg="addSp delSp modSp new mod">
        <pc:chgData name="Hampson, Christopher" userId="3403776e-6466-4702-9192-53627719edde" providerId="ADAL" clId="{AF2D08FB-7655-47F0-82C6-C3008BEFE7C4}" dt="2023-01-25T13:36:02.335" v="1437" actId="962"/>
        <pc:sldMkLst>
          <pc:docMk/>
          <pc:sldMk cId="2823125956" sldId="320"/>
        </pc:sldMkLst>
        <pc:spChg chg="del">
          <ac:chgData name="Hampson, Christopher" userId="3403776e-6466-4702-9192-53627719edde" providerId="ADAL" clId="{AF2D08FB-7655-47F0-82C6-C3008BEFE7C4}" dt="2023-01-25T13:31:52.709" v="1195" actId="478"/>
          <ac:spMkLst>
            <pc:docMk/>
            <pc:sldMk cId="2823125956" sldId="320"/>
            <ac:spMk id="2" creationId="{A0693CAE-4302-1563-306B-C81106D3AD83}"/>
          </ac:spMkLst>
        </pc:spChg>
        <pc:spChg chg="del">
          <ac:chgData name="Hampson, Christopher" userId="3403776e-6466-4702-9192-53627719edde" providerId="ADAL" clId="{AF2D08FB-7655-47F0-82C6-C3008BEFE7C4}" dt="2023-01-25T13:31:53.609" v="1196" actId="478"/>
          <ac:spMkLst>
            <pc:docMk/>
            <pc:sldMk cId="2823125956" sldId="320"/>
            <ac:spMk id="3" creationId="{A03F795A-F923-6CD9-9950-F00FAD7D33CD}"/>
          </ac:spMkLst>
        </pc:spChg>
        <pc:spChg chg="add mod ord">
          <ac:chgData name="Hampson, Christopher" userId="3403776e-6466-4702-9192-53627719edde" providerId="ADAL" clId="{AF2D08FB-7655-47F0-82C6-C3008BEFE7C4}" dt="2023-01-25T13:35:49.492" v="1435" actId="962"/>
          <ac:spMkLst>
            <pc:docMk/>
            <pc:sldMk cId="2823125956" sldId="320"/>
            <ac:spMk id="8" creationId="{2E58B93D-33EA-E73E-B62A-1C5A6BFDCD96}"/>
          </ac:spMkLst>
        </pc:spChg>
        <pc:spChg chg="add mod">
          <ac:chgData name="Hampson, Christopher" userId="3403776e-6466-4702-9192-53627719edde" providerId="ADAL" clId="{AF2D08FB-7655-47F0-82C6-C3008BEFE7C4}" dt="2023-01-25T13:35:38.764" v="1431" actId="571"/>
          <ac:spMkLst>
            <pc:docMk/>
            <pc:sldMk cId="2823125956" sldId="320"/>
            <ac:spMk id="9" creationId="{E767AA48-9C89-A5EA-5935-E13A4503BCF6}"/>
          </ac:spMkLst>
        </pc:spChg>
        <pc:picChg chg="add mod">
          <ac:chgData name="Hampson, Christopher" userId="3403776e-6466-4702-9192-53627719edde" providerId="ADAL" clId="{AF2D08FB-7655-47F0-82C6-C3008BEFE7C4}" dt="2023-01-25T13:35:49.492" v="1435" actId="962"/>
          <ac:picMkLst>
            <pc:docMk/>
            <pc:sldMk cId="2823125956" sldId="320"/>
            <ac:picMk id="5" creationId="{BB7ACD8A-F43C-8256-5206-CCC50CCD012D}"/>
          </ac:picMkLst>
        </pc:picChg>
        <pc:picChg chg="add mod">
          <ac:chgData name="Hampson, Christopher" userId="3403776e-6466-4702-9192-53627719edde" providerId="ADAL" clId="{AF2D08FB-7655-47F0-82C6-C3008BEFE7C4}" dt="2023-01-25T13:36:02.335" v="1437" actId="962"/>
          <ac:picMkLst>
            <pc:docMk/>
            <pc:sldMk cId="2823125956" sldId="320"/>
            <ac:picMk id="7" creationId="{07B97E9A-F678-9276-5F4E-A3C41CE3441E}"/>
          </ac:picMkLst>
        </pc:picChg>
        <pc:picChg chg="add mod">
          <ac:chgData name="Hampson, Christopher" userId="3403776e-6466-4702-9192-53627719edde" providerId="ADAL" clId="{AF2D08FB-7655-47F0-82C6-C3008BEFE7C4}" dt="2023-01-25T13:35:38.764" v="1431" actId="571"/>
          <ac:picMkLst>
            <pc:docMk/>
            <pc:sldMk cId="2823125956" sldId="320"/>
            <ac:picMk id="10" creationId="{B1447C54-D4E5-E0B8-9DED-BE8D19C32DD5}"/>
          </ac:picMkLst>
        </pc:picChg>
      </pc:sldChg>
    </pc:docChg>
  </pc:docChgLst>
  <pc:docChgLst>
    <pc:chgData name="Hampson, Christopher" userId="3403776e-6466-4702-9192-53627719edde" providerId="ADAL" clId="{93DE57BB-1424-46D0-86E0-48054140B5C0}"/>
    <pc:docChg chg="undo custSel addSld delSld modSld">
      <pc:chgData name="Hampson, Christopher" userId="3403776e-6466-4702-9192-53627719edde" providerId="ADAL" clId="{93DE57BB-1424-46D0-86E0-48054140B5C0}" dt="2022-08-22T20:15:07.148" v="123" actId="1076"/>
      <pc:docMkLst>
        <pc:docMk/>
      </pc:docMkLst>
      <pc:sldChg chg="add del setBg">
        <pc:chgData name="Hampson, Christopher" userId="3403776e-6466-4702-9192-53627719edde" providerId="ADAL" clId="{93DE57BB-1424-46D0-86E0-48054140B5C0}" dt="2022-08-22T19:09:48.118" v="44"/>
        <pc:sldMkLst>
          <pc:docMk/>
          <pc:sldMk cId="2240472371" sldId="257"/>
        </pc:sldMkLst>
      </pc:sldChg>
      <pc:sldChg chg="modSp mod">
        <pc:chgData name="Hampson, Christopher" userId="3403776e-6466-4702-9192-53627719edde" providerId="ADAL" clId="{93DE57BB-1424-46D0-86E0-48054140B5C0}" dt="2022-08-22T19:04:21.641" v="36" actId="33524"/>
        <pc:sldMkLst>
          <pc:docMk/>
          <pc:sldMk cId="3408890105" sldId="270"/>
        </pc:sldMkLst>
        <pc:spChg chg="mod">
          <ac:chgData name="Hampson, Christopher" userId="3403776e-6466-4702-9192-53627719edde" providerId="ADAL" clId="{93DE57BB-1424-46D0-86E0-48054140B5C0}" dt="2022-08-22T19:04:21.641" v="36" actId="33524"/>
          <ac:spMkLst>
            <pc:docMk/>
            <pc:sldMk cId="3408890105" sldId="270"/>
            <ac:spMk id="8" creationId="{1E70F85D-5842-8243-BF76-32FC65E4750F}"/>
          </ac:spMkLst>
        </pc:spChg>
      </pc:sldChg>
      <pc:sldChg chg="modSp mod">
        <pc:chgData name="Hampson, Christopher" userId="3403776e-6466-4702-9192-53627719edde" providerId="ADAL" clId="{93DE57BB-1424-46D0-86E0-48054140B5C0}" dt="2022-08-22T19:03:06.510" v="35" actId="313"/>
        <pc:sldMkLst>
          <pc:docMk/>
          <pc:sldMk cId="2188822724" sldId="271"/>
        </pc:sldMkLst>
        <pc:spChg chg="mod">
          <ac:chgData name="Hampson, Christopher" userId="3403776e-6466-4702-9192-53627719edde" providerId="ADAL" clId="{93DE57BB-1424-46D0-86E0-48054140B5C0}" dt="2022-08-22T19:03:06.510" v="35" actId="313"/>
          <ac:spMkLst>
            <pc:docMk/>
            <pc:sldMk cId="2188822724" sldId="271"/>
            <ac:spMk id="8" creationId="{1E70F85D-5842-8243-BF76-32FC65E4750F}"/>
          </ac:spMkLst>
        </pc:spChg>
      </pc:sldChg>
      <pc:sldChg chg="addSp delSp modSp mod">
        <pc:chgData name="Hampson, Christopher" userId="3403776e-6466-4702-9192-53627719edde" providerId="ADAL" clId="{93DE57BB-1424-46D0-86E0-48054140B5C0}" dt="2022-08-22T19:14:29.171" v="121" actId="255"/>
        <pc:sldMkLst>
          <pc:docMk/>
          <pc:sldMk cId="1965587021" sldId="274"/>
        </pc:sldMkLst>
        <pc:spChg chg="mod">
          <ac:chgData name="Hampson, Christopher" userId="3403776e-6466-4702-9192-53627719edde" providerId="ADAL" clId="{93DE57BB-1424-46D0-86E0-48054140B5C0}" dt="2022-08-22T19:14:29.171" v="121" actId="255"/>
          <ac:spMkLst>
            <pc:docMk/>
            <pc:sldMk cId="1965587021" sldId="274"/>
            <ac:spMk id="8" creationId="{754B29C7-D7D1-D248-93D7-CFED5AABAEE1}"/>
          </ac:spMkLst>
        </pc:spChg>
        <pc:picChg chg="add del mod">
          <ac:chgData name="Hampson, Christopher" userId="3403776e-6466-4702-9192-53627719edde" providerId="ADAL" clId="{93DE57BB-1424-46D0-86E0-48054140B5C0}" dt="2022-08-22T19:10:00.575" v="46" actId="478"/>
          <ac:picMkLst>
            <pc:docMk/>
            <pc:sldMk cId="1965587021" sldId="274"/>
            <ac:picMk id="3" creationId="{A5985316-C9DB-C3DC-4668-5D777F6A0384}"/>
          </ac:picMkLst>
        </pc:picChg>
      </pc:sldChg>
      <pc:sldChg chg="modSp mod">
        <pc:chgData name="Hampson, Christopher" userId="3403776e-6466-4702-9192-53627719edde" providerId="ADAL" clId="{93DE57BB-1424-46D0-86E0-48054140B5C0}" dt="2022-08-22T19:02:30.348" v="33" actId="20577"/>
        <pc:sldMkLst>
          <pc:docMk/>
          <pc:sldMk cId="2380477533" sldId="280"/>
        </pc:sldMkLst>
        <pc:spChg chg="mod">
          <ac:chgData name="Hampson, Christopher" userId="3403776e-6466-4702-9192-53627719edde" providerId="ADAL" clId="{93DE57BB-1424-46D0-86E0-48054140B5C0}" dt="2022-08-22T19:02:30.348" v="33" actId="20577"/>
          <ac:spMkLst>
            <pc:docMk/>
            <pc:sldMk cId="2380477533" sldId="280"/>
            <ac:spMk id="2" creationId="{8B5A6673-407C-AC28-6C34-D8145A09E742}"/>
          </ac:spMkLst>
        </pc:spChg>
      </pc:sldChg>
      <pc:sldChg chg="addSp delSp modSp new mod setBg">
        <pc:chgData name="Hampson, Christopher" userId="3403776e-6466-4702-9192-53627719edde" providerId="ADAL" clId="{93DE57BB-1424-46D0-86E0-48054140B5C0}" dt="2022-08-22T20:15:07.148" v="123" actId="1076"/>
        <pc:sldMkLst>
          <pc:docMk/>
          <pc:sldMk cId="572849289" sldId="284"/>
        </pc:sldMkLst>
        <pc:spChg chg="del">
          <ac:chgData name="Hampson, Christopher" userId="3403776e-6466-4702-9192-53627719edde" providerId="ADAL" clId="{93DE57BB-1424-46D0-86E0-48054140B5C0}" dt="2022-08-22T19:10:16.489" v="47" actId="478"/>
          <ac:spMkLst>
            <pc:docMk/>
            <pc:sldMk cId="572849289" sldId="284"/>
            <ac:spMk id="2" creationId="{AD93E9D8-AB15-4CAE-1579-CF1D127F8FAE}"/>
          </ac:spMkLst>
        </pc:spChg>
        <pc:spChg chg="del">
          <ac:chgData name="Hampson, Christopher" userId="3403776e-6466-4702-9192-53627719edde" providerId="ADAL" clId="{93DE57BB-1424-46D0-86E0-48054140B5C0}" dt="2022-08-22T19:10:17.691" v="48" actId="478"/>
          <ac:spMkLst>
            <pc:docMk/>
            <pc:sldMk cId="572849289" sldId="284"/>
            <ac:spMk id="3" creationId="{6B644493-EA19-8612-3AB2-766E122ED3CB}"/>
          </ac:spMkLst>
        </pc:spChg>
        <pc:spChg chg="add mod">
          <ac:chgData name="Hampson, Christopher" userId="3403776e-6466-4702-9192-53627719edde" providerId="ADAL" clId="{93DE57BB-1424-46D0-86E0-48054140B5C0}" dt="2022-08-22T19:12:32.930" v="66" actId="207"/>
          <ac:spMkLst>
            <pc:docMk/>
            <pc:sldMk cId="572849289" sldId="284"/>
            <ac:spMk id="7" creationId="{90024E2E-0335-2FF3-5C8F-A23FA7C4EBC4}"/>
          </ac:spMkLst>
        </pc:spChg>
        <pc:picChg chg="add mod">
          <ac:chgData name="Hampson, Christopher" userId="3403776e-6466-4702-9192-53627719edde" providerId="ADAL" clId="{93DE57BB-1424-46D0-86E0-48054140B5C0}" dt="2022-08-22T20:15:07.148" v="123" actId="1076"/>
          <ac:picMkLst>
            <pc:docMk/>
            <pc:sldMk cId="572849289" sldId="284"/>
            <ac:picMk id="5" creationId="{D0AFC161-13F4-AAA5-1569-B9DE0CAF3BF4}"/>
          </ac:picMkLst>
        </pc:picChg>
        <pc:picChg chg="add mod ord modCrop">
          <ac:chgData name="Hampson, Christopher" userId="3403776e-6466-4702-9192-53627719edde" providerId="ADAL" clId="{93DE57BB-1424-46D0-86E0-48054140B5C0}" dt="2022-08-22T19:13:24.844" v="119" actId="29295"/>
          <ac:picMkLst>
            <pc:docMk/>
            <pc:sldMk cId="572849289" sldId="284"/>
            <ac:picMk id="9" creationId="{7204345B-9BFD-FD12-6200-2B8F56EC24D1}"/>
          </ac:picMkLst>
        </pc:picChg>
      </pc:sldChg>
    </pc:docChg>
  </pc:docChgLst>
  <pc:docChgLst>
    <pc:chgData name="Hampson, Christopher" userId="3403776e-6466-4702-9192-53627719edde" providerId="ADAL" clId="{FE8CCA76-C335-4721-B599-80897F71B9F8}"/>
    <pc:docChg chg="undo custSel addSld delSld modSld sldOrd">
      <pc:chgData name="Hampson, Christopher" userId="3403776e-6466-4702-9192-53627719edde" providerId="ADAL" clId="{FE8CCA76-C335-4721-B599-80897F71B9F8}" dt="2023-03-29T13:17:59.923" v="472" actId="20577"/>
      <pc:docMkLst>
        <pc:docMk/>
      </pc:docMkLst>
      <pc:sldChg chg="ord">
        <pc:chgData name="Hampson, Christopher" userId="3403776e-6466-4702-9192-53627719edde" providerId="ADAL" clId="{FE8CCA76-C335-4721-B599-80897F71B9F8}" dt="2023-03-29T13:10:27.485" v="36"/>
        <pc:sldMkLst>
          <pc:docMk/>
          <pc:sldMk cId="2409788328" sldId="258"/>
        </pc:sldMkLst>
      </pc:sldChg>
      <pc:sldChg chg="del">
        <pc:chgData name="Hampson, Christopher" userId="3403776e-6466-4702-9192-53627719edde" providerId="ADAL" clId="{FE8CCA76-C335-4721-B599-80897F71B9F8}" dt="2023-03-29T13:10:12.439" v="31" actId="47"/>
        <pc:sldMkLst>
          <pc:docMk/>
          <pc:sldMk cId="2358083553" sldId="434"/>
        </pc:sldMkLst>
      </pc:sldChg>
      <pc:sldChg chg="modSp mod">
        <pc:chgData name="Hampson, Christopher" userId="3403776e-6466-4702-9192-53627719edde" providerId="ADAL" clId="{FE8CCA76-C335-4721-B599-80897F71B9F8}" dt="2023-03-29T13:09:51.755" v="30" actId="20577"/>
        <pc:sldMkLst>
          <pc:docMk/>
          <pc:sldMk cId="1068590732" sldId="452"/>
        </pc:sldMkLst>
        <pc:spChg chg="mod">
          <ac:chgData name="Hampson, Christopher" userId="3403776e-6466-4702-9192-53627719edde" providerId="ADAL" clId="{FE8CCA76-C335-4721-B599-80897F71B9F8}" dt="2023-03-29T13:09:51.755" v="30" actId="20577"/>
          <ac:spMkLst>
            <pc:docMk/>
            <pc:sldMk cId="1068590732" sldId="452"/>
            <ac:spMk id="2" creationId="{47379BF0-0209-46DF-7D40-710D1671C6A0}"/>
          </ac:spMkLst>
        </pc:spChg>
      </pc:sldChg>
      <pc:sldChg chg="modSp mod">
        <pc:chgData name="Hampson, Christopher" userId="3403776e-6466-4702-9192-53627719edde" providerId="ADAL" clId="{FE8CCA76-C335-4721-B599-80897F71B9F8}" dt="2023-03-29T13:17:59.923" v="472" actId="20577"/>
        <pc:sldMkLst>
          <pc:docMk/>
          <pc:sldMk cId="39958919" sldId="453"/>
        </pc:sldMkLst>
        <pc:spChg chg="mod">
          <ac:chgData name="Hampson, Christopher" userId="3403776e-6466-4702-9192-53627719edde" providerId="ADAL" clId="{FE8CCA76-C335-4721-B599-80897F71B9F8}" dt="2023-03-29T13:17:59.923" v="472" actId="20577"/>
          <ac:spMkLst>
            <pc:docMk/>
            <pc:sldMk cId="39958919" sldId="453"/>
            <ac:spMk id="8" creationId="{754B29C7-D7D1-D248-93D7-CFED5AABAEE1}"/>
          </ac:spMkLst>
        </pc:spChg>
      </pc:sldChg>
      <pc:sldChg chg="del">
        <pc:chgData name="Hampson, Christopher" userId="3403776e-6466-4702-9192-53627719edde" providerId="ADAL" clId="{FE8CCA76-C335-4721-B599-80897F71B9F8}" dt="2023-03-29T13:10:21.166" v="34" actId="47"/>
        <pc:sldMkLst>
          <pc:docMk/>
          <pc:sldMk cId="2565816949" sldId="478"/>
        </pc:sldMkLst>
      </pc:sldChg>
      <pc:sldChg chg="ord">
        <pc:chgData name="Hampson, Christopher" userId="3403776e-6466-4702-9192-53627719edde" providerId="ADAL" clId="{FE8CCA76-C335-4721-B599-80897F71B9F8}" dt="2023-03-29T13:10:18.155" v="33"/>
        <pc:sldMkLst>
          <pc:docMk/>
          <pc:sldMk cId="1765408048" sldId="480"/>
        </pc:sldMkLst>
      </pc:sldChg>
      <pc:sldChg chg="add del ord">
        <pc:chgData name="Hampson, Christopher" userId="3403776e-6466-4702-9192-53627719edde" providerId="ADAL" clId="{FE8CCA76-C335-4721-B599-80897F71B9F8}" dt="2023-03-29T13:12:33.618" v="148" actId="2696"/>
        <pc:sldMkLst>
          <pc:docMk/>
          <pc:sldMk cId="2518795486" sldId="481"/>
        </pc:sldMkLst>
      </pc:sldChg>
      <pc:sldChg chg="del">
        <pc:chgData name="Hampson, Christopher" userId="3403776e-6466-4702-9192-53627719edde" providerId="ADAL" clId="{FE8CCA76-C335-4721-B599-80897F71B9F8}" dt="2023-03-29T13:12:46.375" v="152" actId="47"/>
        <pc:sldMkLst>
          <pc:docMk/>
          <pc:sldMk cId="1318580093" sldId="482"/>
        </pc:sldMkLst>
      </pc:sldChg>
      <pc:sldChg chg="modSp add mod">
        <pc:chgData name="Hampson, Christopher" userId="3403776e-6466-4702-9192-53627719edde" providerId="ADAL" clId="{FE8CCA76-C335-4721-B599-80897F71B9F8}" dt="2023-03-29T13:10:56.708" v="52" actId="20577"/>
        <pc:sldMkLst>
          <pc:docMk/>
          <pc:sldMk cId="2378827088" sldId="483"/>
        </pc:sldMkLst>
        <pc:spChg chg="mod">
          <ac:chgData name="Hampson, Christopher" userId="3403776e-6466-4702-9192-53627719edde" providerId="ADAL" clId="{FE8CCA76-C335-4721-B599-80897F71B9F8}" dt="2023-03-29T13:10:36.108" v="44" actId="20577"/>
          <ac:spMkLst>
            <pc:docMk/>
            <pc:sldMk cId="2378827088" sldId="483"/>
            <ac:spMk id="7" creationId="{77F27CCF-C05D-B042-AA82-D7DC28F45846}"/>
          </ac:spMkLst>
        </pc:spChg>
        <pc:spChg chg="mod">
          <ac:chgData name="Hampson, Christopher" userId="3403776e-6466-4702-9192-53627719edde" providerId="ADAL" clId="{FE8CCA76-C335-4721-B599-80897F71B9F8}" dt="2023-03-29T13:10:56.708" v="52" actId="20577"/>
          <ac:spMkLst>
            <pc:docMk/>
            <pc:sldMk cId="2378827088" sldId="483"/>
            <ac:spMk id="8" creationId="{1E70F85D-5842-8243-BF76-32FC65E4750F}"/>
          </ac:spMkLst>
        </pc:spChg>
      </pc:sldChg>
      <pc:sldChg chg="modSp add mod ord">
        <pc:chgData name="Hampson, Christopher" userId="3403776e-6466-4702-9192-53627719edde" providerId="ADAL" clId="{FE8CCA76-C335-4721-B599-80897F71B9F8}" dt="2023-03-29T13:11:37.808" v="60" actId="255"/>
        <pc:sldMkLst>
          <pc:docMk/>
          <pc:sldMk cId="957205242" sldId="484"/>
        </pc:sldMkLst>
        <pc:spChg chg="mod">
          <ac:chgData name="Hampson, Christopher" userId="3403776e-6466-4702-9192-53627719edde" providerId="ADAL" clId="{FE8CCA76-C335-4721-B599-80897F71B9F8}" dt="2023-03-29T13:11:24.788" v="58" actId="20577"/>
          <ac:spMkLst>
            <pc:docMk/>
            <pc:sldMk cId="957205242" sldId="484"/>
            <ac:spMk id="7" creationId="{77F27CCF-C05D-B042-AA82-D7DC28F45846}"/>
          </ac:spMkLst>
        </pc:spChg>
        <pc:spChg chg="mod">
          <ac:chgData name="Hampson, Christopher" userId="3403776e-6466-4702-9192-53627719edde" providerId="ADAL" clId="{FE8CCA76-C335-4721-B599-80897F71B9F8}" dt="2023-03-29T13:11:37.808" v="60" actId="255"/>
          <ac:spMkLst>
            <pc:docMk/>
            <pc:sldMk cId="957205242" sldId="484"/>
            <ac:spMk id="8" creationId="{1E70F85D-5842-8243-BF76-32FC65E4750F}"/>
          </ac:spMkLst>
        </pc:spChg>
      </pc:sldChg>
      <pc:sldChg chg="modSp add mod ord">
        <pc:chgData name="Hampson, Christopher" userId="3403776e-6466-4702-9192-53627719edde" providerId="ADAL" clId="{FE8CCA76-C335-4721-B599-80897F71B9F8}" dt="2023-03-29T13:12:00.827" v="106" actId="20577"/>
        <pc:sldMkLst>
          <pc:docMk/>
          <pc:sldMk cId="3233424230" sldId="485"/>
        </pc:sldMkLst>
        <pc:spChg chg="mod">
          <ac:chgData name="Hampson, Christopher" userId="3403776e-6466-4702-9192-53627719edde" providerId="ADAL" clId="{FE8CCA76-C335-4721-B599-80897F71B9F8}" dt="2023-03-29T13:12:00.827" v="106" actId="20577"/>
          <ac:spMkLst>
            <pc:docMk/>
            <pc:sldMk cId="3233424230" sldId="485"/>
            <ac:spMk id="2" creationId="{47379BF0-0209-46DF-7D40-710D1671C6A0}"/>
          </ac:spMkLst>
        </pc:spChg>
      </pc:sldChg>
      <pc:sldChg chg="modSp add mod ord">
        <pc:chgData name="Hampson, Christopher" userId="3403776e-6466-4702-9192-53627719edde" providerId="ADAL" clId="{FE8CCA76-C335-4721-B599-80897F71B9F8}" dt="2023-03-29T13:12:27.292" v="146" actId="20577"/>
        <pc:sldMkLst>
          <pc:docMk/>
          <pc:sldMk cId="3522201499" sldId="486"/>
        </pc:sldMkLst>
        <pc:spChg chg="mod">
          <ac:chgData name="Hampson, Christopher" userId="3403776e-6466-4702-9192-53627719edde" providerId="ADAL" clId="{FE8CCA76-C335-4721-B599-80897F71B9F8}" dt="2023-03-29T13:12:27.292" v="146" actId="20577"/>
          <ac:spMkLst>
            <pc:docMk/>
            <pc:sldMk cId="3522201499" sldId="486"/>
            <ac:spMk id="7" creationId="{F85F72FE-FB30-0E4F-B173-89589AD00734}"/>
          </ac:spMkLst>
        </pc:spChg>
      </pc:sldChg>
      <pc:sldChg chg="modSp add mod ord">
        <pc:chgData name="Hampson, Christopher" userId="3403776e-6466-4702-9192-53627719edde" providerId="ADAL" clId="{FE8CCA76-C335-4721-B599-80897F71B9F8}" dt="2023-03-29T13:13:38.789" v="202" actId="255"/>
        <pc:sldMkLst>
          <pc:docMk/>
          <pc:sldMk cId="3762565236" sldId="487"/>
        </pc:sldMkLst>
        <pc:spChg chg="mod">
          <ac:chgData name="Hampson, Christopher" userId="3403776e-6466-4702-9192-53627719edde" providerId="ADAL" clId="{FE8CCA76-C335-4721-B599-80897F71B9F8}" dt="2023-03-29T13:13:38.789" v="202" actId="255"/>
          <ac:spMkLst>
            <pc:docMk/>
            <pc:sldMk cId="3762565236" sldId="487"/>
            <ac:spMk id="2" creationId="{4DB0F50A-7DDD-7618-0FA1-D6B89F44B72C}"/>
          </ac:spMkLst>
        </pc:spChg>
      </pc:sldChg>
      <pc:sldChg chg="modSp add mod">
        <pc:chgData name="Hampson, Christopher" userId="3403776e-6466-4702-9192-53627719edde" providerId="ADAL" clId="{FE8CCA76-C335-4721-B599-80897F71B9F8}" dt="2023-03-29T13:14:00.651" v="216" actId="20577"/>
        <pc:sldMkLst>
          <pc:docMk/>
          <pc:sldMk cId="2546334171" sldId="488"/>
        </pc:sldMkLst>
        <pc:spChg chg="mod">
          <ac:chgData name="Hampson, Christopher" userId="3403776e-6466-4702-9192-53627719edde" providerId="ADAL" clId="{FE8CCA76-C335-4721-B599-80897F71B9F8}" dt="2023-03-29T13:14:00.651" v="216" actId="20577"/>
          <ac:spMkLst>
            <pc:docMk/>
            <pc:sldMk cId="2546334171" sldId="488"/>
            <ac:spMk id="2" creationId="{4DB0F50A-7DDD-7618-0FA1-D6B89F44B72C}"/>
          </ac:spMkLst>
        </pc:spChg>
      </pc:sldChg>
      <pc:sldChg chg="modSp add mod ord">
        <pc:chgData name="Hampson, Christopher" userId="3403776e-6466-4702-9192-53627719edde" providerId="ADAL" clId="{FE8CCA76-C335-4721-B599-80897F71B9F8}" dt="2023-03-29T13:16:18.530" v="462" actId="20577"/>
        <pc:sldMkLst>
          <pc:docMk/>
          <pc:sldMk cId="734328700" sldId="489"/>
        </pc:sldMkLst>
        <pc:spChg chg="mod">
          <ac:chgData name="Hampson, Christopher" userId="3403776e-6466-4702-9192-53627719edde" providerId="ADAL" clId="{FE8CCA76-C335-4721-B599-80897F71B9F8}" dt="2023-03-29T13:14:54.099" v="236" actId="20577"/>
          <ac:spMkLst>
            <pc:docMk/>
            <pc:sldMk cId="734328700" sldId="489"/>
            <ac:spMk id="7" creationId="{F85F72FE-FB30-0E4F-B173-89589AD00734}"/>
          </ac:spMkLst>
        </pc:spChg>
        <pc:spChg chg="mod">
          <ac:chgData name="Hampson, Christopher" userId="3403776e-6466-4702-9192-53627719edde" providerId="ADAL" clId="{FE8CCA76-C335-4721-B599-80897F71B9F8}" dt="2023-03-29T13:16:18.530" v="462" actId="20577"/>
          <ac:spMkLst>
            <pc:docMk/>
            <pc:sldMk cId="734328700" sldId="489"/>
            <ac:spMk id="8" creationId="{754B29C7-D7D1-D248-93D7-CFED5AABAE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B4561-E3C4-431F-B1D8-EA0E482520B3}"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1BBF4-592C-4764-B506-EA422CBD4ED5}" type="slidenum">
              <a:rPr lang="en-US" smtClean="0"/>
              <a:t>‹#›</a:t>
            </a:fld>
            <a:endParaRPr lang="en-US"/>
          </a:p>
        </p:txBody>
      </p:sp>
    </p:spTree>
    <p:extLst>
      <p:ext uri="{BB962C8B-B14F-4D97-AF65-F5344CB8AC3E}">
        <p14:creationId xmlns:p14="http://schemas.microsoft.com/office/powerpoint/2010/main" val="2032022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FE04-236E-3D43-A286-2FB63ED260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B0D041-4883-744E-B18A-FDC8B36C7E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3C8968-3045-A648-940D-B8650B86A246}"/>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5" name="Footer Placeholder 4">
            <a:extLst>
              <a:ext uri="{FF2B5EF4-FFF2-40B4-BE49-F238E27FC236}">
                <a16:creationId xmlns:a16="http://schemas.microsoft.com/office/drawing/2014/main" id="{589F8295-3BA5-1C4C-B9B4-11EFD2DC8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307FA-B473-C646-BA18-8B0C9AC3604D}"/>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109259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8B51-805E-8C41-A2EE-918396E5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838610-E878-244E-886C-EA80AE8096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A2B83-D925-C24C-A9EC-B394215DAA0E}"/>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5" name="Footer Placeholder 4">
            <a:extLst>
              <a:ext uri="{FF2B5EF4-FFF2-40B4-BE49-F238E27FC236}">
                <a16:creationId xmlns:a16="http://schemas.microsoft.com/office/drawing/2014/main" id="{F4F268AF-1CE8-CC46-BB7B-E43935032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32A75-BB5C-C842-8B76-09BE25064546}"/>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28652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1E95B2-247F-5E4D-B3DE-92FE00C6E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A98347-6F56-0441-AE54-733E190BE2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4723E-0667-F44F-8698-1A5CF80F056D}"/>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5" name="Footer Placeholder 4">
            <a:extLst>
              <a:ext uri="{FF2B5EF4-FFF2-40B4-BE49-F238E27FC236}">
                <a16:creationId xmlns:a16="http://schemas.microsoft.com/office/drawing/2014/main" id="{F45E32B1-6F5D-9B48-811D-F4A463E33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2BD7-113F-4040-A68B-7DAEB70CBDFD}"/>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60269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Title-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50F0F6-C41D-29FC-51D4-0EE6EBA9D52B}"/>
              </a:ext>
            </a:extLst>
          </p:cNvPr>
          <p:cNvSpPr/>
          <p:nvPr userDrawn="1"/>
        </p:nvSpPr>
        <p:spPr>
          <a:xfrm>
            <a:off x="0" y="0"/>
            <a:ext cx="12192000" cy="463042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0" y="2295562"/>
            <a:ext cx="12192000" cy="2125968"/>
          </a:xfrm>
        </p:spPr>
        <p:txBody>
          <a:bodyPr lIns="0" tIns="0" rIns="0" bIns="0" anchor="t" anchorCtr="0">
            <a:noAutofit/>
          </a:bodyPr>
          <a:lstStyle>
            <a:lvl1pPr algn="ctr">
              <a:lnSpc>
                <a:spcPct val="80000"/>
              </a:lnSpc>
              <a:defRPr sz="3600" b="1" i="0">
                <a:solidFill>
                  <a:srgbClr val="FFFFFF"/>
                </a:solidFill>
                <a:latin typeface="Obviously Wide Lght"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0" y="682906"/>
            <a:ext cx="12192000" cy="1225091"/>
          </a:xfrm>
        </p:spPr>
        <p:txBody>
          <a:bodyPr lIns="0" tIns="0" rIns="0" bIns="0" anchor="b" anchorCtr="0">
            <a:noAutofit/>
          </a:bodyPr>
          <a:lstStyle>
            <a:lvl1pPr marL="0" indent="0" algn="ctr">
              <a:spcBef>
                <a:spcPts val="0"/>
              </a:spcBef>
              <a:buNone/>
              <a:defRPr sz="1200" b="1" i="0" spc="100" baseline="0">
                <a:solidFill>
                  <a:schemeClr val="accent2"/>
                </a:solidFill>
                <a:latin typeface="Obviously Wide Semi"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766348" y="5607569"/>
            <a:ext cx="3096975" cy="309219"/>
          </a:xfrm>
        </p:spPr>
        <p:txBody>
          <a:bodyPr lIns="0" tIns="0" rIns="0" bIns="0">
            <a:noAutofit/>
          </a:bodyPr>
          <a:lstStyle>
            <a:lvl1pPr marL="0" indent="0" algn="r">
              <a:buFont typeface="Arial" panose="020B0604020202020204" pitchFamily="34" charset="0"/>
              <a:buNone/>
              <a:defRPr sz="1000" b="1" i="0" spc="100" baseline="0">
                <a:solidFill>
                  <a:schemeClr val="accent1"/>
                </a:solidFill>
                <a:latin typeface="Obviously Wide Semi" pitchFamily="8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6991408" y="5607569"/>
            <a:ext cx="4345922" cy="365864"/>
          </a:xfrm>
        </p:spPr>
        <p:txBody>
          <a:bodyPr lIns="0" tIns="0" rIns="0" bIns="0">
            <a:noAutofit/>
          </a:bodyPr>
          <a:lstStyle>
            <a:lvl1pPr marL="0" indent="0" algn="l">
              <a:buFont typeface="Arial" panose="020B0604020202020204" pitchFamily="34" charset="0"/>
              <a:buNone/>
              <a:defRPr sz="1000" b="1" i="0" spc="100" baseline="0">
                <a:solidFill>
                  <a:schemeClr val="accent1"/>
                </a:solidFill>
                <a:latin typeface="Obviously Wide Semi" pitchFamily="82" charset="77"/>
              </a:defRPr>
            </a:lvl1pPr>
          </a:lstStyle>
          <a:p>
            <a:pPr lvl="0"/>
            <a:r>
              <a:rPr lang="en-US" dirty="0"/>
              <a:t>CLICK TO ADD PRESENTER NAME HERE</a:t>
            </a:r>
          </a:p>
        </p:txBody>
      </p:sp>
      <p:pic>
        <p:nvPicPr>
          <p:cNvPr id="23" name="Picture 22">
            <a:extLst>
              <a:ext uri="{FF2B5EF4-FFF2-40B4-BE49-F238E27FC236}">
                <a16:creationId xmlns:a16="http://schemas.microsoft.com/office/drawing/2014/main" id="{EE71B562-D799-2B48-8D52-9BF0A7E1D1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783" y="5147073"/>
            <a:ext cx="1028021" cy="1028021"/>
          </a:xfrm>
          <a:prstGeom prst="rect">
            <a:avLst/>
          </a:prstGeom>
        </p:spPr>
      </p:pic>
      <p:grpSp>
        <p:nvGrpSpPr>
          <p:cNvPr id="17" name="Group 16">
            <a:extLst>
              <a:ext uri="{FF2B5EF4-FFF2-40B4-BE49-F238E27FC236}">
                <a16:creationId xmlns:a16="http://schemas.microsoft.com/office/drawing/2014/main" id="{40080802-9C1C-174B-9450-760AE8970B43}"/>
              </a:ext>
            </a:extLst>
          </p:cNvPr>
          <p:cNvGrpSpPr/>
          <p:nvPr userDrawn="1"/>
        </p:nvGrpSpPr>
        <p:grpSpPr>
          <a:xfrm>
            <a:off x="6414079" y="5084200"/>
            <a:ext cx="81474" cy="1293117"/>
            <a:chOff x="11708180" y="2750455"/>
            <a:chExt cx="81474" cy="1293117"/>
          </a:xfrm>
        </p:grpSpPr>
        <p:sp>
          <p:nvSpPr>
            <p:cNvPr id="19" name="object 12">
              <a:extLst>
                <a:ext uri="{FF2B5EF4-FFF2-40B4-BE49-F238E27FC236}">
                  <a16:creationId xmlns:a16="http://schemas.microsoft.com/office/drawing/2014/main" id="{D54F02A5-CF51-9D40-B14F-AFBE7ECBA423}"/>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20" name="object 22">
              <a:extLst>
                <a:ext uri="{FF2B5EF4-FFF2-40B4-BE49-F238E27FC236}">
                  <a16:creationId xmlns:a16="http://schemas.microsoft.com/office/drawing/2014/main" id="{8CE7DCDC-8380-D24D-AA79-D5C30F1E31DA}"/>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Tree>
    <p:extLst>
      <p:ext uri="{BB962C8B-B14F-4D97-AF65-F5344CB8AC3E}">
        <p14:creationId xmlns:p14="http://schemas.microsoft.com/office/powerpoint/2010/main" val="3752794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Title-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7BD831-EAF6-B2C6-7FF5-156C2B04AE66}"/>
              </a:ext>
            </a:extLst>
          </p:cNvPr>
          <p:cNvSpPr/>
          <p:nvPr/>
        </p:nvSpPr>
        <p:spPr>
          <a:xfrm>
            <a:off x="0" y="0"/>
            <a:ext cx="12192000" cy="4630422"/>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0" y="2295562"/>
            <a:ext cx="12192000" cy="2125968"/>
          </a:xfrm>
        </p:spPr>
        <p:txBody>
          <a:bodyPr lIns="0" tIns="0" rIns="0" bIns="0" anchor="t" anchorCtr="0">
            <a:noAutofit/>
          </a:bodyPr>
          <a:lstStyle>
            <a:lvl1pPr algn="ctr">
              <a:lnSpc>
                <a:spcPct val="80000"/>
              </a:lnSpc>
              <a:defRPr sz="3600" b="1" i="0">
                <a:solidFill>
                  <a:srgbClr val="FFFFFF"/>
                </a:solidFill>
                <a:latin typeface="Obviously Wide Lght"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0" y="682906"/>
            <a:ext cx="12192000" cy="1225091"/>
          </a:xfrm>
        </p:spPr>
        <p:txBody>
          <a:bodyPr lIns="0" tIns="0" rIns="0" bIns="0" anchor="b" anchorCtr="0">
            <a:noAutofit/>
          </a:bodyPr>
          <a:lstStyle>
            <a:lvl1pPr marL="0" indent="0" algn="ctr">
              <a:spcBef>
                <a:spcPts val="0"/>
              </a:spcBef>
              <a:buNone/>
              <a:defRPr sz="1200" b="1" i="0" spc="100" baseline="0">
                <a:solidFill>
                  <a:schemeClr val="accent1"/>
                </a:solidFill>
                <a:latin typeface="Obviously Wide Semi"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766348" y="5607569"/>
            <a:ext cx="3096975" cy="309219"/>
          </a:xfrm>
        </p:spPr>
        <p:txBody>
          <a:bodyPr lIns="0" tIns="0" rIns="0" bIns="0">
            <a:noAutofit/>
          </a:bodyPr>
          <a:lstStyle>
            <a:lvl1pPr marL="0" indent="0" algn="r">
              <a:buFont typeface="Arial" panose="020B0604020202020204" pitchFamily="34" charset="0"/>
              <a:buNone/>
              <a:defRPr sz="1000" b="1" i="0" spc="100" baseline="0">
                <a:solidFill>
                  <a:schemeClr val="accent2"/>
                </a:solidFill>
                <a:latin typeface="Obviously Wide Semi" pitchFamily="8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6991408" y="5607569"/>
            <a:ext cx="4345922" cy="365864"/>
          </a:xfrm>
        </p:spPr>
        <p:txBody>
          <a:bodyPr lIns="0" tIns="0" rIns="0" bIns="0">
            <a:noAutofit/>
          </a:bodyPr>
          <a:lstStyle>
            <a:lvl1pPr marL="0" indent="0" algn="l">
              <a:buFont typeface="Arial" panose="020B0604020202020204" pitchFamily="34" charset="0"/>
              <a:buNone/>
              <a:defRPr sz="1000" b="1" i="0" spc="100" baseline="0">
                <a:solidFill>
                  <a:schemeClr val="accent2"/>
                </a:solidFill>
                <a:latin typeface="Obviously Wide Semi" pitchFamily="82" charset="77"/>
              </a:defRPr>
            </a:lvl1pPr>
          </a:lstStyle>
          <a:p>
            <a:pPr lvl="0"/>
            <a:r>
              <a:rPr lang="en-US" dirty="0"/>
              <a:t>CLICK TO ADD PRESENTER NAME HERE</a:t>
            </a:r>
          </a:p>
        </p:txBody>
      </p:sp>
      <p:grpSp>
        <p:nvGrpSpPr>
          <p:cNvPr id="4" name="Group 3">
            <a:extLst>
              <a:ext uri="{FF2B5EF4-FFF2-40B4-BE49-F238E27FC236}">
                <a16:creationId xmlns:a16="http://schemas.microsoft.com/office/drawing/2014/main" id="{6ED70F11-21DB-AE42-A648-9A8FFAA14C90}"/>
              </a:ext>
            </a:extLst>
          </p:cNvPr>
          <p:cNvGrpSpPr/>
          <p:nvPr/>
        </p:nvGrpSpPr>
        <p:grpSpPr>
          <a:xfrm>
            <a:off x="6414079" y="5084200"/>
            <a:ext cx="81474" cy="1293117"/>
            <a:chOff x="11708180" y="2750455"/>
            <a:chExt cx="81474" cy="1293117"/>
          </a:xfrm>
        </p:grpSpPr>
        <p:sp>
          <p:nvSpPr>
            <p:cNvPr id="13" name="object 12">
              <a:extLst>
                <a:ext uri="{FF2B5EF4-FFF2-40B4-BE49-F238E27FC236}">
                  <a16:creationId xmlns:a16="http://schemas.microsoft.com/office/drawing/2014/main" id="{9755D1AA-CF36-5A4C-B1E7-E9B3E1BDF158}"/>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22">
              <a:extLst>
                <a:ext uri="{FF2B5EF4-FFF2-40B4-BE49-F238E27FC236}">
                  <a16:creationId xmlns:a16="http://schemas.microsoft.com/office/drawing/2014/main" id="{32A2ED7C-B1C8-514C-BD1B-3D6C75301703}"/>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pic>
        <p:nvPicPr>
          <p:cNvPr id="23" name="Picture 22">
            <a:extLst>
              <a:ext uri="{FF2B5EF4-FFF2-40B4-BE49-F238E27FC236}">
                <a16:creationId xmlns:a16="http://schemas.microsoft.com/office/drawing/2014/main" id="{EE71B562-D799-2B48-8D52-9BF0A7E1D1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783" y="5147073"/>
            <a:ext cx="1028021" cy="1028021"/>
          </a:xfrm>
          <a:prstGeom prst="rect">
            <a:avLst/>
          </a:prstGeom>
        </p:spPr>
      </p:pic>
    </p:spTree>
    <p:extLst>
      <p:ext uri="{BB962C8B-B14F-4D97-AF65-F5344CB8AC3E}">
        <p14:creationId xmlns:p14="http://schemas.microsoft.com/office/powerpoint/2010/main" val="2917600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Title-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50F0F6-C41D-29FC-51D4-0EE6EBA9D52B}"/>
              </a:ext>
            </a:extLst>
          </p:cNvPr>
          <p:cNvSpPr/>
          <p:nvPr/>
        </p:nvSpPr>
        <p:spPr>
          <a:xfrm>
            <a:off x="0" y="0"/>
            <a:ext cx="12192000" cy="463042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0" y="2295562"/>
            <a:ext cx="12192000" cy="2125968"/>
          </a:xfrm>
        </p:spPr>
        <p:txBody>
          <a:bodyPr lIns="0" tIns="0" rIns="0" bIns="0" anchor="t" anchorCtr="0">
            <a:noAutofit/>
          </a:bodyPr>
          <a:lstStyle>
            <a:lvl1pPr algn="ctr">
              <a:lnSpc>
                <a:spcPct val="80000"/>
              </a:lnSpc>
              <a:defRPr sz="3600" b="1" i="0">
                <a:solidFill>
                  <a:srgbClr val="FFFFFF"/>
                </a:solidFill>
                <a:latin typeface="Obviously Wide Lght"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0" y="682906"/>
            <a:ext cx="12192000" cy="1225091"/>
          </a:xfrm>
        </p:spPr>
        <p:txBody>
          <a:bodyPr lIns="0" tIns="0" rIns="0" bIns="0" anchor="b" anchorCtr="0">
            <a:noAutofit/>
          </a:bodyPr>
          <a:lstStyle>
            <a:lvl1pPr marL="0" indent="0" algn="ctr">
              <a:spcBef>
                <a:spcPts val="0"/>
              </a:spcBef>
              <a:buNone/>
              <a:defRPr sz="1200" b="1" i="0" spc="100" baseline="0">
                <a:solidFill>
                  <a:schemeClr val="accent2"/>
                </a:solidFill>
                <a:latin typeface="Obviously Wide Semi"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766348" y="5607569"/>
            <a:ext cx="3096975" cy="309219"/>
          </a:xfrm>
        </p:spPr>
        <p:txBody>
          <a:bodyPr lIns="0" tIns="0" rIns="0" bIns="0">
            <a:noAutofit/>
          </a:bodyPr>
          <a:lstStyle>
            <a:lvl1pPr marL="0" indent="0" algn="r">
              <a:buFont typeface="Arial" panose="020B0604020202020204" pitchFamily="34" charset="0"/>
              <a:buNone/>
              <a:defRPr sz="1000" b="1" i="0" spc="100" baseline="0">
                <a:solidFill>
                  <a:schemeClr val="accent1"/>
                </a:solidFill>
                <a:latin typeface="Obviously Wide Semi" pitchFamily="8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6991408" y="5607569"/>
            <a:ext cx="4345922" cy="365864"/>
          </a:xfrm>
        </p:spPr>
        <p:txBody>
          <a:bodyPr lIns="0" tIns="0" rIns="0" bIns="0">
            <a:noAutofit/>
          </a:bodyPr>
          <a:lstStyle>
            <a:lvl1pPr marL="0" indent="0" algn="l">
              <a:buFont typeface="Arial" panose="020B0604020202020204" pitchFamily="34" charset="0"/>
              <a:buNone/>
              <a:defRPr sz="1000" b="1" i="0" spc="100" baseline="0">
                <a:solidFill>
                  <a:schemeClr val="accent1"/>
                </a:solidFill>
                <a:latin typeface="Obviously Wide Semi" pitchFamily="82" charset="77"/>
              </a:defRPr>
            </a:lvl1pPr>
          </a:lstStyle>
          <a:p>
            <a:pPr lvl="0"/>
            <a:r>
              <a:rPr lang="en-US" dirty="0"/>
              <a:t>CLICK TO ADD PRESENTER NAME HERE</a:t>
            </a:r>
          </a:p>
        </p:txBody>
      </p:sp>
      <p:pic>
        <p:nvPicPr>
          <p:cNvPr id="23" name="Picture 22">
            <a:extLst>
              <a:ext uri="{FF2B5EF4-FFF2-40B4-BE49-F238E27FC236}">
                <a16:creationId xmlns:a16="http://schemas.microsoft.com/office/drawing/2014/main" id="{EE71B562-D799-2B48-8D52-9BF0A7E1D1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783" y="5147073"/>
            <a:ext cx="1028021" cy="1028021"/>
          </a:xfrm>
          <a:prstGeom prst="rect">
            <a:avLst/>
          </a:prstGeom>
        </p:spPr>
      </p:pic>
      <p:grpSp>
        <p:nvGrpSpPr>
          <p:cNvPr id="17" name="Group 16">
            <a:extLst>
              <a:ext uri="{FF2B5EF4-FFF2-40B4-BE49-F238E27FC236}">
                <a16:creationId xmlns:a16="http://schemas.microsoft.com/office/drawing/2014/main" id="{40080802-9C1C-174B-9450-760AE8970B43}"/>
              </a:ext>
            </a:extLst>
          </p:cNvPr>
          <p:cNvGrpSpPr/>
          <p:nvPr/>
        </p:nvGrpSpPr>
        <p:grpSpPr>
          <a:xfrm>
            <a:off x="6414079" y="5084200"/>
            <a:ext cx="81474" cy="1293117"/>
            <a:chOff x="11708180" y="2750455"/>
            <a:chExt cx="81474" cy="1293117"/>
          </a:xfrm>
        </p:grpSpPr>
        <p:sp>
          <p:nvSpPr>
            <p:cNvPr id="19" name="object 12">
              <a:extLst>
                <a:ext uri="{FF2B5EF4-FFF2-40B4-BE49-F238E27FC236}">
                  <a16:creationId xmlns:a16="http://schemas.microsoft.com/office/drawing/2014/main" id="{D54F02A5-CF51-9D40-B14F-AFBE7ECBA423}"/>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20" name="object 22">
              <a:extLst>
                <a:ext uri="{FF2B5EF4-FFF2-40B4-BE49-F238E27FC236}">
                  <a16:creationId xmlns:a16="http://schemas.microsoft.com/office/drawing/2014/main" id="{8CE7DCDC-8380-D24D-AA79-D5C30F1E31DA}"/>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
        <p:nvSpPr>
          <p:cNvPr id="4" name="Rectangle 3">
            <a:extLst>
              <a:ext uri="{FF2B5EF4-FFF2-40B4-BE49-F238E27FC236}">
                <a16:creationId xmlns:a16="http://schemas.microsoft.com/office/drawing/2014/main" id="{76AC50B9-F4A3-9401-AC8A-D501A79A3D1B}"/>
              </a:ext>
            </a:extLst>
          </p:cNvPr>
          <p:cNvSpPr/>
          <p:nvPr userDrawn="1"/>
        </p:nvSpPr>
        <p:spPr>
          <a:xfrm>
            <a:off x="0" y="0"/>
            <a:ext cx="12192000" cy="463042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6FBC71-2E51-F03D-98CF-9A1BF37015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783" y="5147073"/>
            <a:ext cx="1028021" cy="1028021"/>
          </a:xfrm>
          <a:prstGeom prst="rect">
            <a:avLst/>
          </a:prstGeom>
        </p:spPr>
      </p:pic>
      <p:grpSp>
        <p:nvGrpSpPr>
          <p:cNvPr id="7" name="Group 6">
            <a:extLst>
              <a:ext uri="{FF2B5EF4-FFF2-40B4-BE49-F238E27FC236}">
                <a16:creationId xmlns:a16="http://schemas.microsoft.com/office/drawing/2014/main" id="{DEF36909-557B-E481-A2F6-5725EA24C95D}"/>
              </a:ext>
            </a:extLst>
          </p:cNvPr>
          <p:cNvGrpSpPr/>
          <p:nvPr userDrawn="1"/>
        </p:nvGrpSpPr>
        <p:grpSpPr>
          <a:xfrm>
            <a:off x="6414079" y="5084200"/>
            <a:ext cx="81474" cy="1293117"/>
            <a:chOff x="11708180" y="2750455"/>
            <a:chExt cx="81474" cy="1293117"/>
          </a:xfrm>
        </p:grpSpPr>
        <p:sp>
          <p:nvSpPr>
            <p:cNvPr id="8" name="object 12">
              <a:extLst>
                <a:ext uri="{FF2B5EF4-FFF2-40B4-BE49-F238E27FC236}">
                  <a16:creationId xmlns:a16="http://schemas.microsoft.com/office/drawing/2014/main" id="{3AF44E6C-25E3-7027-80B4-559DE8D40180}"/>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9" name="object 22">
              <a:extLst>
                <a:ext uri="{FF2B5EF4-FFF2-40B4-BE49-F238E27FC236}">
                  <a16:creationId xmlns:a16="http://schemas.microsoft.com/office/drawing/2014/main" id="{407E77BA-F7E2-24C9-EA48-82FD25E47230}"/>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Tree>
    <p:extLst>
      <p:ext uri="{BB962C8B-B14F-4D97-AF65-F5344CB8AC3E}">
        <p14:creationId xmlns:p14="http://schemas.microsoft.com/office/powerpoint/2010/main" val="281755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Title-Streamlin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3AF511-B775-D53F-045F-E32B44D9066D}"/>
              </a:ext>
            </a:extLst>
          </p:cNvPr>
          <p:cNvSpPr/>
          <p:nvPr/>
        </p:nvSpPr>
        <p:spPr>
          <a:xfrm>
            <a:off x="-8055" y="5694204"/>
            <a:ext cx="1894726" cy="739306"/>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0450EB-F9ED-C8FD-7688-6F2B34B635A3}"/>
              </a:ext>
            </a:extLst>
          </p:cNvPr>
          <p:cNvSpPr/>
          <p:nvPr/>
        </p:nvSpPr>
        <p:spPr>
          <a:xfrm>
            <a:off x="1305518" y="1851949"/>
            <a:ext cx="10886481" cy="1967697"/>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1307938" y="2546429"/>
            <a:ext cx="10884062" cy="1332380"/>
          </a:xfrm>
        </p:spPr>
        <p:txBody>
          <a:bodyPr lIns="0" tIns="0" rIns="0" bIns="0" anchor="t" anchorCtr="0">
            <a:noAutofit/>
          </a:bodyPr>
          <a:lstStyle>
            <a:lvl1pPr marL="0" algn="ctr" defTabSz="914400" rtl="0" eaLnBrk="1" latinLnBrk="0" hangingPunct="1">
              <a:lnSpc>
                <a:spcPct val="80000"/>
              </a:lnSpc>
              <a:spcBef>
                <a:spcPct val="0"/>
              </a:spcBef>
              <a:buNone/>
              <a:defRPr lang="en-US" sz="4800" b="1" i="1" kern="1200" dirty="0">
                <a:solidFill>
                  <a:srgbClr val="FFFFFF"/>
                </a:solidFill>
                <a:latin typeface="Obviously Wide Lght" pitchFamily="82" charset="77"/>
                <a:ea typeface="+mj-ea"/>
                <a:cs typeface="+mj-cs"/>
              </a:defRPr>
            </a:lvl1pPr>
          </a:lstStyle>
          <a:p>
            <a:r>
              <a:rPr lang="en-US" dirty="0"/>
              <a:t>CLICK TO ADD </a:t>
            </a:r>
            <a:br>
              <a:rPr lang="en-US" dirty="0"/>
            </a:br>
            <a:r>
              <a:rPr lang="en-US" dirty="0"/>
              <a:t>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1307938" y="2070471"/>
            <a:ext cx="10884062" cy="361842"/>
          </a:xfrm>
        </p:spPr>
        <p:txBody>
          <a:bodyPr lIns="0" tIns="0" rIns="0" bIns="0" anchor="b" anchorCtr="0">
            <a:noAutofit/>
          </a:bodyPr>
          <a:lstStyle>
            <a:lvl1pPr marL="0" indent="0" algn="ctr" defTabSz="914400" rtl="0" eaLnBrk="1" latinLnBrk="0" hangingPunct="1">
              <a:lnSpc>
                <a:spcPct val="90000"/>
              </a:lnSpc>
              <a:spcBef>
                <a:spcPts val="0"/>
              </a:spcBef>
              <a:buFont typeface="Arial" panose="020B0604020202020204" pitchFamily="34" charset="0"/>
              <a:buNone/>
              <a:defRPr lang="en-US" sz="1200" b="1" i="0" kern="1200" spc="100" baseline="0" dirty="0">
                <a:solidFill>
                  <a:schemeClr val="accent1"/>
                </a:solidFill>
                <a:latin typeface="Obviously Wide Bold" pitchFamily="82"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sp>
        <p:nvSpPr>
          <p:cNvPr id="30" name="Text Placeholder 15">
            <a:extLst>
              <a:ext uri="{FF2B5EF4-FFF2-40B4-BE49-F238E27FC236}">
                <a16:creationId xmlns:a16="http://schemas.microsoft.com/office/drawing/2014/main" id="{790E0844-3A2A-984A-90D8-1D23964AC98D}"/>
              </a:ext>
            </a:extLst>
          </p:cNvPr>
          <p:cNvSpPr>
            <a:spLocks noGrp="1"/>
          </p:cNvSpPr>
          <p:nvPr>
            <p:ph type="body" sz="quarter" idx="10" hasCustomPrompt="1"/>
          </p:nvPr>
        </p:nvSpPr>
        <p:spPr>
          <a:xfrm>
            <a:off x="2488498" y="5295053"/>
            <a:ext cx="4291584" cy="309219"/>
          </a:xfrm>
        </p:spPr>
        <p:txBody>
          <a:bodyPr lIns="0" tIns="0" rIns="0" bIns="0">
            <a:noAutofit/>
          </a:bodyPr>
          <a:lstStyle>
            <a:lvl1pPr marL="0" indent="0" algn="l">
              <a:buFont typeface="Arial" panose="020B0604020202020204" pitchFamily="34" charset="0"/>
              <a:buNone/>
              <a:defRPr sz="1050" b="1" i="0" spc="100" baseline="0">
                <a:solidFill>
                  <a:schemeClr val="accent2"/>
                </a:solidFill>
                <a:latin typeface="Obviously Wide Bold" pitchFamily="82" charset="77"/>
              </a:defRPr>
            </a:lvl1pPr>
          </a:lstStyle>
          <a:p>
            <a:pPr lvl="0"/>
            <a:r>
              <a:rPr lang="en-US" dirty="0"/>
              <a:t>CLICK TO ADD DATE HERE</a:t>
            </a:r>
          </a:p>
        </p:txBody>
      </p:sp>
      <p:sp>
        <p:nvSpPr>
          <p:cNvPr id="31" name="Text Placeholder 17">
            <a:extLst>
              <a:ext uri="{FF2B5EF4-FFF2-40B4-BE49-F238E27FC236}">
                <a16:creationId xmlns:a16="http://schemas.microsoft.com/office/drawing/2014/main" id="{327E3DC2-EC20-234A-92CB-06D2D080774D}"/>
              </a:ext>
            </a:extLst>
          </p:cNvPr>
          <p:cNvSpPr>
            <a:spLocks noGrp="1"/>
          </p:cNvSpPr>
          <p:nvPr>
            <p:ph type="body" sz="quarter" idx="11" hasCustomPrompt="1"/>
          </p:nvPr>
        </p:nvSpPr>
        <p:spPr>
          <a:xfrm>
            <a:off x="7286564" y="5295053"/>
            <a:ext cx="4345922" cy="365864"/>
          </a:xfrm>
        </p:spPr>
        <p:txBody>
          <a:bodyPr lIns="0" tIns="0" rIns="0" bIns="0">
            <a:noAutofit/>
          </a:bodyPr>
          <a:lstStyle>
            <a:lvl1pPr marL="0" indent="0" algn="r">
              <a:buFont typeface="Arial" panose="020B0604020202020204" pitchFamily="34" charset="0"/>
              <a:buNone/>
              <a:defRPr sz="1050" b="1" i="0" spc="100" baseline="0">
                <a:solidFill>
                  <a:schemeClr val="accent2"/>
                </a:solidFill>
                <a:latin typeface="Obviously Wide Bold" pitchFamily="82" charset="77"/>
              </a:defRPr>
            </a:lvl1pPr>
          </a:lstStyle>
          <a:p>
            <a:pPr lvl="0"/>
            <a:r>
              <a:rPr lang="en-US" dirty="0"/>
              <a:t>CLICK TO ADD PRESENTER NAME HERE</a:t>
            </a:r>
          </a:p>
        </p:txBody>
      </p:sp>
      <p:pic>
        <p:nvPicPr>
          <p:cNvPr id="15" name="Picture 14">
            <a:extLst>
              <a:ext uri="{FF2B5EF4-FFF2-40B4-BE49-F238E27FC236}">
                <a16:creationId xmlns:a16="http://schemas.microsoft.com/office/drawing/2014/main" id="{AD73B034-D0BE-314C-95BB-DCC25C6EDB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98" y="5522038"/>
            <a:ext cx="1064840" cy="1064840"/>
          </a:xfrm>
          <a:prstGeom prst="rect">
            <a:avLst/>
          </a:prstGeom>
        </p:spPr>
      </p:pic>
      <p:grpSp>
        <p:nvGrpSpPr>
          <p:cNvPr id="22" name="Group 21">
            <a:extLst>
              <a:ext uri="{FF2B5EF4-FFF2-40B4-BE49-F238E27FC236}">
                <a16:creationId xmlns:a16="http://schemas.microsoft.com/office/drawing/2014/main" id="{341D9D09-E6B0-C149-A8D9-5106E44D936A}"/>
              </a:ext>
            </a:extLst>
          </p:cNvPr>
          <p:cNvGrpSpPr/>
          <p:nvPr/>
        </p:nvGrpSpPr>
        <p:grpSpPr>
          <a:xfrm>
            <a:off x="7046414" y="4694794"/>
            <a:ext cx="81474" cy="1293117"/>
            <a:chOff x="11708180" y="2750455"/>
            <a:chExt cx="81474" cy="1293117"/>
          </a:xfrm>
        </p:grpSpPr>
        <p:sp>
          <p:nvSpPr>
            <p:cNvPr id="23" name="object 12">
              <a:extLst>
                <a:ext uri="{FF2B5EF4-FFF2-40B4-BE49-F238E27FC236}">
                  <a16:creationId xmlns:a16="http://schemas.microsoft.com/office/drawing/2014/main" id="{52D5C89F-F80A-9849-B0C2-15A39D9DA35E}"/>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24" name="object 22">
              <a:extLst>
                <a:ext uri="{FF2B5EF4-FFF2-40B4-BE49-F238E27FC236}">
                  <a16:creationId xmlns:a16="http://schemas.microsoft.com/office/drawing/2014/main" id="{B2101815-C8F2-5B4B-8C1F-24FB3A709101}"/>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Tree>
    <p:extLst>
      <p:ext uri="{BB962C8B-B14F-4D97-AF65-F5344CB8AC3E}">
        <p14:creationId xmlns:p14="http://schemas.microsoft.com/office/powerpoint/2010/main" val="3186023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Title-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E162D1-EFF1-D616-713E-FA85CD079CD3}"/>
              </a:ext>
            </a:extLst>
          </p:cNvPr>
          <p:cNvSpPr/>
          <p:nvPr/>
        </p:nvSpPr>
        <p:spPr>
          <a:xfrm>
            <a:off x="-8055" y="5694204"/>
            <a:ext cx="1894726" cy="739306"/>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951B25-5E60-6996-A4D1-A4195FA7D976}"/>
              </a:ext>
            </a:extLst>
          </p:cNvPr>
          <p:cNvSpPr/>
          <p:nvPr/>
        </p:nvSpPr>
        <p:spPr>
          <a:xfrm>
            <a:off x="1305517" y="1851948"/>
            <a:ext cx="10884062" cy="1967697"/>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1307938" y="2546429"/>
            <a:ext cx="10884062" cy="1332380"/>
          </a:xfrm>
        </p:spPr>
        <p:txBody>
          <a:bodyPr lIns="0" tIns="0" rIns="0" bIns="0" anchor="t" anchorCtr="0">
            <a:noAutofit/>
          </a:bodyPr>
          <a:lstStyle>
            <a:lvl1pPr marL="0" algn="ctr" defTabSz="914400" rtl="0" eaLnBrk="1" latinLnBrk="0" hangingPunct="1">
              <a:lnSpc>
                <a:spcPct val="80000"/>
              </a:lnSpc>
              <a:spcBef>
                <a:spcPct val="0"/>
              </a:spcBef>
              <a:buNone/>
              <a:defRPr lang="en-US" sz="4800" b="1" i="1" kern="1200" dirty="0">
                <a:solidFill>
                  <a:srgbClr val="FFFFFF"/>
                </a:solidFill>
                <a:latin typeface="Obviously Wide Lght" pitchFamily="82" charset="77"/>
                <a:ea typeface="+mj-ea"/>
                <a:cs typeface="+mj-cs"/>
              </a:defRPr>
            </a:lvl1pPr>
          </a:lstStyle>
          <a:p>
            <a:r>
              <a:rPr lang="en-US" dirty="0"/>
              <a:t>CLICK TO ADD </a:t>
            </a:r>
            <a:br>
              <a:rPr lang="en-US" dirty="0"/>
            </a:br>
            <a:r>
              <a:rPr lang="en-US" dirty="0"/>
              <a:t>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1307938" y="2070471"/>
            <a:ext cx="10884062" cy="361842"/>
          </a:xfrm>
        </p:spPr>
        <p:txBody>
          <a:bodyPr lIns="0" tIns="0" rIns="0" bIns="0" anchor="b" anchorCtr="0">
            <a:noAutofit/>
          </a:bodyPr>
          <a:lstStyle>
            <a:lvl1pPr marL="0" indent="0" algn="ctr" defTabSz="914400" rtl="0" eaLnBrk="1" latinLnBrk="0" hangingPunct="1">
              <a:lnSpc>
                <a:spcPct val="90000"/>
              </a:lnSpc>
              <a:spcBef>
                <a:spcPts val="0"/>
              </a:spcBef>
              <a:buFont typeface="Arial" panose="020B0604020202020204" pitchFamily="34" charset="0"/>
              <a:buNone/>
              <a:defRPr lang="en-US" sz="1200" b="1" i="0" kern="1200" spc="100" baseline="0" dirty="0">
                <a:solidFill>
                  <a:schemeClr val="accent2"/>
                </a:solidFill>
                <a:latin typeface="Obviously Wide Bold" pitchFamily="82"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sp>
        <p:nvSpPr>
          <p:cNvPr id="30" name="Text Placeholder 15">
            <a:extLst>
              <a:ext uri="{FF2B5EF4-FFF2-40B4-BE49-F238E27FC236}">
                <a16:creationId xmlns:a16="http://schemas.microsoft.com/office/drawing/2014/main" id="{790E0844-3A2A-984A-90D8-1D23964AC98D}"/>
              </a:ext>
            </a:extLst>
          </p:cNvPr>
          <p:cNvSpPr>
            <a:spLocks noGrp="1"/>
          </p:cNvSpPr>
          <p:nvPr>
            <p:ph type="body" sz="quarter" idx="10" hasCustomPrompt="1"/>
          </p:nvPr>
        </p:nvSpPr>
        <p:spPr>
          <a:xfrm>
            <a:off x="2488498" y="5295053"/>
            <a:ext cx="4291584" cy="309219"/>
          </a:xfrm>
        </p:spPr>
        <p:txBody>
          <a:bodyPr lIns="0" tIns="0" rIns="0" bIns="0">
            <a:noAutofit/>
          </a:bodyPr>
          <a:lstStyle>
            <a:lvl1pPr marL="0" indent="0" algn="l">
              <a:buFont typeface="Arial" panose="020B0604020202020204" pitchFamily="34" charset="0"/>
              <a:buNone/>
              <a:defRPr sz="1050" b="1" i="0" spc="100" baseline="0">
                <a:solidFill>
                  <a:schemeClr val="accent1"/>
                </a:solidFill>
                <a:latin typeface="Obviously Wide Bold" pitchFamily="82" charset="77"/>
              </a:defRPr>
            </a:lvl1pPr>
          </a:lstStyle>
          <a:p>
            <a:pPr lvl="0"/>
            <a:r>
              <a:rPr lang="en-US" dirty="0"/>
              <a:t>CLICK TO ADD DATE HERE</a:t>
            </a:r>
          </a:p>
        </p:txBody>
      </p:sp>
      <p:sp>
        <p:nvSpPr>
          <p:cNvPr id="31" name="Text Placeholder 17">
            <a:extLst>
              <a:ext uri="{FF2B5EF4-FFF2-40B4-BE49-F238E27FC236}">
                <a16:creationId xmlns:a16="http://schemas.microsoft.com/office/drawing/2014/main" id="{327E3DC2-EC20-234A-92CB-06D2D080774D}"/>
              </a:ext>
            </a:extLst>
          </p:cNvPr>
          <p:cNvSpPr>
            <a:spLocks noGrp="1"/>
          </p:cNvSpPr>
          <p:nvPr>
            <p:ph type="body" sz="quarter" idx="11" hasCustomPrompt="1"/>
          </p:nvPr>
        </p:nvSpPr>
        <p:spPr>
          <a:xfrm>
            <a:off x="7286564" y="5295053"/>
            <a:ext cx="4345922" cy="365864"/>
          </a:xfrm>
        </p:spPr>
        <p:txBody>
          <a:bodyPr lIns="0" tIns="0" rIns="0" bIns="0">
            <a:noAutofit/>
          </a:bodyPr>
          <a:lstStyle>
            <a:lvl1pPr marL="0" indent="0" algn="r">
              <a:buFont typeface="Arial" panose="020B0604020202020204" pitchFamily="34" charset="0"/>
              <a:buNone/>
              <a:defRPr sz="1050" b="1" i="0" spc="100" baseline="0">
                <a:solidFill>
                  <a:schemeClr val="accent1"/>
                </a:solidFill>
                <a:latin typeface="Obviously Wide Bold" pitchFamily="82" charset="77"/>
              </a:defRPr>
            </a:lvl1pPr>
          </a:lstStyle>
          <a:p>
            <a:pPr lvl="0"/>
            <a:r>
              <a:rPr lang="en-US" dirty="0"/>
              <a:t>CLICK TO ADD PRESENTER NAME HERE</a:t>
            </a:r>
          </a:p>
        </p:txBody>
      </p:sp>
      <p:grpSp>
        <p:nvGrpSpPr>
          <p:cNvPr id="32" name="Group 31">
            <a:extLst>
              <a:ext uri="{FF2B5EF4-FFF2-40B4-BE49-F238E27FC236}">
                <a16:creationId xmlns:a16="http://schemas.microsoft.com/office/drawing/2014/main" id="{32DB91D6-1A5A-4748-B8F6-17E1B34ADDB0}"/>
              </a:ext>
            </a:extLst>
          </p:cNvPr>
          <p:cNvGrpSpPr/>
          <p:nvPr/>
        </p:nvGrpSpPr>
        <p:grpSpPr>
          <a:xfrm>
            <a:off x="7050685" y="4688808"/>
            <a:ext cx="81474" cy="1293117"/>
            <a:chOff x="11708180" y="2750455"/>
            <a:chExt cx="81474" cy="1293117"/>
          </a:xfrm>
        </p:grpSpPr>
        <p:sp>
          <p:nvSpPr>
            <p:cNvPr id="33" name="object 12">
              <a:extLst>
                <a:ext uri="{FF2B5EF4-FFF2-40B4-BE49-F238E27FC236}">
                  <a16:creationId xmlns:a16="http://schemas.microsoft.com/office/drawing/2014/main" id="{C60BA644-1C63-6946-A652-FF01928C0919}"/>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34" name="object 22">
              <a:extLst>
                <a:ext uri="{FF2B5EF4-FFF2-40B4-BE49-F238E27FC236}">
                  <a16:creationId xmlns:a16="http://schemas.microsoft.com/office/drawing/2014/main" id="{286826CD-8324-894B-BD0A-B711952AEAE6}"/>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pic>
        <p:nvPicPr>
          <p:cNvPr id="15" name="Picture 14">
            <a:extLst>
              <a:ext uri="{FF2B5EF4-FFF2-40B4-BE49-F238E27FC236}">
                <a16:creationId xmlns:a16="http://schemas.microsoft.com/office/drawing/2014/main" id="{AD73B034-D0BE-314C-95BB-DCC25C6EDB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98" y="5522038"/>
            <a:ext cx="1064840" cy="1064840"/>
          </a:xfrm>
          <a:prstGeom prst="rect">
            <a:avLst/>
          </a:prstGeom>
        </p:spPr>
      </p:pic>
    </p:spTree>
    <p:extLst>
      <p:ext uri="{BB962C8B-B14F-4D97-AF65-F5344CB8AC3E}">
        <p14:creationId xmlns:p14="http://schemas.microsoft.com/office/powerpoint/2010/main" val="3555851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Intro-Streaml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068FC3-6371-1127-3D1C-57C10D45AB76}"/>
              </a:ext>
            </a:extLst>
          </p:cNvPr>
          <p:cNvSpPr/>
          <p:nvPr/>
        </p:nvSpPr>
        <p:spPr>
          <a:xfrm>
            <a:off x="0" y="6397178"/>
            <a:ext cx="12192000" cy="45521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914132" y="2785587"/>
            <a:ext cx="3817733" cy="455219"/>
          </a:xfrm>
        </p:spPr>
        <p:txBody>
          <a:bodyPr lIns="0" tIns="0" rIns="0" bIns="0" anchor="t" anchorCtr="0">
            <a:noAutofit/>
          </a:bodyPr>
          <a:lstStyle>
            <a:lvl1pPr algn="l">
              <a:defRPr sz="1100" b="1" i="0" spc="400" baseline="0">
                <a:solidFill>
                  <a:srgbClr val="FF0000"/>
                </a:solidFill>
                <a:latin typeface="Obviously Wide Semi" pitchFamily="82" charset="77"/>
              </a:defRPr>
            </a:lvl1pPr>
          </a:lstStyle>
          <a:p>
            <a:r>
              <a:rPr lang="en-US" dirty="0"/>
              <a:t>CLICK TO 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914133" y="3548444"/>
            <a:ext cx="3680820" cy="1358900"/>
          </a:xfrm>
        </p:spPr>
        <p:txBody>
          <a:bodyPr lIns="0" tIns="0" rIns="0" bIns="0">
            <a:noAutofit/>
          </a:bodyPr>
          <a:lstStyle>
            <a:lvl1pPr marL="0" indent="0" algn="l">
              <a:spcBef>
                <a:spcPts val="0"/>
              </a:spcBef>
              <a:buNone/>
              <a:defRPr sz="1800" b="1" i="0">
                <a:solidFill>
                  <a:schemeClr val="accent2"/>
                </a:solidFill>
                <a:latin typeface="Obviously Wide Semi" pitchFamily="82" charset="77"/>
              </a:defRPr>
            </a:lvl1pPr>
            <a:lvl2pPr marL="11113" indent="0" algn="l">
              <a:buNone/>
              <a:tabLst/>
              <a:defRPr sz="1100" b="1" i="0">
                <a:solidFill>
                  <a:schemeClr val="accent1"/>
                </a:solidFill>
                <a:latin typeface="Obviously Wide Lght" pitchFamily="82" charset="77"/>
              </a:defRPr>
            </a:lvl2pPr>
            <a:lvl3pPr marL="914400" indent="0">
              <a:buNone/>
              <a:defRPr/>
            </a:lvl3pPr>
            <a:lvl4pPr marL="1371600" indent="0">
              <a:buNone/>
              <a:defRPr/>
            </a:lvl4pPr>
            <a:lvl5pPr marL="1828800" indent="0">
              <a:buNone/>
              <a:defRPr/>
            </a:lvl5pPr>
          </a:lstStyle>
          <a:p>
            <a:pPr lvl="0"/>
            <a:r>
              <a:rPr lang="en-US" dirty="0"/>
              <a:t>CLICK TO ADD TEXT</a:t>
            </a:r>
          </a:p>
          <a:p>
            <a:pPr lvl="1"/>
            <a:r>
              <a:rPr lang="en-US" dirty="0"/>
              <a:t>Second Level</a:t>
            </a:r>
            <a:br>
              <a:rPr lang="en-US" dirty="0"/>
            </a:br>
            <a:r>
              <a:rPr lang="en-US" dirty="0"/>
              <a:t>Additional Line If Needed</a:t>
            </a:r>
          </a:p>
        </p:txBody>
      </p:sp>
      <p:grpSp>
        <p:nvGrpSpPr>
          <p:cNvPr id="6" name="Group 5">
            <a:extLst>
              <a:ext uri="{FF2B5EF4-FFF2-40B4-BE49-F238E27FC236}">
                <a16:creationId xmlns:a16="http://schemas.microsoft.com/office/drawing/2014/main" id="{041E4829-5EBD-ED4B-B65C-191F8889ADA2}"/>
              </a:ext>
            </a:extLst>
          </p:cNvPr>
          <p:cNvGrpSpPr/>
          <p:nvPr/>
        </p:nvGrpSpPr>
        <p:grpSpPr>
          <a:xfrm>
            <a:off x="326600" y="2876117"/>
            <a:ext cx="313810" cy="1637267"/>
            <a:chOff x="85329" y="8106682"/>
            <a:chExt cx="275222" cy="1435937"/>
          </a:xfrm>
        </p:grpSpPr>
        <p:sp>
          <p:nvSpPr>
            <p:cNvPr id="60" name="object 7">
              <a:extLst>
                <a:ext uri="{FF2B5EF4-FFF2-40B4-BE49-F238E27FC236}">
                  <a16:creationId xmlns:a16="http://schemas.microsoft.com/office/drawing/2014/main" id="{80640D98-B291-6645-8306-3D8792CF6CE6}"/>
                </a:ext>
              </a:extLst>
            </p:cNvPr>
            <p:cNvSpPr/>
            <p:nvPr/>
          </p:nvSpPr>
          <p:spPr>
            <a:xfrm>
              <a:off x="314174" y="8679351"/>
              <a:ext cx="0" cy="863268"/>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a:p>
          </p:txBody>
        </p:sp>
        <p:sp>
          <p:nvSpPr>
            <p:cNvPr id="78" name="object 25">
              <a:extLst>
                <a:ext uri="{FF2B5EF4-FFF2-40B4-BE49-F238E27FC236}">
                  <a16:creationId xmlns:a16="http://schemas.microsoft.com/office/drawing/2014/main" id="{2E837B53-1EF7-8744-A427-F95623B3BB33}"/>
                </a:ext>
              </a:extLst>
            </p:cNvPr>
            <p:cNvSpPr/>
            <p:nvPr/>
          </p:nvSpPr>
          <p:spPr>
            <a:xfrm>
              <a:off x="85329" y="8679350"/>
              <a:ext cx="0" cy="720449"/>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79" name="object 26">
              <a:extLst>
                <a:ext uri="{FF2B5EF4-FFF2-40B4-BE49-F238E27FC236}">
                  <a16:creationId xmlns:a16="http://schemas.microsoft.com/office/drawing/2014/main" id="{6B29EA59-8629-E144-915F-72688335EA8B}"/>
                </a:ext>
              </a:extLst>
            </p:cNvPr>
            <p:cNvSpPr/>
            <p:nvPr/>
          </p:nvSpPr>
          <p:spPr>
            <a:xfrm>
              <a:off x="140426" y="8106682"/>
              <a:ext cx="0" cy="720449"/>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81" name="object 28">
              <a:extLst>
                <a:ext uri="{FF2B5EF4-FFF2-40B4-BE49-F238E27FC236}">
                  <a16:creationId xmlns:a16="http://schemas.microsoft.com/office/drawing/2014/main" id="{A86B55A8-AD85-8148-87D5-A2371C99D8D2}"/>
                </a:ext>
              </a:extLst>
            </p:cNvPr>
            <p:cNvSpPr/>
            <p:nvPr userDrawn="1"/>
          </p:nvSpPr>
          <p:spPr>
            <a:xfrm>
              <a:off x="360551" y="8106682"/>
              <a:ext cx="0" cy="720449"/>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grpSp>
        <p:nvGrpSpPr>
          <p:cNvPr id="7" name="Group 6">
            <a:extLst>
              <a:ext uri="{FF2B5EF4-FFF2-40B4-BE49-F238E27FC236}">
                <a16:creationId xmlns:a16="http://schemas.microsoft.com/office/drawing/2014/main" id="{03714DCA-40EE-474C-8853-8264AA0973FB}"/>
              </a:ext>
            </a:extLst>
          </p:cNvPr>
          <p:cNvGrpSpPr/>
          <p:nvPr/>
        </p:nvGrpSpPr>
        <p:grpSpPr>
          <a:xfrm>
            <a:off x="4647831" y="2785587"/>
            <a:ext cx="342277" cy="1823983"/>
            <a:chOff x="4647831" y="2785587"/>
            <a:chExt cx="342277" cy="1823983"/>
          </a:xfrm>
        </p:grpSpPr>
        <p:sp>
          <p:nvSpPr>
            <p:cNvPr id="61" name="object 8">
              <a:extLst>
                <a:ext uri="{FF2B5EF4-FFF2-40B4-BE49-F238E27FC236}">
                  <a16:creationId xmlns:a16="http://schemas.microsoft.com/office/drawing/2014/main" id="{485D1293-9E15-A748-8D58-D23ACDC46398}"/>
                </a:ext>
              </a:extLst>
            </p:cNvPr>
            <p:cNvSpPr/>
            <p:nvPr/>
          </p:nvSpPr>
          <p:spPr>
            <a:xfrm>
              <a:off x="4647831" y="3562341"/>
              <a:ext cx="0" cy="697519"/>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a:p>
          </p:txBody>
        </p:sp>
        <p:sp>
          <p:nvSpPr>
            <p:cNvPr id="62" name="object 9">
              <a:extLst>
                <a:ext uri="{FF2B5EF4-FFF2-40B4-BE49-F238E27FC236}">
                  <a16:creationId xmlns:a16="http://schemas.microsoft.com/office/drawing/2014/main" id="{449586A5-797E-4844-B195-B143781BC6FC}"/>
                </a:ext>
              </a:extLst>
            </p:cNvPr>
            <p:cNvSpPr/>
            <p:nvPr/>
          </p:nvSpPr>
          <p:spPr>
            <a:xfrm>
              <a:off x="4905828" y="3562339"/>
              <a:ext cx="0" cy="1047231"/>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a:p>
          </p:txBody>
        </p:sp>
        <p:sp>
          <p:nvSpPr>
            <p:cNvPr id="76" name="object 23">
              <a:extLst>
                <a:ext uri="{FF2B5EF4-FFF2-40B4-BE49-F238E27FC236}">
                  <a16:creationId xmlns:a16="http://schemas.microsoft.com/office/drawing/2014/main" id="{4CBC4500-76B5-BE4C-A136-E5E1A4547121}"/>
                </a:ext>
              </a:extLst>
            </p:cNvPr>
            <p:cNvSpPr/>
            <p:nvPr/>
          </p:nvSpPr>
          <p:spPr>
            <a:xfrm>
              <a:off x="4990108" y="3027834"/>
              <a:ext cx="0" cy="703239"/>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a:p>
          </p:txBody>
        </p:sp>
        <p:sp>
          <p:nvSpPr>
            <p:cNvPr id="80" name="object 27">
              <a:extLst>
                <a:ext uri="{FF2B5EF4-FFF2-40B4-BE49-F238E27FC236}">
                  <a16:creationId xmlns:a16="http://schemas.microsoft.com/office/drawing/2014/main" id="{AF73F3F9-2068-704D-87A5-24F775D15D67}"/>
                </a:ext>
              </a:extLst>
            </p:cNvPr>
            <p:cNvSpPr/>
            <p:nvPr/>
          </p:nvSpPr>
          <p:spPr>
            <a:xfrm>
              <a:off x="4731870" y="2785587"/>
              <a:ext cx="0" cy="945406"/>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a:p>
          </p:txBody>
        </p:sp>
      </p:grpSp>
      <p:pic>
        <p:nvPicPr>
          <p:cNvPr id="39" name="Picture 38">
            <a:extLst>
              <a:ext uri="{FF2B5EF4-FFF2-40B4-BE49-F238E27FC236}">
                <a16:creationId xmlns:a16="http://schemas.microsoft.com/office/drawing/2014/main" id="{CB49173B-1967-934E-8582-ACC2B5DF00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844" y="5793324"/>
            <a:ext cx="833348" cy="833348"/>
          </a:xfrm>
          <a:prstGeom prst="rect">
            <a:avLst/>
          </a:prstGeom>
        </p:spPr>
      </p:pic>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5793320" y="591423"/>
            <a:ext cx="5522374" cy="6035249"/>
          </a:xfrm>
          <a:solidFill>
            <a:srgbClr val="FFFFFF"/>
          </a:solidFill>
        </p:spPr>
        <p:txBody>
          <a:bodyPr/>
          <a:lstStyle/>
          <a:p>
            <a:r>
              <a:rPr lang="en-US" dirty="0"/>
              <a:t>CLICK TO ADD PHOTO</a:t>
            </a:r>
          </a:p>
        </p:txBody>
      </p:sp>
    </p:spTree>
    <p:extLst>
      <p:ext uri="{BB962C8B-B14F-4D97-AF65-F5344CB8AC3E}">
        <p14:creationId xmlns:p14="http://schemas.microsoft.com/office/powerpoint/2010/main" val="4184501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Intro-Streamlin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7C0431-6F84-841F-C3D3-F3027B3723E2}"/>
              </a:ext>
            </a:extLst>
          </p:cNvPr>
          <p:cNvSpPr/>
          <p:nvPr/>
        </p:nvSpPr>
        <p:spPr>
          <a:xfrm>
            <a:off x="0" y="6397178"/>
            <a:ext cx="12192000" cy="45521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F79AE6E2-8AF5-794C-80AF-6CC72C8AF5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844" y="5793324"/>
            <a:ext cx="833348" cy="833348"/>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marL="0" algn="ctr" defTabSz="914400" rtl="0" eaLnBrk="1" latinLnBrk="0" hangingPunct="1">
              <a:lnSpc>
                <a:spcPct val="90000"/>
              </a:lnSpc>
              <a:spcBef>
                <a:spcPct val="0"/>
              </a:spcBef>
              <a:buNone/>
              <a:defRPr lang="en-US" sz="1100" b="1" i="0" kern="1200" spc="400" baseline="0" dirty="0">
                <a:solidFill>
                  <a:srgbClr val="FF0000"/>
                </a:solidFill>
                <a:latin typeface="Obviously Wide Semi" pitchFamily="82" charset="77"/>
                <a:ea typeface="+mj-ea"/>
                <a:cs typeface="+mj-cs"/>
              </a:defRPr>
            </a:lvl1pPr>
          </a:lstStyle>
          <a:p>
            <a:r>
              <a:rPr lang="en-US" dirty="0"/>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2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a:t>
            </a:r>
            <a:br>
              <a:rPr lang="en-US" dirty="0"/>
            </a:br>
            <a:r>
              <a:rPr lang="en-US" dirty="0"/>
              <a:t>HERE UNDER PHOTO</a:t>
            </a:r>
          </a:p>
          <a:p>
            <a:pPr marL="11113" lvl="1" indent="0" algn="l" defTabSz="914400" rtl="0" eaLnBrk="1" latinLnBrk="0" hangingPunct="1">
              <a:lnSpc>
                <a:spcPct val="90000"/>
              </a:lnSpc>
              <a:spcBef>
                <a:spcPts val="500"/>
              </a:spcBef>
              <a:buFont typeface="Arial" panose="020B0604020202020204" pitchFamily="34" charset="0"/>
              <a:buNone/>
              <a:tabLst/>
            </a:pPr>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2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a:t>
            </a:r>
            <a:br>
              <a:rPr lang="en-US" dirty="0"/>
            </a:br>
            <a:r>
              <a:rPr lang="en-US" dirty="0"/>
              <a:t>HERE UNDER PHOTO</a:t>
            </a:r>
          </a:p>
          <a:p>
            <a:pPr lvl="1"/>
            <a:r>
              <a:rPr lang="en-US" dirty="0"/>
              <a:t>Second Level</a:t>
            </a:r>
            <a:br>
              <a:rPr lang="en-US" dirty="0"/>
            </a:br>
            <a:r>
              <a:rPr lang="en-US" dirty="0"/>
              <a:t>Additional Line If </a:t>
            </a:r>
            <a:r>
              <a:rPr lang="en-US" dirty="0" err="1"/>
              <a:t>Neededv</a:t>
            </a:r>
            <a:endParaRPr lang="en-US" dirty="0"/>
          </a:p>
        </p:txBody>
      </p:sp>
      <p:grpSp>
        <p:nvGrpSpPr>
          <p:cNvPr id="85" name="Group 84">
            <a:extLst>
              <a:ext uri="{FF2B5EF4-FFF2-40B4-BE49-F238E27FC236}">
                <a16:creationId xmlns:a16="http://schemas.microsoft.com/office/drawing/2014/main" id="{692053BC-100E-1E4C-8584-91DF3A12FF64}"/>
              </a:ext>
            </a:extLst>
          </p:cNvPr>
          <p:cNvGrpSpPr/>
          <p:nvPr/>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5" name="Slide Number Placeholder 5">
            <a:extLst>
              <a:ext uri="{FF2B5EF4-FFF2-40B4-BE49-F238E27FC236}">
                <a16:creationId xmlns:a16="http://schemas.microsoft.com/office/drawing/2014/main" id="{83AED46B-6841-D34B-B20C-1258B0FE867A}"/>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171504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Intro-Streamlin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25285A-9B11-5E56-B2F2-02DE005A0DFC}"/>
              </a:ext>
            </a:extLst>
          </p:cNvPr>
          <p:cNvSpPr/>
          <p:nvPr/>
        </p:nvSpPr>
        <p:spPr>
          <a:xfrm>
            <a:off x="0" y="6397178"/>
            <a:ext cx="12192000" cy="45521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424D2B3D-58E1-6542-B596-DC246608D7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844" y="5793324"/>
            <a:ext cx="833348" cy="833348"/>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marL="0" algn="ctr" defTabSz="914400" rtl="0" eaLnBrk="1" latinLnBrk="0" hangingPunct="1">
              <a:lnSpc>
                <a:spcPct val="90000"/>
              </a:lnSpc>
              <a:spcBef>
                <a:spcPct val="0"/>
              </a:spcBef>
              <a:buNone/>
              <a:defRPr lang="en-US" sz="1100" b="1" i="0" kern="1200" spc="400" baseline="0" dirty="0">
                <a:solidFill>
                  <a:srgbClr val="FF0000"/>
                </a:solidFill>
                <a:latin typeface="Obviously Wide Semi" pitchFamily="82" charset="77"/>
                <a:ea typeface="+mj-ea"/>
                <a:cs typeface="+mj-cs"/>
              </a:defRPr>
            </a:lvl1pPr>
          </a:lstStyle>
          <a:p>
            <a:r>
              <a:rPr lang="en-US" dirty="0"/>
              <a:t>CLICK TO ADD TITLE</a:t>
            </a:r>
          </a:p>
        </p:txBody>
      </p:sp>
      <p:grpSp>
        <p:nvGrpSpPr>
          <p:cNvPr id="9" name="Group 8">
            <a:extLst>
              <a:ext uri="{FF2B5EF4-FFF2-40B4-BE49-F238E27FC236}">
                <a16:creationId xmlns:a16="http://schemas.microsoft.com/office/drawing/2014/main" id="{2A9D808A-998A-5041-BFB1-7A2946F9ABE8}"/>
              </a:ext>
            </a:extLst>
          </p:cNvPr>
          <p:cNvGrpSpPr/>
          <p:nvPr/>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sz="800" b="1" i="0">
                <a:solidFill>
                  <a:schemeClr val="accent1"/>
                </a:solidFill>
                <a:latin typeface="Obviously Wide Lght"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HERE UNDER PHOTO</a:t>
            </a:r>
          </a:p>
          <a:p>
            <a:pPr marL="11113" lvl="1" indent="0" algn="l" defTabSz="914400" rtl="0" eaLnBrk="1" latinLnBrk="0" hangingPunct="1">
              <a:lnSpc>
                <a:spcPct val="90000"/>
              </a:lnSpc>
              <a:spcBef>
                <a:spcPts val="500"/>
              </a:spcBef>
              <a:buFont typeface="Arial" panose="020B0604020202020204" pitchFamily="34" charset="0"/>
              <a:buNone/>
              <a:tabLst/>
            </a:pPr>
            <a:r>
              <a:rPr lang="en-US" dirty="0"/>
              <a:t>Second Level</a:t>
            </a:r>
            <a:br>
              <a:rPr lang="en-US" dirty="0"/>
            </a:br>
            <a:r>
              <a:rPr lang="en-US" dirty="0"/>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32559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6D04A-626A-604A-ABDB-FBA0D38F4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8A35E-0CF9-9742-85D3-B5831C74A1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BFAEF-A3D7-664E-91DC-F0DE79853F2C}"/>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5" name="Footer Placeholder 4">
            <a:extLst>
              <a:ext uri="{FF2B5EF4-FFF2-40B4-BE49-F238E27FC236}">
                <a16:creationId xmlns:a16="http://schemas.microsoft.com/office/drawing/2014/main" id="{075AC638-BBB8-F14B-9A8A-9592412A2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EDE86-F480-0442-A897-62AD5A3C0A8D}"/>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963672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Section-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BEF644-C6FC-50B6-7611-43AB99B0A006}"/>
              </a:ext>
            </a:extLst>
          </p:cNvPr>
          <p:cNvSpPr/>
          <p:nvPr/>
        </p:nvSpPr>
        <p:spPr>
          <a:xfrm>
            <a:off x="1379930" y="-5604"/>
            <a:ext cx="10812069" cy="6858000"/>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2014538" y="2892639"/>
            <a:ext cx="10126804" cy="1602589"/>
          </a:xfrm>
        </p:spPr>
        <p:txBody>
          <a:bodyPr lIns="0" tIns="0" rIns="0" bIns="0">
            <a:noAutofit/>
          </a:bodyPr>
          <a:lstStyle>
            <a:lvl1pPr algn="l">
              <a:lnSpc>
                <a:spcPct val="80000"/>
              </a:lnSpc>
              <a:defRPr sz="6600" b="1" i="0" spc="0" baseline="0">
                <a:solidFill>
                  <a:srgbClr val="FFFFFF"/>
                </a:solidFill>
                <a:latin typeface="Obviously Wide Lght"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2014538" y="1642244"/>
            <a:ext cx="4125195" cy="356684"/>
          </a:xfrm>
        </p:spPr>
        <p:txBody>
          <a:bodyPr lIns="0" tIns="0" rIns="0" bIns="0">
            <a:noAutofit/>
          </a:bodyPr>
          <a:lstStyle>
            <a:lvl1pPr marL="0" indent="0" algn="l">
              <a:spcBef>
                <a:spcPts val="0"/>
              </a:spcBef>
              <a:buNone/>
              <a:defRPr sz="1100" b="1" i="0">
                <a:solidFill>
                  <a:srgbClr val="FFFFFF"/>
                </a:solidFill>
                <a:latin typeface="Obviously Wide Bold"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p:nvGrpSpPr>
        <p:grpSpPr>
          <a:xfrm>
            <a:off x="2128842"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pic>
        <p:nvPicPr>
          <p:cNvPr id="33" name="Picture 32">
            <a:extLst>
              <a:ext uri="{FF2B5EF4-FFF2-40B4-BE49-F238E27FC236}">
                <a16:creationId xmlns:a16="http://schemas.microsoft.com/office/drawing/2014/main" id="{08D1E506-DFCA-0141-AF59-5E898D28FE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196" y="5954169"/>
            <a:ext cx="732591" cy="732591"/>
          </a:xfrm>
          <a:prstGeom prst="rect">
            <a:avLst/>
          </a:prstGeom>
        </p:spPr>
      </p:pic>
    </p:spTree>
    <p:extLst>
      <p:ext uri="{BB962C8B-B14F-4D97-AF65-F5344CB8AC3E}">
        <p14:creationId xmlns:p14="http://schemas.microsoft.com/office/powerpoint/2010/main" val="335469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Section-Streaml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9A0BAC-D37A-FB65-272E-5FE209EFEEBE}"/>
              </a:ext>
            </a:extLst>
          </p:cNvPr>
          <p:cNvSpPr/>
          <p:nvPr/>
        </p:nvSpPr>
        <p:spPr>
          <a:xfrm>
            <a:off x="1343025" y="-2"/>
            <a:ext cx="10872380" cy="6858002"/>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FCF71CA8-3C13-A846-950D-185342585695}"/>
              </a:ext>
            </a:extLst>
          </p:cNvPr>
          <p:cNvGrpSpPr/>
          <p:nvPr/>
        </p:nvGrpSpPr>
        <p:grpSpPr>
          <a:xfrm>
            <a:off x="2128842" y="307065"/>
            <a:ext cx="1054452" cy="6343343"/>
            <a:chOff x="5637151" y="307065"/>
            <a:chExt cx="1054452" cy="6343343"/>
          </a:xfrm>
        </p:grpSpPr>
        <p:grpSp>
          <p:nvGrpSpPr>
            <p:cNvPr id="36" name="Group 35">
              <a:extLst>
                <a:ext uri="{FF2B5EF4-FFF2-40B4-BE49-F238E27FC236}">
                  <a16:creationId xmlns:a16="http://schemas.microsoft.com/office/drawing/2014/main" id="{8D9749FD-1650-AC4C-8FAF-7A5967BFDB07}"/>
                </a:ext>
              </a:extLst>
            </p:cNvPr>
            <p:cNvGrpSpPr/>
            <p:nvPr userDrawn="1"/>
          </p:nvGrpSpPr>
          <p:grpSpPr>
            <a:xfrm>
              <a:off x="5637151" y="307065"/>
              <a:ext cx="1054452" cy="97449"/>
              <a:chOff x="5637151" y="307065"/>
              <a:chExt cx="1054452" cy="97449"/>
            </a:xfrm>
          </p:grpSpPr>
          <p:sp>
            <p:nvSpPr>
              <p:cNvPr id="61" name="object 12">
                <a:extLst>
                  <a:ext uri="{FF2B5EF4-FFF2-40B4-BE49-F238E27FC236}">
                    <a16:creationId xmlns:a16="http://schemas.microsoft.com/office/drawing/2014/main" id="{9F9996D8-A547-A04D-82CA-0856441B2AD5}"/>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62" name="object 22">
                <a:extLst>
                  <a:ext uri="{FF2B5EF4-FFF2-40B4-BE49-F238E27FC236}">
                    <a16:creationId xmlns:a16="http://schemas.microsoft.com/office/drawing/2014/main" id="{E8744191-3CCC-CE4E-BB90-9766515C313B}"/>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nvGrpSpPr>
            <p:cNvPr id="38" name="Group 37">
              <a:extLst>
                <a:ext uri="{FF2B5EF4-FFF2-40B4-BE49-F238E27FC236}">
                  <a16:creationId xmlns:a16="http://schemas.microsoft.com/office/drawing/2014/main" id="{2A7499B9-3195-D045-A404-4C018F7DE908}"/>
                </a:ext>
              </a:extLst>
            </p:cNvPr>
            <p:cNvGrpSpPr/>
            <p:nvPr userDrawn="1"/>
          </p:nvGrpSpPr>
          <p:grpSpPr>
            <a:xfrm>
              <a:off x="5637151" y="748531"/>
              <a:ext cx="1054452" cy="111512"/>
              <a:chOff x="5637151" y="748531"/>
              <a:chExt cx="1054452" cy="111512"/>
            </a:xfrm>
          </p:grpSpPr>
          <p:sp>
            <p:nvSpPr>
              <p:cNvPr id="58" name="object 10">
                <a:extLst>
                  <a:ext uri="{FF2B5EF4-FFF2-40B4-BE49-F238E27FC236}">
                    <a16:creationId xmlns:a16="http://schemas.microsoft.com/office/drawing/2014/main" id="{C89791E1-8ED0-D048-8581-B3572F454F6E}"/>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9" name="object 22">
                <a:extLst>
                  <a:ext uri="{FF2B5EF4-FFF2-40B4-BE49-F238E27FC236}">
                    <a16:creationId xmlns:a16="http://schemas.microsoft.com/office/drawing/2014/main" id="{ED37D4F5-434C-7F45-B6F6-0C2FBCC83FF8}"/>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sp>
            <p:nvSpPr>
              <p:cNvPr id="60" name="object 10">
                <a:extLst>
                  <a:ext uri="{FF2B5EF4-FFF2-40B4-BE49-F238E27FC236}">
                    <a16:creationId xmlns:a16="http://schemas.microsoft.com/office/drawing/2014/main" id="{8D5A636C-2F49-0143-8A47-F90ABB33E47D}"/>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grpSp>
        <p:grpSp>
          <p:nvGrpSpPr>
            <p:cNvPr id="39" name="Group 38">
              <a:extLst>
                <a:ext uri="{FF2B5EF4-FFF2-40B4-BE49-F238E27FC236}">
                  <a16:creationId xmlns:a16="http://schemas.microsoft.com/office/drawing/2014/main" id="{D2037C88-237D-AF48-9D71-2D84C1F29960}"/>
                </a:ext>
              </a:extLst>
            </p:cNvPr>
            <p:cNvGrpSpPr/>
            <p:nvPr userDrawn="1"/>
          </p:nvGrpSpPr>
          <p:grpSpPr>
            <a:xfrm>
              <a:off x="5637151" y="1356272"/>
              <a:ext cx="1054452" cy="18398"/>
              <a:chOff x="5637151" y="1356272"/>
              <a:chExt cx="1054452" cy="18398"/>
            </a:xfrm>
          </p:grpSpPr>
          <p:sp>
            <p:nvSpPr>
              <p:cNvPr id="56" name="object 10">
                <a:extLst>
                  <a:ext uri="{FF2B5EF4-FFF2-40B4-BE49-F238E27FC236}">
                    <a16:creationId xmlns:a16="http://schemas.microsoft.com/office/drawing/2014/main" id="{4DB64A41-693C-D44E-BF7F-033274EE04E3}"/>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7" name="object 22">
                <a:extLst>
                  <a:ext uri="{FF2B5EF4-FFF2-40B4-BE49-F238E27FC236}">
                    <a16:creationId xmlns:a16="http://schemas.microsoft.com/office/drawing/2014/main" id="{7D74FD52-9AC0-1A41-B7A6-168AAC276A53}"/>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nvGrpSpPr>
            <p:cNvPr id="40" name="Group 39">
              <a:extLst>
                <a:ext uri="{FF2B5EF4-FFF2-40B4-BE49-F238E27FC236}">
                  <a16:creationId xmlns:a16="http://schemas.microsoft.com/office/drawing/2014/main" id="{9F9E9A71-0FF1-3941-B88B-324ED6B5FA49}"/>
                </a:ext>
              </a:extLst>
            </p:cNvPr>
            <p:cNvGrpSpPr/>
            <p:nvPr userDrawn="1"/>
          </p:nvGrpSpPr>
          <p:grpSpPr>
            <a:xfrm>
              <a:off x="5637151" y="2332004"/>
              <a:ext cx="1054452" cy="18398"/>
              <a:chOff x="5637151" y="1356272"/>
              <a:chExt cx="1054452" cy="18398"/>
            </a:xfrm>
          </p:grpSpPr>
          <p:sp>
            <p:nvSpPr>
              <p:cNvPr id="54" name="object 10">
                <a:extLst>
                  <a:ext uri="{FF2B5EF4-FFF2-40B4-BE49-F238E27FC236}">
                    <a16:creationId xmlns:a16="http://schemas.microsoft.com/office/drawing/2014/main" id="{8EAFBA7B-BF3D-0F42-B8E1-78A9A998D24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5" name="object 22">
                <a:extLst>
                  <a:ext uri="{FF2B5EF4-FFF2-40B4-BE49-F238E27FC236}">
                    <a16:creationId xmlns:a16="http://schemas.microsoft.com/office/drawing/2014/main" id="{4B18B7FF-5747-C049-A6C5-4F423D9F5986}"/>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
          <p:nvSpPr>
            <p:cNvPr id="41" name="object 22">
              <a:extLst>
                <a:ext uri="{FF2B5EF4-FFF2-40B4-BE49-F238E27FC236}">
                  <a16:creationId xmlns:a16="http://schemas.microsoft.com/office/drawing/2014/main" id="{A56F6ECD-C894-5944-BE88-D7507C74EAF2}"/>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nvGrpSpPr>
            <p:cNvPr id="42" name="Group 41">
              <a:extLst>
                <a:ext uri="{FF2B5EF4-FFF2-40B4-BE49-F238E27FC236}">
                  <a16:creationId xmlns:a16="http://schemas.microsoft.com/office/drawing/2014/main" id="{BFAEDB62-5DF7-3B4F-A4FB-DB3F193C6B87}"/>
                </a:ext>
              </a:extLst>
            </p:cNvPr>
            <p:cNvGrpSpPr/>
            <p:nvPr userDrawn="1"/>
          </p:nvGrpSpPr>
          <p:grpSpPr>
            <a:xfrm flipH="1">
              <a:off x="5637151" y="4556673"/>
              <a:ext cx="1054452" cy="18398"/>
              <a:chOff x="5637151" y="1356272"/>
              <a:chExt cx="1054452" cy="18398"/>
            </a:xfrm>
          </p:grpSpPr>
          <p:sp>
            <p:nvSpPr>
              <p:cNvPr id="52" name="object 10">
                <a:extLst>
                  <a:ext uri="{FF2B5EF4-FFF2-40B4-BE49-F238E27FC236}">
                    <a16:creationId xmlns:a16="http://schemas.microsoft.com/office/drawing/2014/main" id="{EEB282D0-9214-4844-A266-84F472E2FEC9}"/>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3" name="object 22">
                <a:extLst>
                  <a:ext uri="{FF2B5EF4-FFF2-40B4-BE49-F238E27FC236}">
                    <a16:creationId xmlns:a16="http://schemas.microsoft.com/office/drawing/2014/main" id="{6F9330EC-85CF-CB43-9A77-C814C76E7BDF}"/>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694A5AAC-867A-C542-962B-18338EECF9C6}"/>
                </a:ext>
              </a:extLst>
            </p:cNvPr>
            <p:cNvGrpSpPr/>
            <p:nvPr userDrawn="1"/>
          </p:nvGrpSpPr>
          <p:grpSpPr>
            <a:xfrm flipH="1">
              <a:off x="5637151" y="5071585"/>
              <a:ext cx="1054452" cy="444171"/>
              <a:chOff x="5637151" y="1285667"/>
              <a:chExt cx="1054452" cy="444171"/>
            </a:xfrm>
          </p:grpSpPr>
          <p:sp>
            <p:nvSpPr>
              <p:cNvPr id="48" name="object 10">
                <a:extLst>
                  <a:ext uri="{FF2B5EF4-FFF2-40B4-BE49-F238E27FC236}">
                    <a16:creationId xmlns:a16="http://schemas.microsoft.com/office/drawing/2014/main" id="{5C3EA676-EBF9-C542-8D0E-233EB097A7ED}"/>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49" name="object 22">
                <a:extLst>
                  <a:ext uri="{FF2B5EF4-FFF2-40B4-BE49-F238E27FC236}">
                    <a16:creationId xmlns:a16="http://schemas.microsoft.com/office/drawing/2014/main" id="{6ACE70E3-2255-B54F-9093-14639DF54CA6}"/>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sp>
            <p:nvSpPr>
              <p:cNvPr id="50" name="object 10">
                <a:extLst>
                  <a:ext uri="{FF2B5EF4-FFF2-40B4-BE49-F238E27FC236}">
                    <a16:creationId xmlns:a16="http://schemas.microsoft.com/office/drawing/2014/main" id="{E32582A8-A0BA-F142-9606-55946DB07C32}"/>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1" name="object 22">
                <a:extLst>
                  <a:ext uri="{FF2B5EF4-FFF2-40B4-BE49-F238E27FC236}">
                    <a16:creationId xmlns:a16="http://schemas.microsoft.com/office/drawing/2014/main" id="{CA4F6FB0-9D21-2D4E-9EE8-5D358C5C033B}"/>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
          <p:nvSpPr>
            <p:cNvPr id="44" name="object 22">
              <a:extLst>
                <a:ext uri="{FF2B5EF4-FFF2-40B4-BE49-F238E27FC236}">
                  <a16:creationId xmlns:a16="http://schemas.microsoft.com/office/drawing/2014/main" id="{EA47F1CB-5FCA-6042-95CD-CEFC2ADE4197}"/>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nvGrpSpPr>
            <p:cNvPr id="45" name="Group 44">
              <a:extLst>
                <a:ext uri="{FF2B5EF4-FFF2-40B4-BE49-F238E27FC236}">
                  <a16:creationId xmlns:a16="http://schemas.microsoft.com/office/drawing/2014/main" id="{5FEBC9B4-32D5-AE44-8B01-97AE950BF45C}"/>
                </a:ext>
              </a:extLst>
            </p:cNvPr>
            <p:cNvGrpSpPr/>
            <p:nvPr userDrawn="1"/>
          </p:nvGrpSpPr>
          <p:grpSpPr>
            <a:xfrm>
              <a:off x="5637151" y="6467844"/>
              <a:ext cx="1039485" cy="182564"/>
              <a:chOff x="5637151" y="1356272"/>
              <a:chExt cx="1039485" cy="182564"/>
            </a:xfrm>
          </p:grpSpPr>
          <p:sp>
            <p:nvSpPr>
              <p:cNvPr id="46" name="object 10">
                <a:extLst>
                  <a:ext uri="{FF2B5EF4-FFF2-40B4-BE49-F238E27FC236}">
                    <a16:creationId xmlns:a16="http://schemas.microsoft.com/office/drawing/2014/main" id="{DB674065-ADFF-8E4C-951A-993BAF69F3C7}"/>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47" name="object 22">
                <a:extLst>
                  <a:ext uri="{FF2B5EF4-FFF2-40B4-BE49-F238E27FC236}">
                    <a16:creationId xmlns:a16="http://schemas.microsoft.com/office/drawing/2014/main" id="{358EE1C1-F146-554F-8D69-D1D6F8EF0BFC}"/>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2014538" y="2892639"/>
            <a:ext cx="10126804" cy="1602589"/>
          </a:xfrm>
        </p:spPr>
        <p:txBody>
          <a:bodyPr lIns="0" tIns="0" rIns="0" bIns="0">
            <a:noAutofit/>
          </a:bodyPr>
          <a:lstStyle>
            <a:lvl1pPr algn="l">
              <a:lnSpc>
                <a:spcPct val="80000"/>
              </a:lnSpc>
              <a:defRPr sz="6600" b="1" i="0" spc="0" baseline="0">
                <a:solidFill>
                  <a:srgbClr val="FFFFFF"/>
                </a:solidFill>
                <a:latin typeface="Obviously Wide Lght"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2014538" y="1642244"/>
            <a:ext cx="4125195" cy="356684"/>
          </a:xfrm>
        </p:spPr>
        <p:txBody>
          <a:bodyPr lIns="0" tIns="0" rIns="0" bIns="0">
            <a:noAutofit/>
          </a:bodyPr>
          <a:lstStyle>
            <a:lvl1pPr marL="0" indent="0" algn="l">
              <a:spcBef>
                <a:spcPts val="0"/>
              </a:spcBef>
              <a:buNone/>
              <a:defRPr sz="1100" b="1" i="0">
                <a:solidFill>
                  <a:srgbClr val="FFFFFF"/>
                </a:solidFill>
                <a:latin typeface="Obviously Wide Bold"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sp>
        <p:nvSpPr>
          <p:cNvPr id="127" name="Slide Number Placeholder 5">
            <a:extLst>
              <a:ext uri="{FF2B5EF4-FFF2-40B4-BE49-F238E27FC236}">
                <a16:creationId xmlns:a16="http://schemas.microsoft.com/office/drawing/2014/main" id="{813A4B81-CC46-F94B-A20F-AAF752AC4443}"/>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pic>
        <p:nvPicPr>
          <p:cNvPr id="33" name="Picture 32">
            <a:extLst>
              <a:ext uri="{FF2B5EF4-FFF2-40B4-BE49-F238E27FC236}">
                <a16:creationId xmlns:a16="http://schemas.microsoft.com/office/drawing/2014/main" id="{08D1E506-DFCA-0141-AF59-5E898D28FE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196" y="5954169"/>
            <a:ext cx="732591" cy="732591"/>
          </a:xfrm>
          <a:prstGeom prst="rect">
            <a:avLst/>
          </a:prstGeom>
        </p:spPr>
      </p:pic>
    </p:spTree>
    <p:extLst>
      <p:ext uri="{BB962C8B-B14F-4D97-AF65-F5344CB8AC3E}">
        <p14:creationId xmlns:p14="http://schemas.microsoft.com/office/powerpoint/2010/main" val="1580139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Streamlined 1">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b="1" i="0">
                <a:solidFill>
                  <a:schemeClr val="accent2"/>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E114B95-9298-E597-9629-4D75096F72CF}"/>
              </a:ext>
            </a:extLst>
          </p:cNvPr>
          <p:cNvGrpSpPr/>
          <p:nvPr/>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rgbClr val="01458B"/>
              </a:solidFill>
            </a:ln>
          </p:spPr>
          <p:txBody>
            <a:bodyPr wrap="square" lIns="0" tIns="0" rIns="0" bIns="0" rtlCol="0"/>
            <a:lstStyle/>
            <a:p>
              <a:endParaRPr/>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01458B"/>
                </a:solidFill>
              </a:ln>
            </p:spPr>
            <p:txBody>
              <a:bodyPr wrap="square" lIns="0" tIns="0" rIns="0" bIns="0" rtlCol="0"/>
              <a:lstStyle/>
              <a:p>
                <a:endParaRPr/>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01458B"/>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01458B"/>
                </a:solidFill>
              </a:ln>
            </p:spPr>
            <p:txBody>
              <a:bodyPr wrap="square" lIns="0" tIns="0" rIns="0" bIns="0" rtlCol="0"/>
              <a:lstStyle/>
              <a:p>
                <a:endParaRPr/>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01458B"/>
                </a:solidFill>
              </a:ln>
            </p:spPr>
            <p:txBody>
              <a:bodyPr wrap="square" lIns="0" tIns="0" rIns="0" bIns="0" rtlCol="0"/>
              <a:lstStyle/>
              <a:p>
                <a:endParaRPr/>
              </a:p>
            </p:txBody>
          </p:sp>
        </p:grpSp>
      </p:grpSp>
      <p:sp>
        <p:nvSpPr>
          <p:cNvPr id="16" name="Text Placeholder 20">
            <a:extLst>
              <a:ext uri="{FF2B5EF4-FFF2-40B4-BE49-F238E27FC236}">
                <a16:creationId xmlns:a16="http://schemas.microsoft.com/office/drawing/2014/main" id="{DFE62CFD-E0E9-D129-6D88-D777A5DAD826}"/>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accent2"/>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2"/>
                </a:solidFill>
              </a:defRPr>
            </a:lvl2pPr>
            <a:lvl3pPr marL="914400" indent="0">
              <a:buNone/>
              <a:defRPr/>
            </a:lvl3pPr>
            <a:lvl4pPr marL="1371600" indent="0">
              <a:buNone/>
              <a:defRPr/>
            </a:lvl4pPr>
            <a:lvl5pPr marL="1828800" indent="0">
              <a:buNone/>
              <a:defRPr/>
            </a:lvl5pPr>
          </a:lstStyle>
          <a:p>
            <a:pPr lvl="0"/>
            <a:r>
              <a:rPr lang="en-US" dirty="0"/>
              <a:t>Click to add add attribution here</a:t>
            </a:r>
          </a:p>
        </p:txBody>
      </p:sp>
    </p:spTree>
    <p:extLst>
      <p:ext uri="{BB962C8B-B14F-4D97-AF65-F5344CB8AC3E}">
        <p14:creationId xmlns:p14="http://schemas.microsoft.com/office/powerpoint/2010/main" val="2621381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Streamlined 2">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1"/>
                </a:solidFill>
              </a:rPr>
              <a:pPr/>
              <a:t>‹#›</a:t>
            </a:fld>
            <a:endParaRPr lang="en-US" dirty="0">
              <a:solidFill>
                <a:schemeClr val="accent1"/>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4800" b="1" i="0">
                <a:solidFill>
                  <a:schemeClr val="accent1"/>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1"/>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attribution here</a:t>
            </a:r>
          </a:p>
        </p:txBody>
      </p:sp>
      <p:grpSp>
        <p:nvGrpSpPr>
          <p:cNvPr id="18" name="Group 17">
            <a:extLst>
              <a:ext uri="{FF2B5EF4-FFF2-40B4-BE49-F238E27FC236}">
                <a16:creationId xmlns:a16="http://schemas.microsoft.com/office/drawing/2014/main" id="{EE114B95-9298-E597-9629-4D75096F72CF}"/>
              </a:ext>
            </a:extLst>
          </p:cNvPr>
          <p:cNvGrpSpPr/>
          <p:nvPr/>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chemeClr val="accent1"/>
              </a:solidFill>
            </a:ln>
          </p:spPr>
          <p:txBody>
            <a:bodyPr wrap="square" lIns="0" tIns="0" rIns="0" bIns="0" rtlCol="0"/>
            <a:lstStyle/>
            <a:p>
              <a:endParaRPr/>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chemeClr val="accent1"/>
                </a:solidFill>
              </a:ln>
            </p:spPr>
            <p:txBody>
              <a:bodyPr wrap="square" lIns="0" tIns="0" rIns="0" bIns="0" rtlCol="0"/>
              <a:lstStyle/>
              <a:p>
                <a:endParaRPr/>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chemeClr val="accent1"/>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chemeClr val="accent1"/>
                </a:solidFill>
              </a:ln>
            </p:spPr>
            <p:txBody>
              <a:bodyPr wrap="square" lIns="0" tIns="0" rIns="0" bIns="0" rtlCol="0"/>
              <a:lstStyle/>
              <a:p>
                <a:endParaRPr/>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chemeClr val="accent1"/>
                </a:solidFill>
              </a:ln>
            </p:spPr>
            <p:txBody>
              <a:bodyPr wrap="square" lIns="0" tIns="0" rIns="0" bIns="0" rtlCol="0"/>
              <a:lstStyle/>
              <a:p>
                <a:endParaRPr/>
              </a:p>
            </p:txBody>
          </p:sp>
        </p:grpSp>
      </p:grpSp>
    </p:spTree>
    <p:extLst>
      <p:ext uri="{BB962C8B-B14F-4D97-AF65-F5344CB8AC3E}">
        <p14:creationId xmlns:p14="http://schemas.microsoft.com/office/powerpoint/2010/main" val="4135852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Streamlined 3">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accent2"/>
                </a:solidFill>
                <a:latin typeface="Obviously Wide Semi" pitchFamily="82" charset="77"/>
              </a:defRPr>
            </a:lvl1pPr>
          </a:lstStyle>
          <a:p>
            <a:r>
              <a:rPr lang="en-US" dirty="0"/>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solidFill>
                  <a:schemeClr val="accent2"/>
                </a:solidFill>
              </a:endParaRPr>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solidFill>
                  <a:schemeClr val="accent2"/>
                </a:solidFill>
              </a:endParaRPr>
            </a:p>
          </p:txBody>
        </p:sp>
      </p:grpSp>
    </p:spTree>
    <p:extLst>
      <p:ext uri="{BB962C8B-B14F-4D97-AF65-F5344CB8AC3E}">
        <p14:creationId xmlns:p14="http://schemas.microsoft.com/office/powerpoint/2010/main" val="510289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treamlined 4">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1"/>
                </a:solidFill>
              </a:rPr>
              <a:pPr/>
              <a:t>‹#›</a:t>
            </a:fld>
            <a:endParaRPr lang="en-US" dirty="0">
              <a:solidFill>
                <a:schemeClr val="accent1"/>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accent1"/>
                </a:solidFill>
                <a:latin typeface="Obviously Wide Semi" pitchFamily="82" charset="77"/>
              </a:defRPr>
            </a:lvl1pPr>
          </a:lstStyle>
          <a:p>
            <a:r>
              <a:rPr lang="en-US" dirty="0"/>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solidFill>
                  <a:schemeClr val="accent1"/>
                </a:solidFill>
              </a:endParaRPr>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solidFill>
                  <a:schemeClr val="accent1"/>
                </a:solidFill>
              </a:endParaRPr>
            </a:p>
          </p:txBody>
        </p:sp>
      </p:grpSp>
    </p:spTree>
    <p:extLst>
      <p:ext uri="{BB962C8B-B14F-4D97-AF65-F5344CB8AC3E}">
        <p14:creationId xmlns:p14="http://schemas.microsoft.com/office/powerpoint/2010/main" val="4198984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Text-Blue-Streamline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3B74C-F1C6-A1CD-DD0A-FA6E8F8D036D}"/>
              </a:ext>
            </a:extLst>
          </p:cNvPr>
          <p:cNvSpPr/>
          <p:nvPr/>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1090420" y="323365"/>
            <a:ext cx="10478166" cy="669161"/>
          </a:xfrm>
        </p:spPr>
        <p:txBody>
          <a:bodyPr lIns="0" tIns="0" rIns="0" bIns="0" anchor="b" anchorCtr="0">
            <a:noAutofit/>
          </a:bodyPr>
          <a:lstStyle>
            <a:lvl1pPr algn="l">
              <a:lnSpc>
                <a:spcPct val="90000"/>
              </a:lnSpc>
              <a:defRPr sz="2400" b="1" i="0" spc="100" baseline="0">
                <a:solidFill>
                  <a:schemeClr val="accent2"/>
                </a:solidFill>
                <a:latin typeface="Obviously Wide Lght" pitchFamily="82" charset="77"/>
              </a:defRPr>
            </a:lvl1pPr>
          </a:lstStyle>
          <a:p>
            <a:r>
              <a:rPr lang="en-US" dirty="0"/>
              <a:t>CLICK TO ADD 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5555" y="2000251"/>
            <a:ext cx="5850446" cy="413340"/>
          </a:xfrm>
        </p:spPr>
        <p:txBody>
          <a:bodyPr lIns="0" tIns="0" rIns="0" bIns="0">
            <a:noAutofit/>
          </a:bodyPr>
          <a:lstStyle>
            <a:lvl1pPr marL="0" indent="0">
              <a:buNone/>
              <a:defRPr sz="2000" b="1" i="0">
                <a:solidFill>
                  <a:schemeClr val="accent2"/>
                </a:solidFill>
                <a:latin typeface="Obviously Wide Medi" pitchFamily="8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2654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1400" b="1" i="0">
                <a:solidFill>
                  <a:schemeClr val="accent2"/>
                </a:solidFill>
                <a:latin typeface="Obviously Wide Medi" pitchFamily="8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14" name="Picture 13">
            <a:extLst>
              <a:ext uri="{FF2B5EF4-FFF2-40B4-BE49-F238E27FC236}">
                <a16:creationId xmlns:a16="http://schemas.microsoft.com/office/drawing/2014/main" id="{6016B89B-334D-5B4D-AAD2-6FD3D5D915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grpSp>
        <p:nvGrpSpPr>
          <p:cNvPr id="47" name="Group 46">
            <a:extLst>
              <a:ext uri="{FF2B5EF4-FFF2-40B4-BE49-F238E27FC236}">
                <a16:creationId xmlns:a16="http://schemas.microsoft.com/office/drawing/2014/main" id="{3463BBD9-C22B-DD4A-8880-446CBCB4260D}"/>
              </a:ext>
            </a:extLst>
          </p:cNvPr>
          <p:cNvGrpSpPr/>
          <p:nvPr/>
        </p:nvGrpSpPr>
        <p:grpSpPr>
          <a:xfrm>
            <a:off x="11479694" y="484771"/>
            <a:ext cx="712306" cy="5410029"/>
            <a:chOff x="11492959" y="484771"/>
            <a:chExt cx="712306" cy="5410029"/>
          </a:xfrm>
        </p:grpSpPr>
        <p:grpSp>
          <p:nvGrpSpPr>
            <p:cNvPr id="16" name="Group 15">
              <a:extLst>
                <a:ext uri="{FF2B5EF4-FFF2-40B4-BE49-F238E27FC236}">
                  <a16:creationId xmlns:a16="http://schemas.microsoft.com/office/drawing/2014/main" id="{49505F81-2E20-6244-B5EF-F62C9E01FCC1}"/>
                </a:ext>
              </a:extLst>
            </p:cNvPr>
            <p:cNvGrpSpPr/>
            <p:nvPr userDrawn="1"/>
          </p:nvGrpSpPr>
          <p:grpSpPr>
            <a:xfrm>
              <a:off x="11492959" y="484771"/>
              <a:ext cx="712305" cy="98641"/>
              <a:chOff x="11492959" y="484771"/>
              <a:chExt cx="712305" cy="98641"/>
            </a:xfrm>
          </p:grpSpPr>
          <p:sp>
            <p:nvSpPr>
              <p:cNvPr id="45" name="object 12">
                <a:extLst>
                  <a:ext uri="{FF2B5EF4-FFF2-40B4-BE49-F238E27FC236}">
                    <a16:creationId xmlns:a16="http://schemas.microsoft.com/office/drawing/2014/main" id="{881AC648-48F7-704B-8869-AA0D97BFAD52}"/>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46" name="object 22">
                <a:extLst>
                  <a:ext uri="{FF2B5EF4-FFF2-40B4-BE49-F238E27FC236}">
                    <a16:creationId xmlns:a16="http://schemas.microsoft.com/office/drawing/2014/main" id="{F82239D2-1F53-AA4A-A106-EF6FDDF58902}"/>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2" name="Group 11">
              <a:extLst>
                <a:ext uri="{FF2B5EF4-FFF2-40B4-BE49-F238E27FC236}">
                  <a16:creationId xmlns:a16="http://schemas.microsoft.com/office/drawing/2014/main" id="{2BAB6B7E-91AB-A845-99F4-EF34E378B75D}"/>
                </a:ext>
              </a:extLst>
            </p:cNvPr>
            <p:cNvGrpSpPr/>
            <p:nvPr userDrawn="1"/>
          </p:nvGrpSpPr>
          <p:grpSpPr>
            <a:xfrm>
              <a:off x="11492959" y="837460"/>
              <a:ext cx="712305" cy="112876"/>
              <a:chOff x="11492959" y="837460"/>
              <a:chExt cx="712305" cy="112876"/>
            </a:xfrm>
          </p:grpSpPr>
          <p:sp>
            <p:nvSpPr>
              <p:cNvPr id="41" name="object 10">
                <a:extLst>
                  <a:ext uri="{FF2B5EF4-FFF2-40B4-BE49-F238E27FC236}">
                    <a16:creationId xmlns:a16="http://schemas.microsoft.com/office/drawing/2014/main" id="{53C4DF40-9951-0F45-BAAC-1147334A338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44" name="object 10">
                <a:extLst>
                  <a:ext uri="{FF2B5EF4-FFF2-40B4-BE49-F238E27FC236}">
                    <a16:creationId xmlns:a16="http://schemas.microsoft.com/office/drawing/2014/main" id="{9AFF11AB-8F4F-724C-8CFC-6FBC55653091}"/>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43" name="object 22">
                <a:extLst>
                  <a:ext uri="{FF2B5EF4-FFF2-40B4-BE49-F238E27FC236}">
                    <a16:creationId xmlns:a16="http://schemas.microsoft.com/office/drawing/2014/main" id="{016500BB-4144-9A4F-B7AE-380B54A21B62}"/>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 name="Group 10">
              <a:extLst>
                <a:ext uri="{FF2B5EF4-FFF2-40B4-BE49-F238E27FC236}">
                  <a16:creationId xmlns:a16="http://schemas.microsoft.com/office/drawing/2014/main" id="{7B9EF69F-2683-6B48-A324-5FEAD0814EB7}"/>
                </a:ext>
              </a:extLst>
            </p:cNvPr>
            <p:cNvGrpSpPr/>
            <p:nvPr userDrawn="1"/>
          </p:nvGrpSpPr>
          <p:grpSpPr>
            <a:xfrm>
              <a:off x="11492959" y="1459641"/>
              <a:ext cx="712305" cy="18623"/>
              <a:chOff x="11492959" y="1459641"/>
              <a:chExt cx="712305" cy="18623"/>
            </a:xfrm>
          </p:grpSpPr>
          <p:sp>
            <p:nvSpPr>
              <p:cNvPr id="39" name="object 10">
                <a:extLst>
                  <a:ext uri="{FF2B5EF4-FFF2-40B4-BE49-F238E27FC236}">
                    <a16:creationId xmlns:a16="http://schemas.microsoft.com/office/drawing/2014/main" id="{2A40E96B-A34F-9E40-ACE9-A4745F0C7F28}"/>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40" name="object 22">
                <a:extLst>
                  <a:ext uri="{FF2B5EF4-FFF2-40B4-BE49-F238E27FC236}">
                    <a16:creationId xmlns:a16="http://schemas.microsoft.com/office/drawing/2014/main" id="{43F084A3-AD2B-784B-B3EF-AD4BDD57F604}"/>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 name="Group 9">
              <a:extLst>
                <a:ext uri="{FF2B5EF4-FFF2-40B4-BE49-F238E27FC236}">
                  <a16:creationId xmlns:a16="http://schemas.microsoft.com/office/drawing/2014/main" id="{5F982F1F-6739-BC4B-BAB1-3888F2033F59}"/>
                </a:ext>
              </a:extLst>
            </p:cNvPr>
            <p:cNvGrpSpPr/>
            <p:nvPr userDrawn="1"/>
          </p:nvGrpSpPr>
          <p:grpSpPr>
            <a:xfrm>
              <a:off x="11492959" y="2418879"/>
              <a:ext cx="712305" cy="126395"/>
              <a:chOff x="11492959" y="2418879"/>
              <a:chExt cx="712305" cy="126395"/>
            </a:xfrm>
          </p:grpSpPr>
          <p:sp>
            <p:nvSpPr>
              <p:cNvPr id="37" name="object 10">
                <a:extLst>
                  <a:ext uri="{FF2B5EF4-FFF2-40B4-BE49-F238E27FC236}">
                    <a16:creationId xmlns:a16="http://schemas.microsoft.com/office/drawing/2014/main" id="{7A6ED7BE-5A24-DC47-8B6F-49081FF69B5F}"/>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38" name="object 22">
                <a:extLst>
                  <a:ext uri="{FF2B5EF4-FFF2-40B4-BE49-F238E27FC236}">
                    <a16:creationId xmlns:a16="http://schemas.microsoft.com/office/drawing/2014/main" id="{25C4C95E-AFAE-B64C-9050-39D34C50F606}"/>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21" name="object 22">
              <a:extLst>
                <a:ext uri="{FF2B5EF4-FFF2-40B4-BE49-F238E27FC236}">
                  <a16:creationId xmlns:a16="http://schemas.microsoft.com/office/drawing/2014/main" id="{0BB380E0-F0AD-8D49-9ADE-10943B64CFA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9" name="Group 8">
              <a:extLst>
                <a:ext uri="{FF2B5EF4-FFF2-40B4-BE49-F238E27FC236}">
                  <a16:creationId xmlns:a16="http://schemas.microsoft.com/office/drawing/2014/main" id="{30D6B3E6-2AA6-874C-B07F-43C1BD46C0EF}"/>
                </a:ext>
              </a:extLst>
            </p:cNvPr>
            <p:cNvGrpSpPr/>
            <p:nvPr userDrawn="1"/>
          </p:nvGrpSpPr>
          <p:grpSpPr>
            <a:xfrm>
              <a:off x="11492959" y="5160951"/>
              <a:ext cx="712305" cy="70754"/>
              <a:chOff x="11492959" y="5160951"/>
              <a:chExt cx="712305" cy="70754"/>
            </a:xfrm>
          </p:grpSpPr>
          <p:sp>
            <p:nvSpPr>
              <p:cNvPr id="34" name="object 22">
                <a:extLst>
                  <a:ext uri="{FF2B5EF4-FFF2-40B4-BE49-F238E27FC236}">
                    <a16:creationId xmlns:a16="http://schemas.microsoft.com/office/drawing/2014/main" id="{5CAE99AC-19A9-5C42-AF7C-70DEB7FD5B79}"/>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32" name="object 10">
                <a:extLst>
                  <a:ext uri="{FF2B5EF4-FFF2-40B4-BE49-F238E27FC236}">
                    <a16:creationId xmlns:a16="http://schemas.microsoft.com/office/drawing/2014/main" id="{25BDE417-F839-5941-9662-16DF0A8A99D7}"/>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29" name="object 22">
              <a:extLst>
                <a:ext uri="{FF2B5EF4-FFF2-40B4-BE49-F238E27FC236}">
                  <a16:creationId xmlns:a16="http://schemas.microsoft.com/office/drawing/2014/main" id="{C008405F-AD5B-A24D-9999-84228CA5920C}"/>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8" name="object 10">
              <a:extLst>
                <a:ext uri="{FF2B5EF4-FFF2-40B4-BE49-F238E27FC236}">
                  <a16:creationId xmlns:a16="http://schemas.microsoft.com/office/drawing/2014/main" id="{703129EE-7825-5948-A27A-1D79F9B2F776}"/>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716121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CA50B3-B544-8050-7B46-896A323F55C8}"/>
              </a:ext>
            </a:extLst>
          </p:cNvPr>
          <p:cNvSpPr/>
          <p:nvPr/>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8545" y="2000251"/>
            <a:ext cx="5847455"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73503"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5" name="Title 1">
            <a:extLst>
              <a:ext uri="{FF2B5EF4-FFF2-40B4-BE49-F238E27FC236}">
                <a16:creationId xmlns:a16="http://schemas.microsoft.com/office/drawing/2014/main" id="{9C851DD2-137B-174A-8657-C360631E4145}"/>
              </a:ext>
            </a:extLst>
          </p:cNvPr>
          <p:cNvSpPr>
            <a:spLocks noGrp="1"/>
          </p:cNvSpPr>
          <p:nvPr>
            <p:ph type="title" hasCustomPrompt="1"/>
          </p:nvPr>
        </p:nvSpPr>
        <p:spPr>
          <a:xfrm>
            <a:off x="1090420" y="261791"/>
            <a:ext cx="10820622" cy="72410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7" name="Group 46">
            <a:extLst>
              <a:ext uri="{FF2B5EF4-FFF2-40B4-BE49-F238E27FC236}">
                <a16:creationId xmlns:a16="http://schemas.microsoft.com/office/drawing/2014/main" id="{6A8CCB4F-EB6E-7C49-BFF4-BFE193A492BA}"/>
              </a:ext>
            </a:extLst>
          </p:cNvPr>
          <p:cNvGrpSpPr/>
          <p:nvPr/>
        </p:nvGrpSpPr>
        <p:grpSpPr>
          <a:xfrm>
            <a:off x="11479694" y="484771"/>
            <a:ext cx="712306" cy="5410029"/>
            <a:chOff x="11492959" y="484771"/>
            <a:chExt cx="712306" cy="5410029"/>
          </a:xfrm>
        </p:grpSpPr>
        <p:grpSp>
          <p:nvGrpSpPr>
            <p:cNvPr id="48" name="Group 47">
              <a:extLst>
                <a:ext uri="{FF2B5EF4-FFF2-40B4-BE49-F238E27FC236}">
                  <a16:creationId xmlns:a16="http://schemas.microsoft.com/office/drawing/2014/main" id="{4D52C820-4118-5844-B4C6-0F6ECAAE10C5}"/>
                </a:ext>
              </a:extLst>
            </p:cNvPr>
            <p:cNvGrpSpPr/>
            <p:nvPr userDrawn="1"/>
          </p:nvGrpSpPr>
          <p:grpSpPr>
            <a:xfrm>
              <a:off x="11492959" y="484771"/>
              <a:ext cx="712305" cy="98641"/>
              <a:chOff x="11492959" y="484771"/>
              <a:chExt cx="712305" cy="98641"/>
            </a:xfrm>
          </p:grpSpPr>
          <p:sp>
            <p:nvSpPr>
              <p:cNvPr id="65" name="object 12">
                <a:extLst>
                  <a:ext uri="{FF2B5EF4-FFF2-40B4-BE49-F238E27FC236}">
                    <a16:creationId xmlns:a16="http://schemas.microsoft.com/office/drawing/2014/main" id="{BE12A101-DF84-F747-9771-CB4355965664}"/>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6" name="object 22">
                <a:extLst>
                  <a:ext uri="{FF2B5EF4-FFF2-40B4-BE49-F238E27FC236}">
                    <a16:creationId xmlns:a16="http://schemas.microsoft.com/office/drawing/2014/main" id="{E18BFEC0-9622-8C4B-BEAB-155F3A86A4F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CDDA3EA8-5304-8E4F-9EF0-3B226B876524}"/>
                </a:ext>
              </a:extLst>
            </p:cNvPr>
            <p:cNvGrpSpPr/>
            <p:nvPr userDrawn="1"/>
          </p:nvGrpSpPr>
          <p:grpSpPr>
            <a:xfrm>
              <a:off x="11492959" y="837460"/>
              <a:ext cx="712305" cy="112876"/>
              <a:chOff x="11492959" y="837460"/>
              <a:chExt cx="712305" cy="112876"/>
            </a:xfrm>
          </p:grpSpPr>
          <p:sp>
            <p:nvSpPr>
              <p:cNvPr id="62" name="object 10">
                <a:extLst>
                  <a:ext uri="{FF2B5EF4-FFF2-40B4-BE49-F238E27FC236}">
                    <a16:creationId xmlns:a16="http://schemas.microsoft.com/office/drawing/2014/main" id="{E0E1BB06-EA7B-E14F-BAD7-BDCB1A94219C}"/>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3" name="object 10">
                <a:extLst>
                  <a:ext uri="{FF2B5EF4-FFF2-40B4-BE49-F238E27FC236}">
                    <a16:creationId xmlns:a16="http://schemas.microsoft.com/office/drawing/2014/main" id="{CBE47FDE-FF02-074A-B9DB-F0F4661EBE52}"/>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4" name="object 22">
                <a:extLst>
                  <a:ext uri="{FF2B5EF4-FFF2-40B4-BE49-F238E27FC236}">
                    <a16:creationId xmlns:a16="http://schemas.microsoft.com/office/drawing/2014/main" id="{0B497DC5-24D2-7E47-B359-40C9E161FE76}"/>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50" name="Group 49">
              <a:extLst>
                <a:ext uri="{FF2B5EF4-FFF2-40B4-BE49-F238E27FC236}">
                  <a16:creationId xmlns:a16="http://schemas.microsoft.com/office/drawing/2014/main" id="{A08C2A0C-61DC-AD43-8303-E68852FB5C2C}"/>
                </a:ext>
              </a:extLst>
            </p:cNvPr>
            <p:cNvGrpSpPr/>
            <p:nvPr userDrawn="1"/>
          </p:nvGrpSpPr>
          <p:grpSpPr>
            <a:xfrm>
              <a:off x="11492959" y="1459641"/>
              <a:ext cx="712305" cy="18623"/>
              <a:chOff x="11492959" y="1459641"/>
              <a:chExt cx="712305" cy="18623"/>
            </a:xfrm>
          </p:grpSpPr>
          <p:sp>
            <p:nvSpPr>
              <p:cNvPr id="60" name="object 10">
                <a:extLst>
                  <a:ext uri="{FF2B5EF4-FFF2-40B4-BE49-F238E27FC236}">
                    <a16:creationId xmlns:a16="http://schemas.microsoft.com/office/drawing/2014/main" id="{A819BBCB-D1B4-3148-95C0-DB1885048F31}"/>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1" name="object 22">
                <a:extLst>
                  <a:ext uri="{FF2B5EF4-FFF2-40B4-BE49-F238E27FC236}">
                    <a16:creationId xmlns:a16="http://schemas.microsoft.com/office/drawing/2014/main" id="{CC15F2B0-424E-FA43-A735-194F8572DBE7}"/>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51" name="Group 50">
              <a:extLst>
                <a:ext uri="{FF2B5EF4-FFF2-40B4-BE49-F238E27FC236}">
                  <a16:creationId xmlns:a16="http://schemas.microsoft.com/office/drawing/2014/main" id="{99316C53-414D-5E4C-9A57-1C645317124C}"/>
                </a:ext>
              </a:extLst>
            </p:cNvPr>
            <p:cNvGrpSpPr/>
            <p:nvPr userDrawn="1"/>
          </p:nvGrpSpPr>
          <p:grpSpPr>
            <a:xfrm>
              <a:off x="11492959" y="2418879"/>
              <a:ext cx="712305" cy="126395"/>
              <a:chOff x="11492959" y="2418879"/>
              <a:chExt cx="712305" cy="126395"/>
            </a:xfrm>
          </p:grpSpPr>
          <p:sp>
            <p:nvSpPr>
              <p:cNvPr id="58" name="object 10">
                <a:extLst>
                  <a:ext uri="{FF2B5EF4-FFF2-40B4-BE49-F238E27FC236}">
                    <a16:creationId xmlns:a16="http://schemas.microsoft.com/office/drawing/2014/main" id="{53E70FBD-0E5F-FB46-8A99-2E5007564159}"/>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9" name="object 22">
                <a:extLst>
                  <a:ext uri="{FF2B5EF4-FFF2-40B4-BE49-F238E27FC236}">
                    <a16:creationId xmlns:a16="http://schemas.microsoft.com/office/drawing/2014/main" id="{C686AC97-6BE7-3240-8B47-2F6DDE516FC9}"/>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2" name="object 22">
              <a:extLst>
                <a:ext uri="{FF2B5EF4-FFF2-40B4-BE49-F238E27FC236}">
                  <a16:creationId xmlns:a16="http://schemas.microsoft.com/office/drawing/2014/main" id="{9E29B2C6-4C96-1E4E-A6E7-0BE771074BC9}"/>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3" name="Group 52">
              <a:extLst>
                <a:ext uri="{FF2B5EF4-FFF2-40B4-BE49-F238E27FC236}">
                  <a16:creationId xmlns:a16="http://schemas.microsoft.com/office/drawing/2014/main" id="{8D91ADF0-2698-4440-B2A7-94FF113F28CC}"/>
                </a:ext>
              </a:extLst>
            </p:cNvPr>
            <p:cNvGrpSpPr/>
            <p:nvPr userDrawn="1"/>
          </p:nvGrpSpPr>
          <p:grpSpPr>
            <a:xfrm>
              <a:off x="11492959" y="5160951"/>
              <a:ext cx="712305" cy="70754"/>
              <a:chOff x="11492959" y="5160951"/>
              <a:chExt cx="712305" cy="70754"/>
            </a:xfrm>
          </p:grpSpPr>
          <p:sp>
            <p:nvSpPr>
              <p:cNvPr id="56" name="object 22">
                <a:extLst>
                  <a:ext uri="{FF2B5EF4-FFF2-40B4-BE49-F238E27FC236}">
                    <a16:creationId xmlns:a16="http://schemas.microsoft.com/office/drawing/2014/main" id="{557CF4E5-A2DD-AE42-859E-1C502965D5D4}"/>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7" name="object 10">
                <a:extLst>
                  <a:ext uri="{FF2B5EF4-FFF2-40B4-BE49-F238E27FC236}">
                    <a16:creationId xmlns:a16="http://schemas.microsoft.com/office/drawing/2014/main" id="{AA98D139-27CF-A046-90AC-6A2205B70887}"/>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4" name="object 22">
              <a:extLst>
                <a:ext uri="{FF2B5EF4-FFF2-40B4-BE49-F238E27FC236}">
                  <a16:creationId xmlns:a16="http://schemas.microsoft.com/office/drawing/2014/main" id="{9B673621-43F3-6D40-A227-317FA2F08BF4}"/>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5" name="object 10">
              <a:extLst>
                <a:ext uri="{FF2B5EF4-FFF2-40B4-BE49-F238E27FC236}">
                  <a16:creationId xmlns:a16="http://schemas.microsoft.com/office/drawing/2014/main" id="{047C592D-3942-6345-8F73-4337FAC7340D}"/>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46" name="Picture 45">
            <a:extLst>
              <a:ext uri="{FF2B5EF4-FFF2-40B4-BE49-F238E27FC236}">
                <a16:creationId xmlns:a16="http://schemas.microsoft.com/office/drawing/2014/main" id="{9420185E-4AC2-AF46-821D-B6A39598C4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1111606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8CAAD-0E63-C927-255B-F8B34ACEFD43}"/>
              </a:ext>
            </a:extLst>
          </p:cNvPr>
          <p:cNvSpPr/>
          <p:nvPr/>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3529" y="2000251"/>
            <a:ext cx="5827071"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243529" y="2730500"/>
            <a:ext cx="5827071"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0" name="Title 1">
            <a:extLst>
              <a:ext uri="{FF2B5EF4-FFF2-40B4-BE49-F238E27FC236}">
                <a16:creationId xmlns:a16="http://schemas.microsoft.com/office/drawing/2014/main" id="{294D3B3C-6D7C-6441-B7F9-4B397F80561D}"/>
              </a:ext>
            </a:extLst>
          </p:cNvPr>
          <p:cNvSpPr>
            <a:spLocks noGrp="1"/>
          </p:cNvSpPr>
          <p:nvPr>
            <p:ph type="title" hasCustomPrompt="1"/>
          </p:nvPr>
        </p:nvSpPr>
        <p:spPr>
          <a:xfrm>
            <a:off x="1085102" y="276519"/>
            <a:ext cx="10697362" cy="709977"/>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5" name="Group 44">
            <a:extLst>
              <a:ext uri="{FF2B5EF4-FFF2-40B4-BE49-F238E27FC236}">
                <a16:creationId xmlns:a16="http://schemas.microsoft.com/office/drawing/2014/main" id="{9A53C210-D38F-B147-8B38-51E72E04B2CE}"/>
              </a:ext>
            </a:extLst>
          </p:cNvPr>
          <p:cNvGrpSpPr/>
          <p:nvPr/>
        </p:nvGrpSpPr>
        <p:grpSpPr>
          <a:xfrm>
            <a:off x="11479694" y="484771"/>
            <a:ext cx="712306" cy="5410029"/>
            <a:chOff x="11492959" y="484771"/>
            <a:chExt cx="712306" cy="5410029"/>
          </a:xfrm>
        </p:grpSpPr>
        <p:grpSp>
          <p:nvGrpSpPr>
            <p:cNvPr id="46" name="Group 45">
              <a:extLst>
                <a:ext uri="{FF2B5EF4-FFF2-40B4-BE49-F238E27FC236}">
                  <a16:creationId xmlns:a16="http://schemas.microsoft.com/office/drawing/2014/main" id="{D743CD63-4EBD-FF43-82E4-44622ECF7F26}"/>
                </a:ext>
              </a:extLst>
            </p:cNvPr>
            <p:cNvGrpSpPr/>
            <p:nvPr userDrawn="1"/>
          </p:nvGrpSpPr>
          <p:grpSpPr>
            <a:xfrm>
              <a:off x="11492959" y="484771"/>
              <a:ext cx="712305" cy="98641"/>
              <a:chOff x="11492959" y="484771"/>
              <a:chExt cx="712305" cy="98641"/>
            </a:xfrm>
          </p:grpSpPr>
          <p:sp>
            <p:nvSpPr>
              <p:cNvPr id="63" name="object 12">
                <a:extLst>
                  <a:ext uri="{FF2B5EF4-FFF2-40B4-BE49-F238E27FC236}">
                    <a16:creationId xmlns:a16="http://schemas.microsoft.com/office/drawing/2014/main" id="{70C3B72A-0255-A643-8BCB-743321AE4C45}"/>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4" name="object 22">
                <a:extLst>
                  <a:ext uri="{FF2B5EF4-FFF2-40B4-BE49-F238E27FC236}">
                    <a16:creationId xmlns:a16="http://schemas.microsoft.com/office/drawing/2014/main" id="{AF4E6DA5-78BD-9A43-8031-F3D6B002AC64}"/>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7" name="Group 46">
              <a:extLst>
                <a:ext uri="{FF2B5EF4-FFF2-40B4-BE49-F238E27FC236}">
                  <a16:creationId xmlns:a16="http://schemas.microsoft.com/office/drawing/2014/main" id="{A127F773-8447-EF4B-B718-12D5F2E991AF}"/>
                </a:ext>
              </a:extLst>
            </p:cNvPr>
            <p:cNvGrpSpPr/>
            <p:nvPr userDrawn="1"/>
          </p:nvGrpSpPr>
          <p:grpSpPr>
            <a:xfrm>
              <a:off x="11492959" y="837460"/>
              <a:ext cx="712305" cy="112876"/>
              <a:chOff x="11492959" y="837460"/>
              <a:chExt cx="712305" cy="112876"/>
            </a:xfrm>
          </p:grpSpPr>
          <p:sp>
            <p:nvSpPr>
              <p:cNvPr id="60" name="object 10">
                <a:extLst>
                  <a:ext uri="{FF2B5EF4-FFF2-40B4-BE49-F238E27FC236}">
                    <a16:creationId xmlns:a16="http://schemas.microsoft.com/office/drawing/2014/main" id="{E777F725-CE64-6C48-BCB5-3829866DA261}"/>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1" name="object 10">
                <a:extLst>
                  <a:ext uri="{FF2B5EF4-FFF2-40B4-BE49-F238E27FC236}">
                    <a16:creationId xmlns:a16="http://schemas.microsoft.com/office/drawing/2014/main" id="{C82B53FD-9695-1A4A-A1D7-1CB7DDBD7104}"/>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2" name="object 22">
                <a:extLst>
                  <a:ext uri="{FF2B5EF4-FFF2-40B4-BE49-F238E27FC236}">
                    <a16:creationId xmlns:a16="http://schemas.microsoft.com/office/drawing/2014/main" id="{F9E7742B-2A8C-B64E-B27E-97E41BBED308}"/>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8" name="Group 47">
              <a:extLst>
                <a:ext uri="{FF2B5EF4-FFF2-40B4-BE49-F238E27FC236}">
                  <a16:creationId xmlns:a16="http://schemas.microsoft.com/office/drawing/2014/main" id="{F599F89F-F1FF-A94F-A99A-0AC7EBEC9CE6}"/>
                </a:ext>
              </a:extLst>
            </p:cNvPr>
            <p:cNvGrpSpPr/>
            <p:nvPr userDrawn="1"/>
          </p:nvGrpSpPr>
          <p:grpSpPr>
            <a:xfrm>
              <a:off x="11492959" y="1459641"/>
              <a:ext cx="712305" cy="18623"/>
              <a:chOff x="11492959" y="1459641"/>
              <a:chExt cx="712305" cy="18623"/>
            </a:xfrm>
          </p:grpSpPr>
          <p:sp>
            <p:nvSpPr>
              <p:cNvPr id="58" name="object 10">
                <a:extLst>
                  <a:ext uri="{FF2B5EF4-FFF2-40B4-BE49-F238E27FC236}">
                    <a16:creationId xmlns:a16="http://schemas.microsoft.com/office/drawing/2014/main" id="{22D50117-144D-2042-8838-D6BD708EE213}"/>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9" name="object 22">
                <a:extLst>
                  <a:ext uri="{FF2B5EF4-FFF2-40B4-BE49-F238E27FC236}">
                    <a16:creationId xmlns:a16="http://schemas.microsoft.com/office/drawing/2014/main" id="{B3170071-F337-9B4D-8523-2A0337757F1B}"/>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A2614D46-AB61-0442-AA3D-26EAFA482188}"/>
                </a:ext>
              </a:extLst>
            </p:cNvPr>
            <p:cNvGrpSpPr/>
            <p:nvPr userDrawn="1"/>
          </p:nvGrpSpPr>
          <p:grpSpPr>
            <a:xfrm>
              <a:off x="11492959" y="2418879"/>
              <a:ext cx="712305" cy="126395"/>
              <a:chOff x="11492959" y="2418879"/>
              <a:chExt cx="712305" cy="126395"/>
            </a:xfrm>
          </p:grpSpPr>
          <p:sp>
            <p:nvSpPr>
              <p:cNvPr id="56" name="object 10">
                <a:extLst>
                  <a:ext uri="{FF2B5EF4-FFF2-40B4-BE49-F238E27FC236}">
                    <a16:creationId xmlns:a16="http://schemas.microsoft.com/office/drawing/2014/main" id="{86B64305-E4EF-474F-9A3C-352E1DA9E458}"/>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7" name="object 22">
                <a:extLst>
                  <a:ext uri="{FF2B5EF4-FFF2-40B4-BE49-F238E27FC236}">
                    <a16:creationId xmlns:a16="http://schemas.microsoft.com/office/drawing/2014/main" id="{5A780A98-3242-FF41-81F7-434BE8AC1D47}"/>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0" name="object 22">
              <a:extLst>
                <a:ext uri="{FF2B5EF4-FFF2-40B4-BE49-F238E27FC236}">
                  <a16:creationId xmlns:a16="http://schemas.microsoft.com/office/drawing/2014/main" id="{2A06A007-BFA8-F841-907E-F5982031CC2F}"/>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1" name="Group 50">
              <a:extLst>
                <a:ext uri="{FF2B5EF4-FFF2-40B4-BE49-F238E27FC236}">
                  <a16:creationId xmlns:a16="http://schemas.microsoft.com/office/drawing/2014/main" id="{7B746EDC-FE6D-444C-902A-779258B4783A}"/>
                </a:ext>
              </a:extLst>
            </p:cNvPr>
            <p:cNvGrpSpPr/>
            <p:nvPr userDrawn="1"/>
          </p:nvGrpSpPr>
          <p:grpSpPr>
            <a:xfrm>
              <a:off x="11492959" y="5160951"/>
              <a:ext cx="712305" cy="70754"/>
              <a:chOff x="11492959" y="5160951"/>
              <a:chExt cx="712305" cy="70754"/>
            </a:xfrm>
          </p:grpSpPr>
          <p:sp>
            <p:nvSpPr>
              <p:cNvPr id="54" name="object 22">
                <a:extLst>
                  <a:ext uri="{FF2B5EF4-FFF2-40B4-BE49-F238E27FC236}">
                    <a16:creationId xmlns:a16="http://schemas.microsoft.com/office/drawing/2014/main" id="{3011B8D6-C982-2D48-BFD1-047936EE2A21}"/>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5" name="object 10">
                <a:extLst>
                  <a:ext uri="{FF2B5EF4-FFF2-40B4-BE49-F238E27FC236}">
                    <a16:creationId xmlns:a16="http://schemas.microsoft.com/office/drawing/2014/main" id="{3894879A-F527-3B49-AFE7-1D35877F5B2A}"/>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2" name="object 22">
              <a:extLst>
                <a:ext uri="{FF2B5EF4-FFF2-40B4-BE49-F238E27FC236}">
                  <a16:creationId xmlns:a16="http://schemas.microsoft.com/office/drawing/2014/main" id="{3A44FFE2-CC80-F541-A5F5-026F6EB2DE0D}"/>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3" name="object 10">
              <a:extLst>
                <a:ext uri="{FF2B5EF4-FFF2-40B4-BE49-F238E27FC236}">
                  <a16:creationId xmlns:a16="http://schemas.microsoft.com/office/drawing/2014/main" id="{E5F44BB9-D299-1749-B4BB-FED2A2B0DCA8}"/>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44" name="Picture 43">
            <a:extLst>
              <a:ext uri="{FF2B5EF4-FFF2-40B4-BE49-F238E27FC236}">
                <a16:creationId xmlns:a16="http://schemas.microsoft.com/office/drawing/2014/main" id="{80637074-04E7-044E-AA67-C4BCAA7E00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2634105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A3367-E24F-45E3-EEDB-32AC7B21884C}"/>
              </a:ext>
            </a:extLst>
          </p:cNvPr>
          <p:cNvSpPr/>
          <p:nvPr/>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0" name="Group 39">
            <a:extLst>
              <a:ext uri="{FF2B5EF4-FFF2-40B4-BE49-F238E27FC236}">
                <a16:creationId xmlns:a16="http://schemas.microsoft.com/office/drawing/2014/main" id="{AFB4AA37-BF70-8540-AE2A-C91FAE33FB3B}"/>
              </a:ext>
            </a:extLst>
          </p:cNvPr>
          <p:cNvGrpSpPr/>
          <p:nvPr/>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67FEA3B3-B1AB-C34C-8D44-CCE56CF826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
        <p:nvSpPr>
          <p:cNvPr id="3" name="Text Placeholder 2">
            <a:extLst>
              <a:ext uri="{FF2B5EF4-FFF2-40B4-BE49-F238E27FC236}">
                <a16:creationId xmlns:a16="http://schemas.microsoft.com/office/drawing/2014/main" id="{14328575-D60F-0F4C-A04E-A0E977F9C446}"/>
              </a:ext>
            </a:extLst>
          </p:cNvPr>
          <p:cNvSpPr>
            <a:spLocks noGrp="1"/>
          </p:cNvSpPr>
          <p:nvPr>
            <p:ph type="body" sz="quarter" idx="10"/>
          </p:nvPr>
        </p:nvSpPr>
        <p:spPr>
          <a:xfrm>
            <a:off x="268929" y="1777235"/>
            <a:ext cx="11097571" cy="4620390"/>
          </a:xfrm>
        </p:spPr>
        <p:txBody>
          <a:bodyPr/>
          <a:lstStyle>
            <a:lvl1pPr>
              <a:defRPr b="0" i="0">
                <a:latin typeface="Gentona Light" pitchFamily="2" charset="77"/>
              </a:defRPr>
            </a:lvl1pPr>
            <a:lvl2pPr>
              <a:defRPr b="0" i="0">
                <a:latin typeface="Gentona Light" pitchFamily="2" charset="77"/>
              </a:defRPr>
            </a:lvl2pPr>
            <a:lvl3pPr>
              <a:defRPr b="0" i="0">
                <a:latin typeface="Gentona Light" pitchFamily="2" charset="77"/>
              </a:defRPr>
            </a:lvl3pPr>
            <a:lvl4pPr>
              <a:defRPr b="0" i="0">
                <a:latin typeface="Gentona Light" pitchFamily="2" charset="77"/>
              </a:defRPr>
            </a:lvl4pPr>
            <a:lvl5pPr>
              <a:defRPr b="0" i="0">
                <a:latin typeface="Gentona Ligh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15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670C-9DF9-7D43-B54E-CDABA39BDF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2DBFE-DA6D-9041-8FB2-92ECBA915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7C0D7D-BF22-264C-B1E4-4D354E3164F8}"/>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5" name="Footer Placeholder 4">
            <a:extLst>
              <a:ext uri="{FF2B5EF4-FFF2-40B4-BE49-F238E27FC236}">
                <a16:creationId xmlns:a16="http://schemas.microsoft.com/office/drawing/2014/main" id="{D7B7CB6F-F66C-2A4E-B86C-D5185DAC6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097E9-3EF8-1B4E-81F7-B5DB50BEBA8C}"/>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1360426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C96CF-4B62-29D2-2D11-6CACDCB6B4D7}"/>
              </a:ext>
            </a:extLst>
          </p:cNvPr>
          <p:cNvSpPr/>
          <p:nvPr/>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0" name="Group 39">
            <a:extLst>
              <a:ext uri="{FF2B5EF4-FFF2-40B4-BE49-F238E27FC236}">
                <a16:creationId xmlns:a16="http://schemas.microsoft.com/office/drawing/2014/main" id="{AFB4AA37-BF70-8540-AE2A-C91FAE33FB3B}"/>
              </a:ext>
            </a:extLst>
          </p:cNvPr>
          <p:cNvGrpSpPr/>
          <p:nvPr/>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67FEA3B3-B1AB-C34C-8D44-CCE56CF826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46665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Text-Orang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838E9-C540-71D8-1913-7FA9453262E3}"/>
              </a:ext>
            </a:extLst>
          </p:cNvPr>
          <p:cNvSpPr/>
          <p:nvPr/>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5555" y="2000251"/>
            <a:ext cx="5850446"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2654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lang="en-US" sz="14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sp>
        <p:nvSpPr>
          <p:cNvPr id="14" name="Title 1">
            <a:extLst>
              <a:ext uri="{FF2B5EF4-FFF2-40B4-BE49-F238E27FC236}">
                <a16:creationId xmlns:a16="http://schemas.microsoft.com/office/drawing/2014/main" id="{3CE96427-CC30-D34E-ADEB-161B79B79BCE}"/>
              </a:ext>
            </a:extLst>
          </p:cNvPr>
          <p:cNvSpPr>
            <a:spLocks noGrp="1"/>
          </p:cNvSpPr>
          <p:nvPr>
            <p:ph type="title" hasCustomPrompt="1"/>
          </p:nvPr>
        </p:nvSpPr>
        <p:spPr>
          <a:xfrm>
            <a:off x="1090420" y="279269"/>
            <a:ext cx="10828501" cy="709980"/>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cxnSp>
        <p:nvCxnSpPr>
          <p:cNvPr id="49" name="Straight Connector 48">
            <a:extLst>
              <a:ext uri="{FF2B5EF4-FFF2-40B4-BE49-F238E27FC236}">
                <a16:creationId xmlns:a16="http://schemas.microsoft.com/office/drawing/2014/main" id="{D08ED431-4AA0-FF45-956C-2F98C2E528D3}"/>
              </a:ext>
            </a:extLst>
          </p:cNvPr>
          <p:cNvCxnSpPr/>
          <p:nvPr/>
        </p:nvCxnSpPr>
        <p:spPr>
          <a:xfrm>
            <a:off x="5021336" y="12347790"/>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F8E9A6BA-48C3-B141-9BBC-BB5A5CC7DA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grpSp>
        <p:nvGrpSpPr>
          <p:cNvPr id="78" name="Group 77">
            <a:extLst>
              <a:ext uri="{FF2B5EF4-FFF2-40B4-BE49-F238E27FC236}">
                <a16:creationId xmlns:a16="http://schemas.microsoft.com/office/drawing/2014/main" id="{F80CF280-019C-7047-AE31-5DD80D71D201}"/>
              </a:ext>
            </a:extLst>
          </p:cNvPr>
          <p:cNvGrpSpPr/>
          <p:nvPr/>
        </p:nvGrpSpPr>
        <p:grpSpPr>
          <a:xfrm>
            <a:off x="11479694" y="484771"/>
            <a:ext cx="712306" cy="5410029"/>
            <a:chOff x="11492959" y="484771"/>
            <a:chExt cx="712306" cy="5410029"/>
          </a:xfrm>
        </p:grpSpPr>
        <p:grpSp>
          <p:nvGrpSpPr>
            <p:cNvPr id="79" name="Group 78">
              <a:extLst>
                <a:ext uri="{FF2B5EF4-FFF2-40B4-BE49-F238E27FC236}">
                  <a16:creationId xmlns:a16="http://schemas.microsoft.com/office/drawing/2014/main" id="{61E4CF4A-CEE7-6943-B621-A79A7AF42B1A}"/>
                </a:ext>
              </a:extLst>
            </p:cNvPr>
            <p:cNvGrpSpPr/>
            <p:nvPr userDrawn="1"/>
          </p:nvGrpSpPr>
          <p:grpSpPr>
            <a:xfrm>
              <a:off x="11492959" y="484771"/>
              <a:ext cx="712305" cy="98641"/>
              <a:chOff x="11492959" y="484771"/>
              <a:chExt cx="712305" cy="98641"/>
            </a:xfrm>
          </p:grpSpPr>
          <p:sp>
            <p:nvSpPr>
              <p:cNvPr id="96" name="object 12">
                <a:extLst>
                  <a:ext uri="{FF2B5EF4-FFF2-40B4-BE49-F238E27FC236}">
                    <a16:creationId xmlns:a16="http://schemas.microsoft.com/office/drawing/2014/main" id="{A8E85381-544B-5D48-B30E-BF883F2F1F5B}"/>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7" name="object 22">
                <a:extLst>
                  <a:ext uri="{FF2B5EF4-FFF2-40B4-BE49-F238E27FC236}">
                    <a16:creationId xmlns:a16="http://schemas.microsoft.com/office/drawing/2014/main" id="{D646D3E3-4496-1049-9E06-220812D32728}"/>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80" name="Group 79">
              <a:extLst>
                <a:ext uri="{FF2B5EF4-FFF2-40B4-BE49-F238E27FC236}">
                  <a16:creationId xmlns:a16="http://schemas.microsoft.com/office/drawing/2014/main" id="{11432E9C-C2B7-D140-80C4-72456A1472B6}"/>
                </a:ext>
              </a:extLst>
            </p:cNvPr>
            <p:cNvGrpSpPr/>
            <p:nvPr userDrawn="1"/>
          </p:nvGrpSpPr>
          <p:grpSpPr>
            <a:xfrm>
              <a:off x="11492959" y="837460"/>
              <a:ext cx="712305" cy="112876"/>
              <a:chOff x="11492959" y="837460"/>
              <a:chExt cx="712305" cy="112876"/>
            </a:xfrm>
          </p:grpSpPr>
          <p:sp>
            <p:nvSpPr>
              <p:cNvPr id="93" name="object 10">
                <a:extLst>
                  <a:ext uri="{FF2B5EF4-FFF2-40B4-BE49-F238E27FC236}">
                    <a16:creationId xmlns:a16="http://schemas.microsoft.com/office/drawing/2014/main" id="{EC6388C5-9C3F-404F-B84E-DB43D8FE881E}"/>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94" name="object 10">
                <a:extLst>
                  <a:ext uri="{FF2B5EF4-FFF2-40B4-BE49-F238E27FC236}">
                    <a16:creationId xmlns:a16="http://schemas.microsoft.com/office/drawing/2014/main" id="{2CBB1369-2187-CF49-B0F9-C442C03BF3B6}"/>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AE182827-52F3-A747-979F-C8243BFDAB9B}"/>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81" name="Group 80">
              <a:extLst>
                <a:ext uri="{FF2B5EF4-FFF2-40B4-BE49-F238E27FC236}">
                  <a16:creationId xmlns:a16="http://schemas.microsoft.com/office/drawing/2014/main" id="{62E84EFF-2C22-EA41-8C6C-432C3A6170B0}"/>
                </a:ext>
              </a:extLst>
            </p:cNvPr>
            <p:cNvGrpSpPr/>
            <p:nvPr userDrawn="1"/>
          </p:nvGrpSpPr>
          <p:grpSpPr>
            <a:xfrm>
              <a:off x="11492959" y="1459641"/>
              <a:ext cx="712305" cy="18623"/>
              <a:chOff x="11492959" y="1459641"/>
              <a:chExt cx="712305" cy="18623"/>
            </a:xfrm>
          </p:grpSpPr>
          <p:sp>
            <p:nvSpPr>
              <p:cNvPr id="91" name="object 10">
                <a:extLst>
                  <a:ext uri="{FF2B5EF4-FFF2-40B4-BE49-F238E27FC236}">
                    <a16:creationId xmlns:a16="http://schemas.microsoft.com/office/drawing/2014/main" id="{5CEF3585-4DFE-A347-A6CD-5CA4BEA1285D}"/>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92" name="object 22">
                <a:extLst>
                  <a:ext uri="{FF2B5EF4-FFF2-40B4-BE49-F238E27FC236}">
                    <a16:creationId xmlns:a16="http://schemas.microsoft.com/office/drawing/2014/main" id="{F914CD92-D434-ED41-950B-3D19F3E8F400}"/>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82" name="Group 81">
              <a:extLst>
                <a:ext uri="{FF2B5EF4-FFF2-40B4-BE49-F238E27FC236}">
                  <a16:creationId xmlns:a16="http://schemas.microsoft.com/office/drawing/2014/main" id="{17C54E50-7F72-BD49-96CC-88BE65033CAE}"/>
                </a:ext>
              </a:extLst>
            </p:cNvPr>
            <p:cNvGrpSpPr/>
            <p:nvPr userDrawn="1"/>
          </p:nvGrpSpPr>
          <p:grpSpPr>
            <a:xfrm>
              <a:off x="11492959" y="2418879"/>
              <a:ext cx="712305" cy="126395"/>
              <a:chOff x="11492959" y="2418879"/>
              <a:chExt cx="712305" cy="126395"/>
            </a:xfrm>
          </p:grpSpPr>
          <p:sp>
            <p:nvSpPr>
              <p:cNvPr id="89" name="object 10">
                <a:extLst>
                  <a:ext uri="{FF2B5EF4-FFF2-40B4-BE49-F238E27FC236}">
                    <a16:creationId xmlns:a16="http://schemas.microsoft.com/office/drawing/2014/main" id="{EEBF635E-8628-BC48-B963-775B49988450}"/>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90" name="object 22">
                <a:extLst>
                  <a:ext uri="{FF2B5EF4-FFF2-40B4-BE49-F238E27FC236}">
                    <a16:creationId xmlns:a16="http://schemas.microsoft.com/office/drawing/2014/main" id="{3EE9EB51-124C-AC4A-AA6F-D4BEF5139E40}"/>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83" name="object 22">
              <a:extLst>
                <a:ext uri="{FF2B5EF4-FFF2-40B4-BE49-F238E27FC236}">
                  <a16:creationId xmlns:a16="http://schemas.microsoft.com/office/drawing/2014/main" id="{3E12D583-80CB-EB4A-9297-B8816B94AA61}"/>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84" name="Group 83">
              <a:extLst>
                <a:ext uri="{FF2B5EF4-FFF2-40B4-BE49-F238E27FC236}">
                  <a16:creationId xmlns:a16="http://schemas.microsoft.com/office/drawing/2014/main" id="{E9D775C0-C818-CB41-A2CA-BA21BD541CB7}"/>
                </a:ext>
              </a:extLst>
            </p:cNvPr>
            <p:cNvGrpSpPr/>
            <p:nvPr userDrawn="1"/>
          </p:nvGrpSpPr>
          <p:grpSpPr>
            <a:xfrm>
              <a:off x="11492959" y="5160951"/>
              <a:ext cx="712305" cy="70754"/>
              <a:chOff x="11492959" y="5160951"/>
              <a:chExt cx="712305" cy="70754"/>
            </a:xfrm>
          </p:grpSpPr>
          <p:sp>
            <p:nvSpPr>
              <p:cNvPr id="87" name="object 22">
                <a:extLst>
                  <a:ext uri="{FF2B5EF4-FFF2-40B4-BE49-F238E27FC236}">
                    <a16:creationId xmlns:a16="http://schemas.microsoft.com/office/drawing/2014/main" id="{C0912A34-A4CA-FF4F-8F41-C5A8722C36B7}"/>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10F143D0-127A-CF45-8D8E-19F1D614AD6B}"/>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85" name="object 22">
              <a:extLst>
                <a:ext uri="{FF2B5EF4-FFF2-40B4-BE49-F238E27FC236}">
                  <a16:creationId xmlns:a16="http://schemas.microsoft.com/office/drawing/2014/main" id="{A577E466-202F-D14D-AE58-B0352C2B6E0F}"/>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86" name="object 10">
              <a:extLst>
                <a:ext uri="{FF2B5EF4-FFF2-40B4-BE49-F238E27FC236}">
                  <a16:creationId xmlns:a16="http://schemas.microsoft.com/office/drawing/2014/main" id="{F95F252D-F480-2A45-BDC3-28AF589B3B5B}"/>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2785985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8545" y="2000251"/>
            <a:ext cx="5847455"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73503"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1" name="Title 1">
            <a:extLst>
              <a:ext uri="{FF2B5EF4-FFF2-40B4-BE49-F238E27FC236}">
                <a16:creationId xmlns:a16="http://schemas.microsoft.com/office/drawing/2014/main" id="{1EE80935-D622-A947-8098-4CFAC2DE2EF5}"/>
              </a:ext>
            </a:extLst>
          </p:cNvPr>
          <p:cNvSpPr>
            <a:spLocks noGrp="1"/>
          </p:cNvSpPr>
          <p:nvPr>
            <p:ph type="title" hasCustomPrompt="1"/>
          </p:nvPr>
        </p:nvSpPr>
        <p:spPr>
          <a:xfrm>
            <a:off x="1085102" y="285228"/>
            <a:ext cx="10697362" cy="708484"/>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6" name="Group 45">
            <a:extLst>
              <a:ext uri="{FF2B5EF4-FFF2-40B4-BE49-F238E27FC236}">
                <a16:creationId xmlns:a16="http://schemas.microsoft.com/office/drawing/2014/main" id="{4F07AFFE-02A7-8347-9039-32A144AFBD30}"/>
              </a:ext>
            </a:extLst>
          </p:cNvPr>
          <p:cNvGrpSpPr/>
          <p:nvPr/>
        </p:nvGrpSpPr>
        <p:grpSpPr>
          <a:xfrm>
            <a:off x="11479694" y="484771"/>
            <a:ext cx="712306" cy="5410029"/>
            <a:chOff x="11492959" y="484771"/>
            <a:chExt cx="712306" cy="5410029"/>
          </a:xfrm>
        </p:grpSpPr>
        <p:grpSp>
          <p:nvGrpSpPr>
            <p:cNvPr id="47" name="Group 46">
              <a:extLst>
                <a:ext uri="{FF2B5EF4-FFF2-40B4-BE49-F238E27FC236}">
                  <a16:creationId xmlns:a16="http://schemas.microsoft.com/office/drawing/2014/main" id="{A1C22115-CFBB-354C-BC4C-AFBDED0F8BAB}"/>
                </a:ext>
              </a:extLst>
            </p:cNvPr>
            <p:cNvGrpSpPr/>
            <p:nvPr userDrawn="1"/>
          </p:nvGrpSpPr>
          <p:grpSpPr>
            <a:xfrm>
              <a:off x="11492959" y="484771"/>
              <a:ext cx="712305" cy="98641"/>
              <a:chOff x="11492959" y="484771"/>
              <a:chExt cx="712305" cy="98641"/>
            </a:xfrm>
          </p:grpSpPr>
          <p:sp>
            <p:nvSpPr>
              <p:cNvPr id="64" name="object 12">
                <a:extLst>
                  <a:ext uri="{FF2B5EF4-FFF2-40B4-BE49-F238E27FC236}">
                    <a16:creationId xmlns:a16="http://schemas.microsoft.com/office/drawing/2014/main" id="{8F64E239-5EF9-D74E-B904-C27CB961B9C9}"/>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5" name="object 22">
                <a:extLst>
                  <a:ext uri="{FF2B5EF4-FFF2-40B4-BE49-F238E27FC236}">
                    <a16:creationId xmlns:a16="http://schemas.microsoft.com/office/drawing/2014/main" id="{A91727E6-4679-634D-B10B-1F43AA0DED7A}"/>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8" name="Group 47">
              <a:extLst>
                <a:ext uri="{FF2B5EF4-FFF2-40B4-BE49-F238E27FC236}">
                  <a16:creationId xmlns:a16="http://schemas.microsoft.com/office/drawing/2014/main" id="{8F668C74-5C26-E547-8B68-8A20C355C7EC}"/>
                </a:ext>
              </a:extLst>
            </p:cNvPr>
            <p:cNvGrpSpPr/>
            <p:nvPr userDrawn="1"/>
          </p:nvGrpSpPr>
          <p:grpSpPr>
            <a:xfrm>
              <a:off x="11492959" y="837460"/>
              <a:ext cx="712305" cy="112876"/>
              <a:chOff x="11492959" y="837460"/>
              <a:chExt cx="712305" cy="112876"/>
            </a:xfrm>
          </p:grpSpPr>
          <p:sp>
            <p:nvSpPr>
              <p:cNvPr id="61" name="object 10">
                <a:extLst>
                  <a:ext uri="{FF2B5EF4-FFF2-40B4-BE49-F238E27FC236}">
                    <a16:creationId xmlns:a16="http://schemas.microsoft.com/office/drawing/2014/main" id="{5AAD1A1F-4F4D-5349-BB89-A88B9A5EA73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2" name="object 10">
                <a:extLst>
                  <a:ext uri="{FF2B5EF4-FFF2-40B4-BE49-F238E27FC236}">
                    <a16:creationId xmlns:a16="http://schemas.microsoft.com/office/drawing/2014/main" id="{D4D434CE-8440-304E-867A-B16CFCFB552A}"/>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3" name="object 22">
                <a:extLst>
                  <a:ext uri="{FF2B5EF4-FFF2-40B4-BE49-F238E27FC236}">
                    <a16:creationId xmlns:a16="http://schemas.microsoft.com/office/drawing/2014/main" id="{BF1F6D86-7ED8-054F-93D2-091217C96CE3}"/>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C2EBBB97-FD44-DB4B-9865-098EF0DCAF94}"/>
                </a:ext>
              </a:extLst>
            </p:cNvPr>
            <p:cNvGrpSpPr/>
            <p:nvPr userDrawn="1"/>
          </p:nvGrpSpPr>
          <p:grpSpPr>
            <a:xfrm>
              <a:off x="11492959" y="1459641"/>
              <a:ext cx="712305" cy="18623"/>
              <a:chOff x="11492959" y="1459641"/>
              <a:chExt cx="712305" cy="18623"/>
            </a:xfrm>
          </p:grpSpPr>
          <p:sp>
            <p:nvSpPr>
              <p:cNvPr id="59" name="object 10">
                <a:extLst>
                  <a:ext uri="{FF2B5EF4-FFF2-40B4-BE49-F238E27FC236}">
                    <a16:creationId xmlns:a16="http://schemas.microsoft.com/office/drawing/2014/main" id="{143320EE-5C41-3241-82F8-7D395E0AD2B0}"/>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F7360E1A-0BF2-6E40-ADD0-27E2EE0160A1}"/>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50" name="Group 49">
              <a:extLst>
                <a:ext uri="{FF2B5EF4-FFF2-40B4-BE49-F238E27FC236}">
                  <a16:creationId xmlns:a16="http://schemas.microsoft.com/office/drawing/2014/main" id="{48937F08-549B-734F-A5DE-17A7940D7124}"/>
                </a:ext>
              </a:extLst>
            </p:cNvPr>
            <p:cNvGrpSpPr/>
            <p:nvPr userDrawn="1"/>
          </p:nvGrpSpPr>
          <p:grpSpPr>
            <a:xfrm>
              <a:off x="11492959" y="2418879"/>
              <a:ext cx="712305" cy="126395"/>
              <a:chOff x="11492959" y="2418879"/>
              <a:chExt cx="712305" cy="126395"/>
            </a:xfrm>
          </p:grpSpPr>
          <p:sp>
            <p:nvSpPr>
              <p:cNvPr id="57" name="object 10">
                <a:extLst>
                  <a:ext uri="{FF2B5EF4-FFF2-40B4-BE49-F238E27FC236}">
                    <a16:creationId xmlns:a16="http://schemas.microsoft.com/office/drawing/2014/main" id="{DF3BAE29-CF22-7D4B-8ABA-5F85B3C03C34}"/>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BF854A08-3726-1549-916C-E29985A3A9D9}"/>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1" name="object 22">
              <a:extLst>
                <a:ext uri="{FF2B5EF4-FFF2-40B4-BE49-F238E27FC236}">
                  <a16:creationId xmlns:a16="http://schemas.microsoft.com/office/drawing/2014/main" id="{83825BD9-0B6F-9E48-A3EA-515A6AFC56B9}"/>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2" name="Group 51">
              <a:extLst>
                <a:ext uri="{FF2B5EF4-FFF2-40B4-BE49-F238E27FC236}">
                  <a16:creationId xmlns:a16="http://schemas.microsoft.com/office/drawing/2014/main" id="{5EDC41C9-8B8E-8540-AED0-3BFA81601E18}"/>
                </a:ext>
              </a:extLst>
            </p:cNvPr>
            <p:cNvGrpSpPr/>
            <p:nvPr userDrawn="1"/>
          </p:nvGrpSpPr>
          <p:grpSpPr>
            <a:xfrm>
              <a:off x="11492959" y="5160951"/>
              <a:ext cx="712305" cy="70754"/>
              <a:chOff x="11492959" y="5160951"/>
              <a:chExt cx="712305" cy="70754"/>
            </a:xfrm>
          </p:grpSpPr>
          <p:sp>
            <p:nvSpPr>
              <p:cNvPr id="55" name="object 22">
                <a:extLst>
                  <a:ext uri="{FF2B5EF4-FFF2-40B4-BE49-F238E27FC236}">
                    <a16:creationId xmlns:a16="http://schemas.microsoft.com/office/drawing/2014/main" id="{D180C815-D54E-7E4A-BC83-0892D165227C}"/>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6" name="object 10">
                <a:extLst>
                  <a:ext uri="{FF2B5EF4-FFF2-40B4-BE49-F238E27FC236}">
                    <a16:creationId xmlns:a16="http://schemas.microsoft.com/office/drawing/2014/main" id="{C47F86EA-9369-8C46-BDB4-97B338B55CF9}"/>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3" name="object 22">
              <a:extLst>
                <a:ext uri="{FF2B5EF4-FFF2-40B4-BE49-F238E27FC236}">
                  <a16:creationId xmlns:a16="http://schemas.microsoft.com/office/drawing/2014/main" id="{8CFBB2BB-FE7C-E948-8A4B-ED828BCB920F}"/>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4" name="object 10">
              <a:extLst>
                <a:ext uri="{FF2B5EF4-FFF2-40B4-BE49-F238E27FC236}">
                  <a16:creationId xmlns:a16="http://schemas.microsoft.com/office/drawing/2014/main" id="{203E17F6-EBB0-A84B-B4CF-F1697C214E67}"/>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2" name="Rectangle 1">
            <a:extLst>
              <a:ext uri="{FF2B5EF4-FFF2-40B4-BE49-F238E27FC236}">
                <a16:creationId xmlns:a16="http://schemas.microsoft.com/office/drawing/2014/main" id="{8A7BEE61-483C-D04E-4BA4-84715FFA9E72}"/>
              </a:ext>
            </a:extLst>
          </p:cNvPr>
          <p:cNvSpPr/>
          <p:nvPr/>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DB668B3-7F49-AB41-A402-BF56DD946A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802985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3529" y="2000251"/>
            <a:ext cx="5827071"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243529" y="2730500"/>
            <a:ext cx="5827071"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1" name="Title 1">
            <a:extLst>
              <a:ext uri="{FF2B5EF4-FFF2-40B4-BE49-F238E27FC236}">
                <a16:creationId xmlns:a16="http://schemas.microsoft.com/office/drawing/2014/main" id="{62634540-58F9-9948-8899-1026D1045379}"/>
              </a:ext>
            </a:extLst>
          </p:cNvPr>
          <p:cNvSpPr>
            <a:spLocks noGrp="1"/>
          </p:cNvSpPr>
          <p:nvPr>
            <p:ph type="title" hasCustomPrompt="1"/>
          </p:nvPr>
        </p:nvSpPr>
        <p:spPr>
          <a:xfrm>
            <a:off x="1082613" y="265880"/>
            <a:ext cx="10697361" cy="720987"/>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5" name="Group 44">
            <a:extLst>
              <a:ext uri="{FF2B5EF4-FFF2-40B4-BE49-F238E27FC236}">
                <a16:creationId xmlns:a16="http://schemas.microsoft.com/office/drawing/2014/main" id="{E5F0B839-9353-E846-AD47-E0CA9DAEDC3E}"/>
              </a:ext>
            </a:extLst>
          </p:cNvPr>
          <p:cNvGrpSpPr/>
          <p:nvPr/>
        </p:nvGrpSpPr>
        <p:grpSpPr>
          <a:xfrm>
            <a:off x="11479694" y="484771"/>
            <a:ext cx="712306" cy="5410029"/>
            <a:chOff x="11492959" y="484771"/>
            <a:chExt cx="712306" cy="5410029"/>
          </a:xfrm>
        </p:grpSpPr>
        <p:grpSp>
          <p:nvGrpSpPr>
            <p:cNvPr id="46" name="Group 45">
              <a:extLst>
                <a:ext uri="{FF2B5EF4-FFF2-40B4-BE49-F238E27FC236}">
                  <a16:creationId xmlns:a16="http://schemas.microsoft.com/office/drawing/2014/main" id="{0DFC5487-CD62-CB4E-A4E3-A1E9D83EDC08}"/>
                </a:ext>
              </a:extLst>
            </p:cNvPr>
            <p:cNvGrpSpPr/>
            <p:nvPr userDrawn="1"/>
          </p:nvGrpSpPr>
          <p:grpSpPr>
            <a:xfrm>
              <a:off x="11492959" y="484771"/>
              <a:ext cx="712305" cy="98641"/>
              <a:chOff x="11492959" y="484771"/>
              <a:chExt cx="712305" cy="98641"/>
            </a:xfrm>
          </p:grpSpPr>
          <p:sp>
            <p:nvSpPr>
              <p:cNvPr id="63" name="object 12">
                <a:extLst>
                  <a:ext uri="{FF2B5EF4-FFF2-40B4-BE49-F238E27FC236}">
                    <a16:creationId xmlns:a16="http://schemas.microsoft.com/office/drawing/2014/main" id="{17573EB3-047D-BC44-93E1-5C114BA32B79}"/>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4" name="object 22">
                <a:extLst>
                  <a:ext uri="{FF2B5EF4-FFF2-40B4-BE49-F238E27FC236}">
                    <a16:creationId xmlns:a16="http://schemas.microsoft.com/office/drawing/2014/main" id="{9DE04C44-735E-D24D-96C5-B25A500FADAE}"/>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7" name="Group 46">
              <a:extLst>
                <a:ext uri="{FF2B5EF4-FFF2-40B4-BE49-F238E27FC236}">
                  <a16:creationId xmlns:a16="http://schemas.microsoft.com/office/drawing/2014/main" id="{D3807DD3-597D-B446-BFDF-38E89FCF3473}"/>
                </a:ext>
              </a:extLst>
            </p:cNvPr>
            <p:cNvGrpSpPr/>
            <p:nvPr userDrawn="1"/>
          </p:nvGrpSpPr>
          <p:grpSpPr>
            <a:xfrm>
              <a:off x="11492959" y="837460"/>
              <a:ext cx="712305" cy="112876"/>
              <a:chOff x="11492959" y="837460"/>
              <a:chExt cx="712305" cy="112876"/>
            </a:xfrm>
          </p:grpSpPr>
          <p:sp>
            <p:nvSpPr>
              <p:cNvPr id="60" name="object 10">
                <a:extLst>
                  <a:ext uri="{FF2B5EF4-FFF2-40B4-BE49-F238E27FC236}">
                    <a16:creationId xmlns:a16="http://schemas.microsoft.com/office/drawing/2014/main" id="{E070191D-56A9-7C49-BCBA-92FBB3DEA655}"/>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1" name="object 10">
                <a:extLst>
                  <a:ext uri="{FF2B5EF4-FFF2-40B4-BE49-F238E27FC236}">
                    <a16:creationId xmlns:a16="http://schemas.microsoft.com/office/drawing/2014/main" id="{7DB34162-57C7-8446-BE88-8A38F9F44DD2}"/>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2" name="object 22">
                <a:extLst>
                  <a:ext uri="{FF2B5EF4-FFF2-40B4-BE49-F238E27FC236}">
                    <a16:creationId xmlns:a16="http://schemas.microsoft.com/office/drawing/2014/main" id="{DB001776-25EE-B44E-A0F9-4501B3CBA518}"/>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8" name="Group 47">
              <a:extLst>
                <a:ext uri="{FF2B5EF4-FFF2-40B4-BE49-F238E27FC236}">
                  <a16:creationId xmlns:a16="http://schemas.microsoft.com/office/drawing/2014/main" id="{48927D32-81A5-8D49-9713-C4D4B21FDAAD}"/>
                </a:ext>
              </a:extLst>
            </p:cNvPr>
            <p:cNvGrpSpPr/>
            <p:nvPr userDrawn="1"/>
          </p:nvGrpSpPr>
          <p:grpSpPr>
            <a:xfrm>
              <a:off x="11492959" y="1459641"/>
              <a:ext cx="712305" cy="18623"/>
              <a:chOff x="11492959" y="1459641"/>
              <a:chExt cx="712305" cy="18623"/>
            </a:xfrm>
          </p:grpSpPr>
          <p:sp>
            <p:nvSpPr>
              <p:cNvPr id="58" name="object 10">
                <a:extLst>
                  <a:ext uri="{FF2B5EF4-FFF2-40B4-BE49-F238E27FC236}">
                    <a16:creationId xmlns:a16="http://schemas.microsoft.com/office/drawing/2014/main" id="{E59CFED6-027F-0645-9F49-FC2890BA1A70}"/>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9" name="object 22">
                <a:extLst>
                  <a:ext uri="{FF2B5EF4-FFF2-40B4-BE49-F238E27FC236}">
                    <a16:creationId xmlns:a16="http://schemas.microsoft.com/office/drawing/2014/main" id="{18D30FB2-01E3-AB44-8354-1D2F1F26F813}"/>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82FA8889-B16F-EE41-8FE1-D4106849B034}"/>
                </a:ext>
              </a:extLst>
            </p:cNvPr>
            <p:cNvGrpSpPr/>
            <p:nvPr userDrawn="1"/>
          </p:nvGrpSpPr>
          <p:grpSpPr>
            <a:xfrm>
              <a:off x="11492959" y="2418879"/>
              <a:ext cx="712305" cy="126395"/>
              <a:chOff x="11492959" y="2418879"/>
              <a:chExt cx="712305" cy="126395"/>
            </a:xfrm>
          </p:grpSpPr>
          <p:sp>
            <p:nvSpPr>
              <p:cNvPr id="56" name="object 10">
                <a:extLst>
                  <a:ext uri="{FF2B5EF4-FFF2-40B4-BE49-F238E27FC236}">
                    <a16:creationId xmlns:a16="http://schemas.microsoft.com/office/drawing/2014/main" id="{8CC61547-D98D-9348-A9ED-D3022C830F38}"/>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7" name="object 22">
                <a:extLst>
                  <a:ext uri="{FF2B5EF4-FFF2-40B4-BE49-F238E27FC236}">
                    <a16:creationId xmlns:a16="http://schemas.microsoft.com/office/drawing/2014/main" id="{190D34D4-A150-9F41-A079-D037936229AF}"/>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0" name="object 22">
              <a:extLst>
                <a:ext uri="{FF2B5EF4-FFF2-40B4-BE49-F238E27FC236}">
                  <a16:creationId xmlns:a16="http://schemas.microsoft.com/office/drawing/2014/main" id="{E6981967-3430-2242-B2DB-A1C6DFEE2AD1}"/>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1" name="Group 50">
              <a:extLst>
                <a:ext uri="{FF2B5EF4-FFF2-40B4-BE49-F238E27FC236}">
                  <a16:creationId xmlns:a16="http://schemas.microsoft.com/office/drawing/2014/main" id="{F75F63B2-AF78-174E-A1E7-6AC266A634FF}"/>
                </a:ext>
              </a:extLst>
            </p:cNvPr>
            <p:cNvGrpSpPr/>
            <p:nvPr userDrawn="1"/>
          </p:nvGrpSpPr>
          <p:grpSpPr>
            <a:xfrm>
              <a:off x="11492959" y="5160951"/>
              <a:ext cx="712305" cy="70754"/>
              <a:chOff x="11492959" y="5160951"/>
              <a:chExt cx="712305" cy="70754"/>
            </a:xfrm>
          </p:grpSpPr>
          <p:sp>
            <p:nvSpPr>
              <p:cNvPr id="54" name="object 22">
                <a:extLst>
                  <a:ext uri="{FF2B5EF4-FFF2-40B4-BE49-F238E27FC236}">
                    <a16:creationId xmlns:a16="http://schemas.microsoft.com/office/drawing/2014/main" id="{E338C308-24B6-0C4A-81C5-9AD123CA88F0}"/>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5" name="object 10">
                <a:extLst>
                  <a:ext uri="{FF2B5EF4-FFF2-40B4-BE49-F238E27FC236}">
                    <a16:creationId xmlns:a16="http://schemas.microsoft.com/office/drawing/2014/main" id="{79BFF00E-5E28-EB42-9013-3D4B47448D98}"/>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2" name="object 22">
              <a:extLst>
                <a:ext uri="{FF2B5EF4-FFF2-40B4-BE49-F238E27FC236}">
                  <a16:creationId xmlns:a16="http://schemas.microsoft.com/office/drawing/2014/main" id="{232ED4AC-708F-CB44-902F-82607003E83E}"/>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3" name="object 10">
              <a:extLst>
                <a:ext uri="{FF2B5EF4-FFF2-40B4-BE49-F238E27FC236}">
                  <a16:creationId xmlns:a16="http://schemas.microsoft.com/office/drawing/2014/main" id="{7D93ABB1-23F8-5F4C-967A-5D0C774ECA18}"/>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3" name="Rectangle 2">
            <a:extLst>
              <a:ext uri="{FF2B5EF4-FFF2-40B4-BE49-F238E27FC236}">
                <a16:creationId xmlns:a16="http://schemas.microsoft.com/office/drawing/2014/main" id="{E0CD0931-38CF-EC05-6988-B22E5E729029}"/>
              </a:ext>
            </a:extLst>
          </p:cNvPr>
          <p:cNvSpPr/>
          <p:nvPr/>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6366731-1AAA-9240-8A54-0E4A0F1AAC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3146102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0" name="Group 39">
            <a:extLst>
              <a:ext uri="{FF2B5EF4-FFF2-40B4-BE49-F238E27FC236}">
                <a16:creationId xmlns:a16="http://schemas.microsoft.com/office/drawing/2014/main" id="{AFB4AA37-BF70-8540-AE2A-C91FAE33FB3B}"/>
              </a:ext>
            </a:extLst>
          </p:cNvPr>
          <p:cNvGrpSpPr/>
          <p:nvPr/>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2" name="Rectangle 1">
            <a:extLst>
              <a:ext uri="{FF2B5EF4-FFF2-40B4-BE49-F238E27FC236}">
                <a16:creationId xmlns:a16="http://schemas.microsoft.com/office/drawing/2014/main" id="{41A36668-209C-0BDF-993C-65919D0029F2}"/>
              </a:ext>
            </a:extLst>
          </p:cNvPr>
          <p:cNvSpPr/>
          <p:nvPr/>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67FEA3B3-B1AB-C34C-8D44-CCE56CF826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
        <p:nvSpPr>
          <p:cNvPr id="3" name="Text Placeholder 2">
            <a:extLst>
              <a:ext uri="{FF2B5EF4-FFF2-40B4-BE49-F238E27FC236}">
                <a16:creationId xmlns:a16="http://schemas.microsoft.com/office/drawing/2014/main" id="{14328575-D60F-0F4C-A04E-A0E977F9C446}"/>
              </a:ext>
            </a:extLst>
          </p:cNvPr>
          <p:cNvSpPr>
            <a:spLocks noGrp="1"/>
          </p:cNvSpPr>
          <p:nvPr>
            <p:ph type="body" sz="quarter" idx="10"/>
          </p:nvPr>
        </p:nvSpPr>
        <p:spPr>
          <a:xfrm>
            <a:off x="268929" y="1777235"/>
            <a:ext cx="11097571" cy="4620390"/>
          </a:xfrm>
        </p:spPr>
        <p:txBody>
          <a:bodyPr/>
          <a:lstStyle>
            <a:lvl1pPr>
              <a:defRPr b="0" i="0">
                <a:latin typeface="Gentona Light" pitchFamily="2" charset="77"/>
              </a:defRPr>
            </a:lvl1pPr>
            <a:lvl2pPr>
              <a:defRPr b="0" i="0">
                <a:latin typeface="Gentona Light" pitchFamily="2" charset="77"/>
              </a:defRPr>
            </a:lvl2pPr>
            <a:lvl3pPr>
              <a:defRPr b="0" i="0">
                <a:latin typeface="Gentona Light" pitchFamily="2" charset="77"/>
              </a:defRPr>
            </a:lvl3pPr>
            <a:lvl4pPr>
              <a:defRPr b="0" i="0">
                <a:latin typeface="Gentona Light" pitchFamily="2" charset="77"/>
              </a:defRPr>
            </a:lvl4pPr>
            <a:lvl5pPr>
              <a:defRPr b="0" i="0">
                <a:latin typeface="Gentona Ligh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0123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73937"/>
            <a:ext cx="10502434" cy="709971"/>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sp>
        <p:nvSpPr>
          <p:cNvPr id="2" name="Rectangle 1">
            <a:extLst>
              <a:ext uri="{FF2B5EF4-FFF2-40B4-BE49-F238E27FC236}">
                <a16:creationId xmlns:a16="http://schemas.microsoft.com/office/drawing/2014/main" id="{594357FA-5D1E-A512-3709-9E8057FEF074}"/>
              </a:ext>
            </a:extLst>
          </p:cNvPr>
          <p:cNvSpPr/>
          <p:nvPr/>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E97D9C6-73FE-D14D-8512-14E37BC89322}"/>
              </a:ext>
            </a:extLst>
          </p:cNvPr>
          <p:cNvGrpSpPr/>
          <p:nvPr/>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E468C303-0BCD-294D-8A5E-F72832293BBA}"/>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3AA8EBE3-E990-E744-A51E-9E1EDA281452}"/>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DDEA5A50-442F-1E41-94EA-A753D6726DD9}"/>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DA891276-27F9-3348-B21F-433466982B35}"/>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0F170833-719E-854B-A96A-2CFC1983BCA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F0EBAB6A-8787-3D4D-9662-EA0BC6E72CB1}"/>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5DA9EBDC-4C27-474A-B7F5-A1484E88C5C6}"/>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28D2AF26-6608-1149-90BF-7B7C591953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B2CDD3D2-5178-3947-AC8A-6F48542A55D9}"/>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72C2EC78-D90B-6741-B9AE-3AD609280FFE}"/>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B4041E71-F3E0-9841-B59B-2CE9464FAB93}"/>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60246A32-4DEA-EE48-8F0C-557498470B84}"/>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A35F30EE-6BC3-6B40-8242-1897072F0A06}"/>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C6620E60-909D-B049-804E-873036BE17A3}"/>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AD6957E-8036-BD42-8B86-C7D45890B44D}"/>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08F963C8-233E-E44D-A3E3-2C76B20A8E72}"/>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5B9D0947-E2C8-AA4D-8B86-CB7D56DCEA4C}"/>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22AA30A2-8C47-344A-8DD4-C1E326ECC4AA}"/>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EBB8F6FF-704A-624B-9791-C7BBE41B469B}"/>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F7FE98E8-B3CD-AE4A-92CB-AA122681F8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165531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00EC-AC54-1349-830A-FEBBD043D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FD918-29C2-9F4C-ABBA-FC078D6AAF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90069-0069-ED43-885D-1C5FE340D1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29DC0-53A2-7E4E-806C-136F1D7DE7AE}"/>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6" name="Footer Placeholder 5">
            <a:extLst>
              <a:ext uri="{FF2B5EF4-FFF2-40B4-BE49-F238E27FC236}">
                <a16:creationId xmlns:a16="http://schemas.microsoft.com/office/drawing/2014/main" id="{4935C52D-EFB8-2947-9CA7-3788010DA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234B2-CC94-4549-9DFC-66C8D54E0484}"/>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3117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E69A-1F95-5143-B7C7-ECF3E919F7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BC36EE-2A90-2C41-AA91-74D636CDE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3A76F2-2E16-AD47-99C1-E41D490F1F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1FE44E-C3ED-AB46-A4F8-DDA357A63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801BD6-4645-864A-AB53-F11F3ECD44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44ECF-934C-4A4A-8756-8046ECBD8ACD}"/>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8" name="Footer Placeholder 7">
            <a:extLst>
              <a:ext uri="{FF2B5EF4-FFF2-40B4-BE49-F238E27FC236}">
                <a16:creationId xmlns:a16="http://schemas.microsoft.com/office/drawing/2014/main" id="{3E5E9F78-7990-D64A-9585-A387064134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509086-0D24-DB4A-8119-5E4F572AD218}"/>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335916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58CD-9B5A-F84D-B20D-0D49D8E0D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B647AC-9347-7F40-A31E-3C521E7D159E}"/>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4" name="Footer Placeholder 3">
            <a:extLst>
              <a:ext uri="{FF2B5EF4-FFF2-40B4-BE49-F238E27FC236}">
                <a16:creationId xmlns:a16="http://schemas.microsoft.com/office/drawing/2014/main" id="{00CB90A3-2A5A-2340-9DBB-14BA93D991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1ACE2B-3DA5-3B4A-8C69-C523E8B8FDB0}"/>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380376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11DCF-EEE7-A742-8034-1271FAB9759D}"/>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3" name="Footer Placeholder 2">
            <a:extLst>
              <a:ext uri="{FF2B5EF4-FFF2-40B4-BE49-F238E27FC236}">
                <a16:creationId xmlns:a16="http://schemas.microsoft.com/office/drawing/2014/main" id="{044F326E-A60C-2647-A5A8-3A6A856DCF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DF65DE-9B6B-9649-A516-7BF99C97C0FA}"/>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129191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C4A24-E245-074D-813D-7167BFECF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28A804-740F-F54B-ACA9-AEB124B53B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2DA2F-4993-C345-AD58-D02931981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C13AAD-4081-3B4A-89EF-1FE376020A44}"/>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6" name="Footer Placeholder 5">
            <a:extLst>
              <a:ext uri="{FF2B5EF4-FFF2-40B4-BE49-F238E27FC236}">
                <a16:creationId xmlns:a16="http://schemas.microsoft.com/office/drawing/2014/main" id="{A79184F0-B518-074A-996B-6D4A7B339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2A190-F170-A54B-91F1-C40874324EFD}"/>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299942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2E2D-0E4D-8042-BE76-44FCB6AB3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11CC37-B683-5348-B6E4-AF1EC31B0B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7D72B8-CF24-424E-B2C3-A789E4D27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5512FA-0AA3-894D-837F-C3D6D670680C}"/>
              </a:ext>
            </a:extLst>
          </p:cNvPr>
          <p:cNvSpPr>
            <a:spLocks noGrp="1"/>
          </p:cNvSpPr>
          <p:nvPr>
            <p:ph type="dt" sz="half" idx="10"/>
          </p:nvPr>
        </p:nvSpPr>
        <p:spPr/>
        <p:txBody>
          <a:bodyPr/>
          <a:lstStyle/>
          <a:p>
            <a:fld id="{DBE435A9-F4D5-374B-81C3-26ABCD21E189}" type="datetimeFigureOut">
              <a:rPr lang="en-US" smtClean="0"/>
              <a:t>4/18/2023</a:t>
            </a:fld>
            <a:endParaRPr lang="en-US"/>
          </a:p>
        </p:txBody>
      </p:sp>
      <p:sp>
        <p:nvSpPr>
          <p:cNvPr id="6" name="Footer Placeholder 5">
            <a:extLst>
              <a:ext uri="{FF2B5EF4-FFF2-40B4-BE49-F238E27FC236}">
                <a16:creationId xmlns:a16="http://schemas.microsoft.com/office/drawing/2014/main" id="{0ABC6B5F-05FD-4545-AF31-8E61934E2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204DA-4600-BA4B-BE11-07DD6A2E115B}"/>
              </a:ext>
            </a:extLst>
          </p:cNvPr>
          <p:cNvSpPr>
            <a:spLocks noGrp="1"/>
          </p:cNvSpPr>
          <p:nvPr>
            <p:ph type="sldNum" sz="quarter" idx="12"/>
          </p:nvPr>
        </p:nvSpPr>
        <p:spPr/>
        <p:txBody>
          <a:bodyPr/>
          <a:lstStyle/>
          <a:p>
            <a:fld id="{0B95CDEA-FEAF-AF4B-AE90-4907CE5566F3}" type="slidenum">
              <a:rPr lang="en-US" smtClean="0"/>
              <a:t>‹#›</a:t>
            </a:fld>
            <a:endParaRPr lang="en-US"/>
          </a:p>
        </p:txBody>
      </p:sp>
    </p:spTree>
    <p:extLst>
      <p:ext uri="{BB962C8B-B14F-4D97-AF65-F5344CB8AC3E}">
        <p14:creationId xmlns:p14="http://schemas.microsoft.com/office/powerpoint/2010/main" val="37409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D4C4-9033-DB4B-AE38-8D1B6A5831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5758CA-F673-9745-A386-AF01C39E1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52907-357D-D54C-A6D1-BEA9493239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435A9-F4D5-374B-81C3-26ABCD21E189}" type="datetimeFigureOut">
              <a:rPr lang="en-US" smtClean="0"/>
              <a:t>4/18/2023</a:t>
            </a:fld>
            <a:endParaRPr lang="en-US"/>
          </a:p>
        </p:txBody>
      </p:sp>
      <p:sp>
        <p:nvSpPr>
          <p:cNvPr id="5" name="Footer Placeholder 4">
            <a:extLst>
              <a:ext uri="{FF2B5EF4-FFF2-40B4-BE49-F238E27FC236}">
                <a16:creationId xmlns:a16="http://schemas.microsoft.com/office/drawing/2014/main" id="{A39F0923-C9B7-0142-A9F3-2BDE94115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807406-A010-7048-8990-DF03FBA292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5CDEA-FEAF-AF4B-AE90-4907CE5566F3}" type="slidenum">
              <a:rPr lang="en-US" smtClean="0"/>
              <a:t>‹#›</a:t>
            </a:fld>
            <a:endParaRPr lang="en-US"/>
          </a:p>
        </p:txBody>
      </p:sp>
    </p:spTree>
    <p:extLst>
      <p:ext uri="{BB962C8B-B14F-4D97-AF65-F5344CB8AC3E}">
        <p14:creationId xmlns:p14="http://schemas.microsoft.com/office/powerpoint/2010/main" val="2277931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0B95CDEA-FEAF-AF4B-AE90-4907CE5566F3}" type="slidenum">
              <a:rPr lang="en-US" smtClean="0"/>
              <a:t>‹#›</a:t>
            </a:fld>
            <a:endParaRPr lang="en-US"/>
          </a:p>
        </p:txBody>
      </p:sp>
    </p:spTree>
    <p:extLst>
      <p:ext uri="{BB962C8B-B14F-4D97-AF65-F5344CB8AC3E}">
        <p14:creationId xmlns:p14="http://schemas.microsoft.com/office/powerpoint/2010/main" val="28586680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hyperlink" Target="mailto:hampson@law.ufl.edu" TargetMode="External"/><Relationship Id="rId5" Type="http://schemas.openxmlformats.org/officeDocument/2006/relationships/hyperlink" Target="https://teach.ufl.edu/resource-library/group-work/"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9BF0-0209-46DF-7D40-710D1671C6A0}"/>
              </a:ext>
            </a:extLst>
          </p:cNvPr>
          <p:cNvSpPr>
            <a:spLocks noGrp="1"/>
          </p:cNvSpPr>
          <p:nvPr>
            <p:ph type="ctrTitle"/>
          </p:nvPr>
        </p:nvSpPr>
        <p:spPr/>
        <p:txBody>
          <a:bodyPr>
            <a:normAutofit/>
          </a:bodyPr>
          <a:lstStyle/>
          <a:p>
            <a:r>
              <a:rPr lang="en-US" sz="4800" b="1" dirty="0">
                <a:solidFill>
                  <a:srgbClr val="1A3663"/>
                </a:solidFill>
                <a:latin typeface="Bookman Old Style" panose="02050604050505020204" pitchFamily="18" charset="0"/>
              </a:rPr>
              <a:t>Bringing Groupwork </a:t>
            </a:r>
            <a:br>
              <a:rPr lang="en-US" sz="4800" b="1" dirty="0">
                <a:solidFill>
                  <a:srgbClr val="1A3663"/>
                </a:solidFill>
                <a:latin typeface="Bookman Old Style" panose="02050604050505020204" pitchFamily="18" charset="0"/>
              </a:rPr>
            </a:br>
            <a:r>
              <a:rPr lang="en-US" sz="4800" b="1" dirty="0">
                <a:solidFill>
                  <a:srgbClr val="1A3663"/>
                </a:solidFill>
                <a:latin typeface="Bookman Old Style" panose="02050604050505020204" pitchFamily="18" charset="0"/>
              </a:rPr>
              <a:t>from the Courtroom </a:t>
            </a:r>
            <a:br>
              <a:rPr lang="en-US" sz="4800" b="1" dirty="0">
                <a:solidFill>
                  <a:srgbClr val="1A3663"/>
                </a:solidFill>
                <a:latin typeface="Bookman Old Style" panose="02050604050505020204" pitchFamily="18" charset="0"/>
              </a:rPr>
            </a:br>
            <a:r>
              <a:rPr lang="en-US" sz="4800" b="1" dirty="0">
                <a:solidFill>
                  <a:srgbClr val="1A3663"/>
                </a:solidFill>
                <a:latin typeface="Bookman Old Style" panose="02050604050505020204" pitchFamily="18" charset="0"/>
              </a:rPr>
              <a:t>to the Classroom</a:t>
            </a:r>
          </a:p>
        </p:txBody>
      </p:sp>
      <p:sp>
        <p:nvSpPr>
          <p:cNvPr id="3" name="Subtitle 2">
            <a:extLst>
              <a:ext uri="{FF2B5EF4-FFF2-40B4-BE49-F238E27FC236}">
                <a16:creationId xmlns:a16="http://schemas.microsoft.com/office/drawing/2014/main" id="{CE5F490D-1A79-14A8-DE6E-86FF101F96E4}"/>
              </a:ext>
            </a:extLst>
          </p:cNvPr>
          <p:cNvSpPr>
            <a:spLocks noGrp="1"/>
          </p:cNvSpPr>
          <p:nvPr>
            <p:ph type="subTitle" idx="1"/>
          </p:nvPr>
        </p:nvSpPr>
        <p:spPr/>
        <p:txBody>
          <a:bodyPr/>
          <a:lstStyle/>
          <a:p>
            <a:r>
              <a:rPr lang="en-US" sz="2400" dirty="0">
                <a:solidFill>
                  <a:srgbClr val="1A3663"/>
                </a:solidFill>
                <a:latin typeface="Arial" panose="020B0604020202020204" pitchFamily="34" charset="0"/>
                <a:cs typeface="Arial" panose="020B0604020202020204" pitchFamily="34" charset="0"/>
              </a:rPr>
              <a:t>Interface 2023</a:t>
            </a:r>
          </a:p>
          <a:p>
            <a:r>
              <a:rPr lang="en-US" sz="2400" dirty="0">
                <a:solidFill>
                  <a:srgbClr val="1A3663"/>
                </a:solidFill>
                <a:latin typeface="Arial" panose="020B0604020202020204" pitchFamily="34" charset="0"/>
                <a:cs typeface="Arial" panose="020B0604020202020204" pitchFamily="34" charset="0"/>
              </a:rPr>
              <a:t>Professor Christopher D. Hampson</a:t>
            </a:r>
          </a:p>
        </p:txBody>
      </p:sp>
    </p:spTree>
    <p:extLst>
      <p:ext uri="{BB962C8B-B14F-4D97-AF65-F5344CB8AC3E}">
        <p14:creationId xmlns:p14="http://schemas.microsoft.com/office/powerpoint/2010/main" val="424052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93E57C-27C0-8C76-9DCF-AD5F54B9CA21}"/>
              </a:ext>
            </a:extLst>
          </p:cNvPr>
          <p:cNvSpPr txBox="1"/>
          <p:nvPr/>
        </p:nvSpPr>
        <p:spPr>
          <a:xfrm>
            <a:off x="3136392" y="2487168"/>
            <a:ext cx="184731" cy="369332"/>
          </a:xfrm>
          <a:prstGeom prst="rect">
            <a:avLst/>
          </a:prstGeom>
          <a:noFill/>
        </p:spPr>
        <p:txBody>
          <a:bodyPr wrap="square" rtlCol="0">
            <a:spAutoFit/>
          </a:bodyPr>
          <a:lstStyle/>
          <a:p>
            <a:endParaRPr lang="en-US" dirty="0"/>
          </a:p>
        </p:txBody>
      </p:sp>
      <p:sp>
        <p:nvSpPr>
          <p:cNvPr id="12" name="Speech Bubble: Oval 11">
            <a:extLst>
              <a:ext uri="{FF2B5EF4-FFF2-40B4-BE49-F238E27FC236}">
                <a16:creationId xmlns:a16="http://schemas.microsoft.com/office/drawing/2014/main" id="{1F2BDE46-AE60-8CAA-9EBF-2F393510935D}"/>
              </a:ext>
            </a:extLst>
          </p:cNvPr>
          <p:cNvSpPr/>
          <p:nvPr/>
        </p:nvSpPr>
        <p:spPr>
          <a:xfrm>
            <a:off x="348488" y="3783647"/>
            <a:ext cx="4634344" cy="2066481"/>
          </a:xfrm>
          <a:prstGeom prst="wedgeEllipseCallout">
            <a:avLst>
              <a:gd name="adj1" fmla="val 47806"/>
              <a:gd name="adj2" fmla="val -66858"/>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Book" panose="020B0503020102020204" pitchFamily="34" charset="0"/>
              </a:rPr>
              <a:t>We followed the roles laid out in the project packet for the most part, but there was overlap and mutual contribution across ‘role lines.’</a:t>
            </a:r>
          </a:p>
        </p:txBody>
      </p:sp>
      <p:sp>
        <p:nvSpPr>
          <p:cNvPr id="13" name="Speech Bubble: Oval 12">
            <a:extLst>
              <a:ext uri="{FF2B5EF4-FFF2-40B4-BE49-F238E27FC236}">
                <a16:creationId xmlns:a16="http://schemas.microsoft.com/office/drawing/2014/main" id="{8111F7EF-6A9D-3C54-7C02-52FED9A21C45}"/>
              </a:ext>
            </a:extLst>
          </p:cNvPr>
          <p:cNvSpPr/>
          <p:nvPr/>
        </p:nvSpPr>
        <p:spPr>
          <a:xfrm>
            <a:off x="211976" y="184729"/>
            <a:ext cx="5246992" cy="2185353"/>
          </a:xfrm>
          <a:prstGeom prst="wedgeEllipseCallout">
            <a:avLst>
              <a:gd name="adj1" fmla="val 19580"/>
              <a:gd name="adj2" fmla="val 94566"/>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Book" panose="020B0503020102020204" pitchFamily="34" charset="0"/>
              </a:rPr>
              <a:t>No single person was a hero, and no one took a back seat, we were constantly making sure we were all on the same page and even checked all of the motions and plans together at the end to make sure it was cohesive and error-free.</a:t>
            </a:r>
          </a:p>
        </p:txBody>
      </p:sp>
      <p:sp>
        <p:nvSpPr>
          <p:cNvPr id="14" name="Speech Bubble: Oval 13">
            <a:extLst>
              <a:ext uri="{FF2B5EF4-FFF2-40B4-BE49-F238E27FC236}">
                <a16:creationId xmlns:a16="http://schemas.microsoft.com/office/drawing/2014/main" id="{B1193D0B-4C1C-1EC2-F187-8FE62F98F875}"/>
              </a:ext>
            </a:extLst>
          </p:cNvPr>
          <p:cNvSpPr/>
          <p:nvPr/>
        </p:nvSpPr>
        <p:spPr>
          <a:xfrm>
            <a:off x="5881624" y="3170936"/>
            <a:ext cx="5961888" cy="2679192"/>
          </a:xfrm>
          <a:prstGeom prst="wedgeEllipseCallout">
            <a:avLst>
              <a:gd name="adj1" fmla="val -55500"/>
              <a:gd name="adj2" fmla="val -49474"/>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Franklin Gothic Book" panose="020B0503020102020204" pitchFamily="34" charset="0"/>
              </a:rPr>
              <a:t>We assigned each member a role, but we all participated in everything. Our whole team came to the negotiation and all participated. We also collectively brainstormed our strategy. We learned that we all work very well as a team and were all able to contribute, which is what I think led to the success we had in negotiation.</a:t>
            </a:r>
          </a:p>
        </p:txBody>
      </p:sp>
      <p:sp>
        <p:nvSpPr>
          <p:cNvPr id="15" name="Speech Bubble: Oval 14">
            <a:extLst>
              <a:ext uri="{FF2B5EF4-FFF2-40B4-BE49-F238E27FC236}">
                <a16:creationId xmlns:a16="http://schemas.microsoft.com/office/drawing/2014/main" id="{C4D7D74C-698A-E4CF-7F4B-A720336E133F}"/>
              </a:ext>
            </a:extLst>
          </p:cNvPr>
          <p:cNvSpPr/>
          <p:nvPr/>
        </p:nvSpPr>
        <p:spPr>
          <a:xfrm>
            <a:off x="5889935" y="184729"/>
            <a:ext cx="5961888" cy="2679192"/>
          </a:xfrm>
          <a:prstGeom prst="wedgeEllipseCallout">
            <a:avLst>
              <a:gd name="adj1" fmla="val -58126"/>
              <a:gd name="adj2" fmla="val 45079"/>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Franklin Gothic Book" panose="020B0503020102020204" pitchFamily="34" charset="0"/>
              </a:rPr>
              <a:t>In our initial meeting, we agreed to divide the work as suggested in the assignment …. When the real work began, this was not followed even slightly. Our product was truly a result of collaborative process to the point where it would be difficult to label any one of us with one title.</a:t>
            </a:r>
          </a:p>
        </p:txBody>
      </p:sp>
    </p:spTree>
    <p:extLst>
      <p:ext uri="{BB962C8B-B14F-4D97-AF65-F5344CB8AC3E}">
        <p14:creationId xmlns:p14="http://schemas.microsoft.com/office/powerpoint/2010/main" val="419918955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tense negotiations.">
            <a:extLst>
              <a:ext uri="{FF2B5EF4-FFF2-40B4-BE49-F238E27FC236}">
                <a16:creationId xmlns:a16="http://schemas.microsoft.com/office/drawing/2014/main" id="{07C0120B-CFA6-0B81-DAE6-62239746F96D}"/>
              </a:ext>
            </a:extLst>
          </p:cNvPr>
          <p:cNvPicPr>
            <a:picLocks noChangeAspect="1"/>
          </p:cNvPicPr>
          <p:nvPr/>
        </p:nvPicPr>
        <p:blipFill>
          <a:blip r:embed="rId2"/>
          <a:stretch>
            <a:fillRect/>
          </a:stretch>
        </p:blipFill>
        <p:spPr>
          <a:xfrm>
            <a:off x="2132616" y="457200"/>
            <a:ext cx="7926767" cy="5943600"/>
          </a:xfrm>
          <a:prstGeom prst="rect">
            <a:avLst/>
          </a:prstGeom>
        </p:spPr>
      </p:pic>
    </p:spTree>
    <p:extLst>
      <p:ext uri="{BB962C8B-B14F-4D97-AF65-F5344CB8AC3E}">
        <p14:creationId xmlns:p14="http://schemas.microsoft.com/office/powerpoint/2010/main" val="329427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he negotiators reach a deal.">
            <a:extLst>
              <a:ext uri="{FF2B5EF4-FFF2-40B4-BE49-F238E27FC236}">
                <a16:creationId xmlns:a16="http://schemas.microsoft.com/office/drawing/2014/main" id="{D6E49543-D019-257C-916A-8F18019CE9F7}"/>
              </a:ext>
            </a:extLst>
          </p:cNvPr>
          <p:cNvPicPr>
            <a:picLocks noChangeAspect="1"/>
          </p:cNvPicPr>
          <p:nvPr/>
        </p:nvPicPr>
        <p:blipFill rotWithShape="1">
          <a:blip r:embed="rId2"/>
          <a:srcRect l="10051" r="10732"/>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57409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F Law students acting as judges.">
            <a:extLst>
              <a:ext uri="{FF2B5EF4-FFF2-40B4-BE49-F238E27FC236}">
                <a16:creationId xmlns:a16="http://schemas.microsoft.com/office/drawing/2014/main" id="{70DC0F9B-5494-21A7-D8AA-498D271C353A}"/>
              </a:ext>
            </a:extLst>
          </p:cNvPr>
          <p:cNvPicPr>
            <a:picLocks noChangeAspect="1"/>
          </p:cNvPicPr>
          <p:nvPr/>
        </p:nvPicPr>
        <p:blipFill rotWithShape="1">
          <a:blip r:embed="rId2"/>
          <a:srcRect t="2587"/>
          <a:stretch/>
        </p:blipFill>
        <p:spPr>
          <a:xfrm>
            <a:off x="4038599" y="10"/>
            <a:ext cx="8160026" cy="6875809"/>
          </a:xfrm>
          <a:prstGeom prst="rect">
            <a:avLst/>
          </a:prstGeom>
        </p:spPr>
      </p:pic>
      <p:sp>
        <p:nvSpPr>
          <p:cNvPr id="58" name="Freeform: Shape 57">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8107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9BF0-0209-46DF-7D40-710D1671C6A0}"/>
              </a:ext>
            </a:extLst>
          </p:cNvPr>
          <p:cNvSpPr>
            <a:spLocks noGrp="1"/>
          </p:cNvSpPr>
          <p:nvPr>
            <p:ph type="title"/>
          </p:nvPr>
        </p:nvSpPr>
        <p:spPr/>
        <p:txBody>
          <a:bodyPr>
            <a:normAutofit/>
          </a:bodyPr>
          <a:lstStyle/>
          <a:p>
            <a:r>
              <a:rPr lang="en-US" sz="4800" b="1" dirty="0">
                <a:solidFill>
                  <a:srgbClr val="1A3663"/>
                </a:solidFill>
                <a:latin typeface="Bookman Old Style" panose="02050604050505020204" pitchFamily="18" charset="0"/>
              </a:rPr>
              <a:t>4.  Ways to Implement These Strategies in Your Fields</a:t>
            </a:r>
          </a:p>
        </p:txBody>
      </p:sp>
    </p:spTree>
    <p:extLst>
      <p:ext uri="{BB962C8B-B14F-4D97-AF65-F5344CB8AC3E}">
        <p14:creationId xmlns:p14="http://schemas.microsoft.com/office/powerpoint/2010/main" val="44823832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41ACAE-06F4-2946-B82B-DC77E9048C23}"/>
              </a:ext>
            </a:extLst>
          </p:cNvPr>
          <p:cNvPicPr>
            <a:picLocks noChangeAspect="1"/>
          </p:cNvPicPr>
          <p:nvPr/>
        </p:nvPicPr>
        <p:blipFill>
          <a:blip r:embed="rId4"/>
          <a:stretch>
            <a:fillRect/>
          </a:stretch>
        </p:blipFill>
        <p:spPr>
          <a:xfrm>
            <a:off x="4938886" y="396713"/>
            <a:ext cx="1588008" cy="1588008"/>
          </a:xfrm>
          <a:prstGeom prst="rect">
            <a:avLst/>
          </a:prstGeom>
        </p:spPr>
      </p:pic>
      <p:sp>
        <p:nvSpPr>
          <p:cNvPr id="7" name="TextBox 6">
            <a:extLst>
              <a:ext uri="{FF2B5EF4-FFF2-40B4-BE49-F238E27FC236}">
                <a16:creationId xmlns:a16="http://schemas.microsoft.com/office/drawing/2014/main" id="{F85F72FE-FB30-0E4F-B173-89589AD00734}"/>
              </a:ext>
            </a:extLst>
          </p:cNvPr>
          <p:cNvSpPr txBox="1"/>
          <p:nvPr/>
        </p:nvSpPr>
        <p:spPr>
          <a:xfrm>
            <a:off x="1230795" y="836774"/>
            <a:ext cx="9730409" cy="646331"/>
          </a:xfrm>
          <a:prstGeom prst="rect">
            <a:avLst/>
          </a:prstGeom>
          <a:noFill/>
        </p:spPr>
        <p:txBody>
          <a:bodyPr wrap="square" rtlCol="0">
            <a:spAutoFit/>
          </a:bodyPr>
          <a:lstStyle/>
          <a:p>
            <a:r>
              <a:rPr lang="en-US" sz="3600" b="1" dirty="0">
                <a:solidFill>
                  <a:srgbClr val="1A3663"/>
                </a:solidFill>
                <a:latin typeface="Bookman Old Style" panose="02050604050505020204" pitchFamily="18" charset="0"/>
              </a:rPr>
              <a:t>Review of Principles</a:t>
            </a:r>
          </a:p>
        </p:txBody>
      </p:sp>
      <p:sp>
        <p:nvSpPr>
          <p:cNvPr id="8" name="TextBox 7">
            <a:extLst>
              <a:ext uri="{FF2B5EF4-FFF2-40B4-BE49-F238E27FC236}">
                <a16:creationId xmlns:a16="http://schemas.microsoft.com/office/drawing/2014/main" id="{754B29C7-D7D1-D248-93D7-CFED5AABAEE1}"/>
              </a:ext>
            </a:extLst>
          </p:cNvPr>
          <p:cNvSpPr txBox="1"/>
          <p:nvPr/>
        </p:nvSpPr>
        <p:spPr>
          <a:xfrm>
            <a:off x="1230795" y="1923166"/>
            <a:ext cx="9730409" cy="2062103"/>
          </a:xfrm>
          <a:prstGeom prst="rect">
            <a:avLst/>
          </a:prstGeom>
          <a:noFill/>
        </p:spPr>
        <p:txBody>
          <a:bodyPr wrap="square" rtlCol="0">
            <a:spAutoFit/>
          </a:bodyPr>
          <a:lstStyle/>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Authentic Assignment</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Diverse Teams</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Thoughtful Structure</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Fair Assessment</a:t>
            </a:r>
          </a:p>
        </p:txBody>
      </p:sp>
    </p:spTree>
    <p:extLst>
      <p:ext uri="{BB962C8B-B14F-4D97-AF65-F5344CB8AC3E}">
        <p14:creationId xmlns:p14="http://schemas.microsoft.com/office/powerpoint/2010/main" val="406721578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9B8F6FB9-506E-CC10-95B4-1EB0AC6F76AE}"/>
              </a:ext>
            </a:extLst>
          </p:cNvPr>
          <p:cNvSpPr/>
          <p:nvPr/>
        </p:nvSpPr>
        <p:spPr>
          <a:xfrm>
            <a:off x="5732890" y="2424782"/>
            <a:ext cx="5961888" cy="3345610"/>
          </a:xfrm>
          <a:prstGeom prst="wedgeEllipseCallout">
            <a:avLst>
              <a:gd name="adj1" fmla="val -56763"/>
              <a:gd name="adj2" fmla="val 46004"/>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Georgia" panose="02040502050405020303" pitchFamily="18" charset="0"/>
              </a:rPr>
              <a:t>My biggest takeaway from this experience is that working on a legal team is more productive than I thought it would be. Before groups were selected, I wasn’t sure whomever I was paired with would pull their weight. Thus, I was stoked to see everyone in my group not just fulfilling their duties, but also putting in extra elbow-grease to get this handled the best we could. Furthermore, I feel like going through the crucible together helped us all to have a common bond.</a:t>
            </a:r>
          </a:p>
        </p:txBody>
      </p:sp>
      <p:sp>
        <p:nvSpPr>
          <p:cNvPr id="5" name="Speech Bubble: Oval 4">
            <a:extLst>
              <a:ext uri="{FF2B5EF4-FFF2-40B4-BE49-F238E27FC236}">
                <a16:creationId xmlns:a16="http://schemas.microsoft.com/office/drawing/2014/main" id="{8F6467C9-4590-814A-9B51-FBEF12ED307C}"/>
              </a:ext>
            </a:extLst>
          </p:cNvPr>
          <p:cNvSpPr/>
          <p:nvPr/>
        </p:nvSpPr>
        <p:spPr>
          <a:xfrm>
            <a:off x="497222" y="301752"/>
            <a:ext cx="6046436" cy="3127248"/>
          </a:xfrm>
          <a:prstGeom prst="wedgeEllipseCallout">
            <a:avLst>
              <a:gd name="adj1" fmla="val 30319"/>
              <a:gd name="adj2" fmla="val 69387"/>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Georgia" panose="02040502050405020303" pitchFamily="18" charset="0"/>
              </a:rPr>
              <a:t>Everyone knows that feeling of being in a group project, being dissatisfied with something, and taking it upon yourself to do everything on your own "the right way," and in real life there is just too much work and not enough time for that to ever be possible. You need to work together, trust each other, and perhaps most importantly, be someone worthy of that trust. And this experience was a great microcosm of that sort of environment and team relationship.</a:t>
            </a:r>
          </a:p>
        </p:txBody>
      </p:sp>
      <p:sp>
        <p:nvSpPr>
          <p:cNvPr id="8" name="Speech Bubble: Oval 7">
            <a:extLst>
              <a:ext uri="{FF2B5EF4-FFF2-40B4-BE49-F238E27FC236}">
                <a16:creationId xmlns:a16="http://schemas.microsoft.com/office/drawing/2014/main" id="{11210C1D-5DE6-3FB9-D8E6-4CD6616F4265}"/>
              </a:ext>
            </a:extLst>
          </p:cNvPr>
          <p:cNvSpPr/>
          <p:nvPr/>
        </p:nvSpPr>
        <p:spPr>
          <a:xfrm>
            <a:off x="7358490" y="225063"/>
            <a:ext cx="4173110" cy="1400537"/>
          </a:xfrm>
          <a:prstGeom prst="wedgeEllipseCallout">
            <a:avLst>
              <a:gd name="adj1" fmla="val 30319"/>
              <a:gd name="adj2" fmla="val 69387"/>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Georgia" panose="02040502050405020303" pitchFamily="18" charset="0"/>
              </a:rPr>
              <a:t>It was a great experience. I hope life will be similar.</a:t>
            </a:r>
          </a:p>
        </p:txBody>
      </p:sp>
      <p:sp>
        <p:nvSpPr>
          <p:cNvPr id="9" name="Speech Bubble: Oval 8">
            <a:extLst>
              <a:ext uri="{FF2B5EF4-FFF2-40B4-BE49-F238E27FC236}">
                <a16:creationId xmlns:a16="http://schemas.microsoft.com/office/drawing/2014/main" id="{C139C0DE-5E9F-E999-B9D5-EBCC71E3635E}"/>
              </a:ext>
            </a:extLst>
          </p:cNvPr>
          <p:cNvSpPr/>
          <p:nvPr/>
        </p:nvSpPr>
        <p:spPr>
          <a:xfrm>
            <a:off x="581770" y="4369855"/>
            <a:ext cx="4173110" cy="1400537"/>
          </a:xfrm>
          <a:prstGeom prst="wedgeEllipseCallout">
            <a:avLst>
              <a:gd name="adj1" fmla="val 38110"/>
              <a:gd name="adj2" fmla="val -74249"/>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Georgia" panose="02040502050405020303" pitchFamily="18" charset="0"/>
              </a:rPr>
              <a:t>I think my biggest takeaway from the experience was that working as a team can be both enjoyable and uncomplicated.</a:t>
            </a:r>
          </a:p>
        </p:txBody>
      </p:sp>
    </p:spTree>
    <p:extLst>
      <p:ext uri="{BB962C8B-B14F-4D97-AF65-F5344CB8AC3E}">
        <p14:creationId xmlns:p14="http://schemas.microsoft.com/office/powerpoint/2010/main" val="174763795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C79D93EE-F513-98D7-5D22-C2A991CC1D96}"/>
              </a:ext>
            </a:extLst>
          </p:cNvPr>
          <p:cNvSpPr/>
          <p:nvPr/>
        </p:nvSpPr>
        <p:spPr>
          <a:xfrm>
            <a:off x="3582725" y="2046487"/>
            <a:ext cx="5026550" cy="1740897"/>
          </a:xfrm>
          <a:prstGeom prst="wedgeEllipseCallout">
            <a:avLst>
              <a:gd name="adj1" fmla="val 37503"/>
              <a:gd name="adj2" fmla="val 71653"/>
            </a:avLst>
          </a:prstGeom>
          <a:solidFill>
            <a:srgbClr val="002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Georgia" panose="02040502050405020303" pitchFamily="18" charset="0"/>
              </a:rPr>
              <a:t>The most important lesson that I have learned from this assignment is to not expect any compassion from lawyers in a bankruptcy proceeding.</a:t>
            </a:r>
          </a:p>
        </p:txBody>
      </p:sp>
    </p:spTree>
    <p:extLst>
      <p:ext uri="{BB962C8B-B14F-4D97-AF65-F5344CB8AC3E}">
        <p14:creationId xmlns:p14="http://schemas.microsoft.com/office/powerpoint/2010/main" val="179607775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41ACAE-06F4-2946-B82B-DC77E9048C23}"/>
              </a:ext>
            </a:extLst>
          </p:cNvPr>
          <p:cNvPicPr>
            <a:picLocks noChangeAspect="1"/>
          </p:cNvPicPr>
          <p:nvPr/>
        </p:nvPicPr>
        <p:blipFill>
          <a:blip r:embed="rId4"/>
          <a:stretch>
            <a:fillRect/>
          </a:stretch>
        </p:blipFill>
        <p:spPr>
          <a:xfrm>
            <a:off x="4938886" y="396713"/>
            <a:ext cx="1588008" cy="1588008"/>
          </a:xfrm>
          <a:prstGeom prst="rect">
            <a:avLst/>
          </a:prstGeom>
        </p:spPr>
      </p:pic>
      <p:sp>
        <p:nvSpPr>
          <p:cNvPr id="7" name="TextBox 6">
            <a:extLst>
              <a:ext uri="{FF2B5EF4-FFF2-40B4-BE49-F238E27FC236}">
                <a16:creationId xmlns:a16="http://schemas.microsoft.com/office/drawing/2014/main" id="{F85F72FE-FB30-0E4F-B173-89589AD00734}"/>
              </a:ext>
            </a:extLst>
          </p:cNvPr>
          <p:cNvSpPr txBox="1"/>
          <p:nvPr/>
        </p:nvSpPr>
        <p:spPr>
          <a:xfrm>
            <a:off x="1230795" y="836774"/>
            <a:ext cx="9730409" cy="646331"/>
          </a:xfrm>
          <a:prstGeom prst="rect">
            <a:avLst/>
          </a:prstGeom>
          <a:noFill/>
        </p:spPr>
        <p:txBody>
          <a:bodyPr wrap="square" rtlCol="0">
            <a:spAutoFit/>
          </a:bodyPr>
          <a:lstStyle/>
          <a:p>
            <a:r>
              <a:rPr lang="en-US" sz="3600" b="1" dirty="0">
                <a:solidFill>
                  <a:srgbClr val="1A3663"/>
                </a:solidFill>
                <a:latin typeface="Bookman Old Style" panose="02050604050505020204" pitchFamily="18" charset="0"/>
              </a:rPr>
              <a:t>Additional Resources</a:t>
            </a:r>
          </a:p>
        </p:txBody>
      </p:sp>
      <p:sp>
        <p:nvSpPr>
          <p:cNvPr id="8" name="TextBox 7">
            <a:extLst>
              <a:ext uri="{FF2B5EF4-FFF2-40B4-BE49-F238E27FC236}">
                <a16:creationId xmlns:a16="http://schemas.microsoft.com/office/drawing/2014/main" id="{754B29C7-D7D1-D248-93D7-CFED5AABAEE1}"/>
              </a:ext>
            </a:extLst>
          </p:cNvPr>
          <p:cNvSpPr txBox="1"/>
          <p:nvPr/>
        </p:nvSpPr>
        <p:spPr>
          <a:xfrm>
            <a:off x="1230795" y="1923166"/>
            <a:ext cx="9730409" cy="2554545"/>
          </a:xfrm>
          <a:prstGeom prst="rect">
            <a:avLst/>
          </a:prstGeom>
          <a:noFill/>
        </p:spPr>
        <p:txBody>
          <a:bodyPr wrap="square" rtlCol="0">
            <a:spAutoFit/>
          </a:bodyPr>
          <a:lstStyle/>
          <a:p>
            <a:pPr marL="514350" indent="-514350">
              <a:buFont typeface="Wingdings" panose="05000000000000000000" pitchFamily="2" charset="2"/>
              <a:buChar char="Ø"/>
            </a:pPr>
            <a:r>
              <a:rPr lang="en-US" sz="3200" dirty="0">
                <a:solidFill>
                  <a:srgbClr val="1A3663"/>
                </a:solidFill>
                <a:latin typeface="Arial" panose="020B0604020202020204" pitchFamily="34" charset="0"/>
                <a:cs typeface="Arial" panose="020B0604020202020204" pitchFamily="34" charset="0"/>
                <a:hlinkClick r:id="rId5"/>
              </a:rPr>
              <a:t>https://teach.ufl.edu/resource-library/group-work/</a:t>
            </a:r>
            <a:endParaRPr lang="en-US" sz="3200" dirty="0">
              <a:solidFill>
                <a:srgbClr val="1A3663"/>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Ø"/>
            </a:pPr>
            <a:r>
              <a:rPr lang="en-US" sz="3200" cap="small" dirty="0">
                <a:solidFill>
                  <a:srgbClr val="1A3663"/>
                </a:solidFill>
                <a:latin typeface="Arial" panose="020B0604020202020204" pitchFamily="34" charset="0"/>
                <a:cs typeface="Arial" panose="020B0604020202020204" pitchFamily="34" charset="0"/>
              </a:rPr>
              <a:t>K. Patricia Cross et al.</a:t>
            </a:r>
            <a:r>
              <a:rPr lang="en-US" sz="3200" dirty="0">
                <a:solidFill>
                  <a:srgbClr val="1A3663"/>
                </a:solidFill>
                <a:latin typeface="Arial" panose="020B0604020202020204" pitchFamily="34" charset="0"/>
                <a:cs typeface="Arial" panose="020B0604020202020204" pitchFamily="34" charset="0"/>
              </a:rPr>
              <a:t>, </a:t>
            </a:r>
            <a:r>
              <a:rPr lang="en-US" sz="3200" cap="small" dirty="0">
                <a:solidFill>
                  <a:srgbClr val="1A3663"/>
                </a:solidFill>
                <a:latin typeface="Arial" panose="020B0604020202020204" pitchFamily="34" charset="0"/>
                <a:cs typeface="Arial" panose="020B0604020202020204" pitchFamily="34" charset="0"/>
              </a:rPr>
              <a:t>Collaborative Learning Techniques: A Handbook for College Faculty</a:t>
            </a:r>
            <a:r>
              <a:rPr lang="en-US" sz="3200" dirty="0">
                <a:solidFill>
                  <a:srgbClr val="1A3663"/>
                </a:solidFill>
                <a:latin typeface="Arial" panose="020B0604020202020204" pitchFamily="34" charset="0"/>
                <a:cs typeface="Arial" panose="020B0604020202020204" pitchFamily="34" charset="0"/>
              </a:rPr>
              <a:t> (2d ed. 2014)</a:t>
            </a:r>
          </a:p>
          <a:p>
            <a:pPr marL="514350" indent="-514350">
              <a:buFont typeface="Wingdings" panose="05000000000000000000" pitchFamily="2" charset="2"/>
              <a:buChar char="Ø"/>
            </a:pPr>
            <a:r>
              <a:rPr lang="en-US" sz="3200" dirty="0">
                <a:solidFill>
                  <a:srgbClr val="1A3663"/>
                </a:solidFill>
                <a:latin typeface="Arial" panose="020B0604020202020204" pitchFamily="34" charset="0"/>
                <a:cs typeface="Arial" panose="020B0604020202020204" pitchFamily="34" charset="0"/>
                <a:hlinkClick r:id="rId6"/>
              </a:rPr>
              <a:t>hampson@law.ufl.edu</a:t>
            </a:r>
            <a:endParaRPr lang="en-US" sz="3200" dirty="0">
              <a:solidFill>
                <a:srgbClr val="1A3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25973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544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41ACAE-06F4-2946-B82B-DC77E9048C23}"/>
              </a:ext>
            </a:extLst>
          </p:cNvPr>
          <p:cNvPicPr>
            <a:picLocks noChangeAspect="1"/>
          </p:cNvPicPr>
          <p:nvPr/>
        </p:nvPicPr>
        <p:blipFill>
          <a:blip r:embed="rId4"/>
          <a:stretch>
            <a:fillRect/>
          </a:stretch>
        </p:blipFill>
        <p:spPr>
          <a:xfrm>
            <a:off x="4938886" y="396713"/>
            <a:ext cx="1588008" cy="1588008"/>
          </a:xfrm>
          <a:prstGeom prst="rect">
            <a:avLst/>
          </a:prstGeom>
        </p:spPr>
      </p:pic>
      <p:sp>
        <p:nvSpPr>
          <p:cNvPr id="7" name="TextBox 6">
            <a:extLst>
              <a:ext uri="{FF2B5EF4-FFF2-40B4-BE49-F238E27FC236}">
                <a16:creationId xmlns:a16="http://schemas.microsoft.com/office/drawing/2014/main" id="{F85F72FE-FB30-0E4F-B173-89589AD00734}"/>
              </a:ext>
            </a:extLst>
          </p:cNvPr>
          <p:cNvSpPr txBox="1"/>
          <p:nvPr/>
        </p:nvSpPr>
        <p:spPr>
          <a:xfrm>
            <a:off x="1230795" y="836774"/>
            <a:ext cx="9730409" cy="646331"/>
          </a:xfrm>
          <a:prstGeom prst="rect">
            <a:avLst/>
          </a:prstGeom>
          <a:noFill/>
        </p:spPr>
        <p:txBody>
          <a:bodyPr wrap="square" rtlCol="0">
            <a:spAutoFit/>
          </a:bodyPr>
          <a:lstStyle/>
          <a:p>
            <a:r>
              <a:rPr lang="en-US" sz="3600" b="1" dirty="0">
                <a:solidFill>
                  <a:srgbClr val="1A3663"/>
                </a:solidFill>
                <a:latin typeface="Bookman Old Style" panose="02050604050505020204" pitchFamily="18" charset="0"/>
              </a:rPr>
              <a:t>Overview of our 50 Minutes Together</a:t>
            </a:r>
          </a:p>
        </p:txBody>
      </p:sp>
      <p:sp>
        <p:nvSpPr>
          <p:cNvPr id="8" name="TextBox 7">
            <a:extLst>
              <a:ext uri="{FF2B5EF4-FFF2-40B4-BE49-F238E27FC236}">
                <a16:creationId xmlns:a16="http://schemas.microsoft.com/office/drawing/2014/main" id="{754B29C7-D7D1-D248-93D7-CFED5AABAEE1}"/>
              </a:ext>
            </a:extLst>
          </p:cNvPr>
          <p:cNvSpPr txBox="1"/>
          <p:nvPr/>
        </p:nvSpPr>
        <p:spPr>
          <a:xfrm>
            <a:off x="1230795" y="1923166"/>
            <a:ext cx="9730409" cy="2062103"/>
          </a:xfrm>
          <a:prstGeom prst="rect">
            <a:avLst/>
          </a:prstGeom>
          <a:noFill/>
        </p:spPr>
        <p:txBody>
          <a:bodyPr wrap="square" rtlCol="0">
            <a:spAutoFit/>
          </a:bodyPr>
          <a:lstStyle/>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Why groupwork engenders such bad feelings;</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Why we should do it anyway;</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Strategies for doing it right; </a:t>
            </a:r>
            <a:r>
              <a:rPr lang="en-US" sz="3200" cap="small" dirty="0">
                <a:solidFill>
                  <a:srgbClr val="1A3663"/>
                </a:solidFill>
                <a:latin typeface="Arial" panose="020B0604020202020204" pitchFamily="34" charset="0"/>
                <a:cs typeface="Arial" panose="020B0604020202020204" pitchFamily="34" charset="0"/>
              </a:rPr>
              <a:t>and</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Ways to implement these strategies in your fields.</a:t>
            </a:r>
            <a:endParaRPr lang="en-US" sz="3200" i="1" dirty="0">
              <a:solidFill>
                <a:srgbClr val="1A3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93221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9BF0-0209-46DF-7D40-710D1671C6A0}"/>
              </a:ext>
            </a:extLst>
          </p:cNvPr>
          <p:cNvSpPr>
            <a:spLocks noGrp="1"/>
          </p:cNvSpPr>
          <p:nvPr>
            <p:ph type="title"/>
          </p:nvPr>
        </p:nvSpPr>
        <p:spPr/>
        <p:txBody>
          <a:bodyPr>
            <a:normAutofit/>
          </a:bodyPr>
          <a:lstStyle/>
          <a:p>
            <a:r>
              <a:rPr lang="en-US" sz="4800" b="1" dirty="0">
                <a:solidFill>
                  <a:srgbClr val="1A3663"/>
                </a:solidFill>
                <a:latin typeface="Bookman Old Style" panose="02050604050505020204" pitchFamily="18" charset="0"/>
              </a:rPr>
              <a:t>2.  Why We Should Do It Anyway</a:t>
            </a:r>
          </a:p>
        </p:txBody>
      </p:sp>
    </p:spTree>
    <p:extLst>
      <p:ext uri="{BB962C8B-B14F-4D97-AF65-F5344CB8AC3E}">
        <p14:creationId xmlns:p14="http://schemas.microsoft.com/office/powerpoint/2010/main" val="106859073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child writing on a piece of paper">
            <a:extLst>
              <a:ext uri="{FF2B5EF4-FFF2-40B4-BE49-F238E27FC236}">
                <a16:creationId xmlns:a16="http://schemas.microsoft.com/office/drawing/2014/main" id="{3F21FA89-EF31-4501-6599-29B7978B59A3}"/>
              </a:ext>
            </a:extLst>
          </p:cNvPr>
          <p:cNvPicPr>
            <a:picLocks noChangeAspect="1"/>
          </p:cNvPicPr>
          <p:nvPr/>
        </p:nvPicPr>
        <p:blipFill rotWithShape="1">
          <a:blip r:embed="rId3">
            <a:alphaModFix amt="50000"/>
          </a:blip>
          <a:srcRect t="4242" b="39508"/>
          <a:stretch/>
        </p:blipFill>
        <p:spPr>
          <a:xfrm>
            <a:off x="20" y="1"/>
            <a:ext cx="12191980" cy="6857999"/>
          </a:xfrm>
          <a:prstGeom prst="rect">
            <a:avLst/>
          </a:prstGeom>
        </p:spPr>
      </p:pic>
      <p:sp>
        <p:nvSpPr>
          <p:cNvPr id="2" name="Title 1">
            <a:extLst>
              <a:ext uri="{FF2B5EF4-FFF2-40B4-BE49-F238E27FC236}">
                <a16:creationId xmlns:a16="http://schemas.microsoft.com/office/drawing/2014/main" id="{47379BF0-0209-46DF-7D40-710D1671C6A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latin typeface="Franklin Gothic Book" panose="020B0503020102020204" pitchFamily="34" charset="0"/>
              </a:rPr>
              <a:t>Metacognition, or learning about learning</a:t>
            </a:r>
          </a:p>
        </p:txBody>
      </p:sp>
    </p:spTree>
    <p:extLst>
      <p:ext uri="{BB962C8B-B14F-4D97-AF65-F5344CB8AC3E}">
        <p14:creationId xmlns:p14="http://schemas.microsoft.com/office/powerpoint/2010/main" val="331882578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87" y="746626"/>
            <a:ext cx="262417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5705" y="580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CD91D775-8E4E-4256-89C8-12CEA1F2A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4454" y="746625"/>
            <a:ext cx="2624328"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52F31131-35FC-4834-8E62-1D9DA3BE2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8946" y="746625"/>
            <a:ext cx="2624328"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2385" y="746626"/>
            <a:ext cx="2624328"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6">
            <a:extLst>
              <a:ext uri="{FF2B5EF4-FFF2-40B4-BE49-F238E27FC236}">
                <a16:creationId xmlns:a16="http://schemas.microsoft.com/office/drawing/2014/main" id="{E5F002A4-1B0E-473E-AD7B-8346FB83B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341703" y="2300232"/>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4" name="Freeform: Shape 33">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 y="4298302"/>
            <a:ext cx="12192000" cy="2559698"/>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Signature with solid fill">
            <a:extLst>
              <a:ext uri="{FF2B5EF4-FFF2-40B4-BE49-F238E27FC236}">
                <a16:creationId xmlns:a16="http://schemas.microsoft.com/office/drawing/2014/main" id="{C879E8A5-8A6D-65E7-CE12-8F3B1FA8B5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2571" y="1228735"/>
            <a:ext cx="2258451" cy="2258451"/>
          </a:xfrm>
          <a:prstGeom prst="rect">
            <a:avLst/>
          </a:prstGeom>
        </p:spPr>
      </p:pic>
      <p:pic>
        <p:nvPicPr>
          <p:cNvPr id="11" name="Graphic 10" descr="Lecturer with solid fill">
            <a:extLst>
              <a:ext uri="{FF2B5EF4-FFF2-40B4-BE49-F238E27FC236}">
                <a16:creationId xmlns:a16="http://schemas.microsoft.com/office/drawing/2014/main" id="{12DABA8F-0F60-5614-7429-A05720A92A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6243" y="1228735"/>
            <a:ext cx="2258568" cy="2258568"/>
          </a:xfrm>
          <a:prstGeom prst="rect">
            <a:avLst/>
          </a:prstGeom>
        </p:spPr>
      </p:pic>
      <p:pic>
        <p:nvPicPr>
          <p:cNvPr id="13" name="Graphic 12" descr="Handshake with solid fill">
            <a:extLst>
              <a:ext uri="{FF2B5EF4-FFF2-40B4-BE49-F238E27FC236}">
                <a16:creationId xmlns:a16="http://schemas.microsoft.com/office/drawing/2014/main" id="{5520C927-3659-A91B-0FAC-C2E9B9153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1826" y="1300079"/>
            <a:ext cx="2258568" cy="2258568"/>
          </a:xfrm>
          <a:prstGeom prst="rect">
            <a:avLst/>
          </a:prstGeom>
        </p:spPr>
      </p:pic>
      <p:pic>
        <p:nvPicPr>
          <p:cNvPr id="15" name="Graphic 14" descr="Telephone with solid fill">
            <a:extLst>
              <a:ext uri="{FF2B5EF4-FFF2-40B4-BE49-F238E27FC236}">
                <a16:creationId xmlns:a16="http://schemas.microsoft.com/office/drawing/2014/main" id="{F21B0917-62CF-87C7-860D-35DAFE88F1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8091" y="1228618"/>
            <a:ext cx="2258568" cy="2258568"/>
          </a:xfrm>
          <a:prstGeom prst="rect">
            <a:avLst/>
          </a:prstGeom>
        </p:spPr>
      </p:pic>
      <p:sp>
        <p:nvSpPr>
          <p:cNvPr id="16" name="TextBox 15">
            <a:extLst>
              <a:ext uri="{FF2B5EF4-FFF2-40B4-BE49-F238E27FC236}">
                <a16:creationId xmlns:a16="http://schemas.microsoft.com/office/drawing/2014/main" id="{4F4562ED-18CF-457B-CD62-8FB3B54CBE12}"/>
              </a:ext>
            </a:extLst>
          </p:cNvPr>
          <p:cNvSpPr txBox="1"/>
          <p:nvPr/>
        </p:nvSpPr>
        <p:spPr>
          <a:xfrm>
            <a:off x="421159" y="5818986"/>
            <a:ext cx="11535573" cy="584775"/>
          </a:xfrm>
          <a:prstGeom prst="rect">
            <a:avLst/>
          </a:prstGeom>
          <a:noFill/>
        </p:spPr>
        <p:txBody>
          <a:bodyPr wrap="square" rtlCol="0">
            <a:spAutoFit/>
          </a:bodyPr>
          <a:lstStyle/>
          <a:p>
            <a:r>
              <a:rPr lang="en-US" sz="3200" dirty="0">
                <a:latin typeface="Franklin Gothic Book" panose="020B0503020102020204" pitchFamily="34" charset="0"/>
              </a:rPr>
              <a:t>Lawyers are counselors, drafters, negotiators, and advocates.</a:t>
            </a:r>
          </a:p>
        </p:txBody>
      </p:sp>
    </p:spTree>
    <p:extLst>
      <p:ext uri="{BB962C8B-B14F-4D97-AF65-F5344CB8AC3E}">
        <p14:creationId xmlns:p14="http://schemas.microsoft.com/office/powerpoint/2010/main" val="354678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41ACAE-06F4-2946-B82B-DC77E9048C23}"/>
              </a:ext>
            </a:extLst>
          </p:cNvPr>
          <p:cNvPicPr>
            <a:picLocks noChangeAspect="1"/>
          </p:cNvPicPr>
          <p:nvPr/>
        </p:nvPicPr>
        <p:blipFill>
          <a:blip r:embed="rId4"/>
          <a:stretch>
            <a:fillRect/>
          </a:stretch>
        </p:blipFill>
        <p:spPr>
          <a:xfrm>
            <a:off x="4938886" y="396713"/>
            <a:ext cx="1588008" cy="1588008"/>
          </a:xfrm>
          <a:prstGeom prst="rect">
            <a:avLst/>
          </a:prstGeom>
        </p:spPr>
      </p:pic>
      <p:sp>
        <p:nvSpPr>
          <p:cNvPr id="7" name="TextBox 6">
            <a:extLst>
              <a:ext uri="{FF2B5EF4-FFF2-40B4-BE49-F238E27FC236}">
                <a16:creationId xmlns:a16="http://schemas.microsoft.com/office/drawing/2014/main" id="{F85F72FE-FB30-0E4F-B173-89589AD00734}"/>
              </a:ext>
            </a:extLst>
          </p:cNvPr>
          <p:cNvSpPr txBox="1"/>
          <p:nvPr/>
        </p:nvSpPr>
        <p:spPr>
          <a:xfrm>
            <a:off x="1230795" y="836774"/>
            <a:ext cx="9730409" cy="646331"/>
          </a:xfrm>
          <a:prstGeom prst="rect">
            <a:avLst/>
          </a:prstGeom>
          <a:noFill/>
        </p:spPr>
        <p:txBody>
          <a:bodyPr wrap="square" rtlCol="0">
            <a:spAutoFit/>
          </a:bodyPr>
          <a:lstStyle/>
          <a:p>
            <a:r>
              <a:rPr lang="en-US" sz="3600" b="1" dirty="0">
                <a:solidFill>
                  <a:srgbClr val="1A3663"/>
                </a:solidFill>
                <a:latin typeface="Bookman Old Style" panose="02050604050505020204" pitchFamily="18" charset="0"/>
              </a:rPr>
              <a:t>Four Key Principles for Group Projects</a:t>
            </a:r>
          </a:p>
        </p:txBody>
      </p:sp>
      <p:sp>
        <p:nvSpPr>
          <p:cNvPr id="8" name="TextBox 7">
            <a:extLst>
              <a:ext uri="{FF2B5EF4-FFF2-40B4-BE49-F238E27FC236}">
                <a16:creationId xmlns:a16="http://schemas.microsoft.com/office/drawing/2014/main" id="{754B29C7-D7D1-D248-93D7-CFED5AABAEE1}"/>
              </a:ext>
            </a:extLst>
          </p:cNvPr>
          <p:cNvSpPr txBox="1"/>
          <p:nvPr/>
        </p:nvSpPr>
        <p:spPr>
          <a:xfrm>
            <a:off x="1230795" y="1923166"/>
            <a:ext cx="9730409" cy="2062103"/>
          </a:xfrm>
          <a:prstGeom prst="rect">
            <a:avLst/>
          </a:prstGeom>
          <a:noFill/>
        </p:spPr>
        <p:txBody>
          <a:bodyPr wrap="square" rtlCol="0">
            <a:spAutoFit/>
          </a:bodyPr>
          <a:lstStyle/>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Authentic Assignment</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Diverse Teams</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Thoughtful Structure</a:t>
            </a:r>
          </a:p>
          <a:p>
            <a:pPr marL="514350" indent="-514350">
              <a:buFont typeface="+mj-lt"/>
              <a:buAutoNum type="arabicPeriod"/>
            </a:pPr>
            <a:r>
              <a:rPr lang="en-US" sz="3200" dirty="0">
                <a:solidFill>
                  <a:srgbClr val="1A3663"/>
                </a:solidFill>
                <a:latin typeface="Arial" panose="020B0604020202020204" pitchFamily="34" charset="0"/>
                <a:cs typeface="Arial" panose="020B0604020202020204" pitchFamily="34" charset="0"/>
              </a:rPr>
              <a:t> Fair Assessment</a:t>
            </a:r>
          </a:p>
        </p:txBody>
      </p:sp>
    </p:spTree>
    <p:extLst>
      <p:ext uri="{BB962C8B-B14F-4D97-AF65-F5344CB8AC3E}">
        <p14:creationId xmlns:p14="http://schemas.microsoft.com/office/powerpoint/2010/main" val="362037503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9BF0-0209-46DF-7D40-710D1671C6A0}"/>
              </a:ext>
            </a:extLst>
          </p:cNvPr>
          <p:cNvSpPr>
            <a:spLocks noGrp="1"/>
          </p:cNvSpPr>
          <p:nvPr>
            <p:ph type="title"/>
          </p:nvPr>
        </p:nvSpPr>
        <p:spPr/>
        <p:txBody>
          <a:bodyPr>
            <a:normAutofit/>
          </a:bodyPr>
          <a:lstStyle/>
          <a:p>
            <a:r>
              <a:rPr lang="en-US" sz="4800" b="1" dirty="0">
                <a:solidFill>
                  <a:srgbClr val="1A3663"/>
                </a:solidFill>
                <a:latin typeface="Bookman Old Style" panose="02050604050505020204" pitchFamily="18" charset="0"/>
              </a:rPr>
              <a:t>3. Strategies for Doing It Right</a:t>
            </a:r>
          </a:p>
        </p:txBody>
      </p:sp>
    </p:spTree>
    <p:extLst>
      <p:ext uri="{BB962C8B-B14F-4D97-AF65-F5344CB8AC3E}">
        <p14:creationId xmlns:p14="http://schemas.microsoft.com/office/powerpoint/2010/main" val="141524662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5BF9CAC7-8316-B8CE-4938-B02F92D655DF}"/>
              </a:ext>
            </a:extLst>
          </p:cNvPr>
          <p:cNvGraphicFramePr>
            <a:graphicFrameLocks noGrp="1"/>
          </p:cNvGraphicFramePr>
          <p:nvPr>
            <p:extLst>
              <p:ext uri="{D42A27DB-BD31-4B8C-83A1-F6EECF244321}">
                <p14:modId xmlns:p14="http://schemas.microsoft.com/office/powerpoint/2010/main" val="638475722"/>
              </p:ext>
            </p:extLst>
          </p:nvPr>
        </p:nvGraphicFramePr>
        <p:xfrm>
          <a:off x="712581" y="1966293"/>
          <a:ext cx="10766838" cy="4452162"/>
        </p:xfrm>
        <a:graphic>
          <a:graphicData uri="http://schemas.openxmlformats.org/drawingml/2006/table">
            <a:tbl>
              <a:tblPr firstRow="1" firstCol="1" bandRow="1">
                <a:noFill/>
              </a:tblPr>
              <a:tblGrid>
                <a:gridCol w="5424114">
                  <a:extLst>
                    <a:ext uri="{9D8B030D-6E8A-4147-A177-3AD203B41FA5}">
                      <a16:colId xmlns:a16="http://schemas.microsoft.com/office/drawing/2014/main" val="1812879214"/>
                    </a:ext>
                  </a:extLst>
                </a:gridCol>
                <a:gridCol w="5342724">
                  <a:extLst>
                    <a:ext uri="{9D8B030D-6E8A-4147-A177-3AD203B41FA5}">
                      <a16:colId xmlns:a16="http://schemas.microsoft.com/office/drawing/2014/main" val="287295809"/>
                    </a:ext>
                  </a:extLst>
                </a:gridCol>
              </a:tblGrid>
              <a:tr h="503154">
                <a:tc>
                  <a:txBody>
                    <a:bodyPr/>
                    <a:lstStyle/>
                    <a:p>
                      <a:pPr marL="0" marR="0" algn="ctr">
                        <a:lnSpc>
                          <a:spcPct val="107000"/>
                        </a:lnSpc>
                        <a:spcBef>
                          <a:spcPts val="0"/>
                        </a:spcBef>
                        <a:spcAft>
                          <a:spcPts val="0"/>
                        </a:spcAft>
                      </a:pPr>
                      <a:r>
                        <a:rPr lang="en-US" sz="2800" b="1" cap="none" spc="3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Law Firms</a:t>
                      </a:r>
                      <a:endParaRPr lang="en-US" sz="2800" b="1" cap="none" spc="3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6166" marT="0" marB="0" anchor="ctr">
                    <a:lnL w="12700" cmpd="sng">
                      <a:noFill/>
                    </a:lnL>
                    <a:lnR w="12700" cmpd="sng">
                      <a:noFill/>
                    </a:lnR>
                    <a:lnT w="19050" cap="flat" cmpd="sng" algn="ctr">
                      <a:solidFill>
                        <a:schemeClr val="accent1"/>
                      </a:solidFill>
                      <a:prstDash val="solid"/>
                    </a:lnT>
                    <a:lnB w="38100" cmpd="sng">
                      <a:noFill/>
                    </a:lnB>
                    <a:noFill/>
                  </a:tcPr>
                </a:tc>
                <a:tc>
                  <a:txBody>
                    <a:bodyPr/>
                    <a:lstStyle/>
                    <a:p>
                      <a:pPr marL="0" marR="0" algn="ctr">
                        <a:lnSpc>
                          <a:spcPct val="107000"/>
                        </a:lnSpc>
                        <a:spcBef>
                          <a:spcPts val="0"/>
                        </a:spcBef>
                        <a:spcAft>
                          <a:spcPts val="0"/>
                        </a:spcAft>
                      </a:pPr>
                      <a:r>
                        <a:rPr lang="en-US" sz="2800" b="1" cap="none" spc="3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Judges</a:t>
                      </a:r>
                      <a:endParaRPr lang="en-US" sz="2800" b="1" cap="none" spc="3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6166" marT="0"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1557242737"/>
                  </a:ext>
                </a:extLst>
              </a:tr>
              <a:tr h="1085677">
                <a:tc>
                  <a:txBody>
                    <a:bodyPr/>
                    <a:lstStyle/>
                    <a:p>
                      <a:pPr marL="0" marR="0">
                        <a:lnSpc>
                          <a:spcPct val="107000"/>
                        </a:lnSpc>
                        <a:spcBef>
                          <a:spcPts val="0"/>
                        </a:spcBef>
                        <a:spcAft>
                          <a:spcPts val="0"/>
                        </a:spcAft>
                      </a:pPr>
                      <a:r>
                        <a:rPr lang="en-US" sz="2100" b="1" i="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Drafter</a:t>
                      </a:r>
                      <a:r>
                        <a:rPr lang="en-US" sz="21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(takes lead on writing Proposed Plan and any Motions)</a:t>
                      </a:r>
                      <a:endParaRPr lang="en-US" sz="21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1242" marT="0" marB="0">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nSpc>
                          <a:spcPct val="107000"/>
                        </a:lnSpc>
                        <a:spcBef>
                          <a:spcPts val="0"/>
                        </a:spcBef>
                        <a:spcAft>
                          <a:spcPts val="0"/>
                        </a:spcAft>
                      </a:pPr>
                      <a:r>
                        <a:rPr lang="en-US" sz="2100" b="1" i="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Chief Judge</a:t>
                      </a:r>
                      <a:r>
                        <a:rPr lang="en-US" sz="21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(presides over hearing, calls the case at 11:00 a.m., keeps time for oral argument, adjourns the hearing at 11:55 a.m.)</a:t>
                      </a:r>
                      <a:endParaRPr lang="en-US"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1242" marT="0" marB="0">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3740774664"/>
                  </a:ext>
                </a:extLst>
              </a:tr>
              <a:tr h="1085677">
                <a:tc>
                  <a:txBody>
                    <a:bodyPr/>
                    <a:lstStyle/>
                    <a:p>
                      <a:pPr marL="0" marR="0">
                        <a:lnSpc>
                          <a:spcPct val="107000"/>
                        </a:lnSpc>
                        <a:spcBef>
                          <a:spcPts val="0"/>
                        </a:spcBef>
                        <a:spcAft>
                          <a:spcPts val="0"/>
                        </a:spcAft>
                      </a:pPr>
                      <a:r>
                        <a:rPr lang="en-US" sz="2100" b="1" i="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Advocate</a:t>
                      </a:r>
                      <a:r>
                        <a:rPr lang="en-US" sz="21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(presents Plan and any motions to the Court; drafts Oral Argument Outline/Q&amp;A)</a:t>
                      </a:r>
                      <a:endParaRPr lang="en-US" sz="21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828" marR="121242"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nSpc>
                          <a:spcPct val="107000"/>
                        </a:lnSpc>
                        <a:spcBef>
                          <a:spcPts val="0"/>
                        </a:spcBef>
                        <a:spcAft>
                          <a:spcPts val="0"/>
                        </a:spcAft>
                      </a:pPr>
                      <a:r>
                        <a:rPr lang="en-US" sz="2100" b="1" i="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Problem-Solving Judge</a:t>
                      </a:r>
                      <a:r>
                        <a:rPr lang="en-US" sz="21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(tries to get the Parties to reach consensus; sends them out of the room to negotiate if necessary)</a:t>
                      </a:r>
                      <a:endParaRPr lang="en-US"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828" marR="121242"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571294781"/>
                  </a:ext>
                </a:extLst>
              </a:tr>
              <a:tr h="1777654">
                <a:tc>
                  <a:txBody>
                    <a:bodyPr/>
                    <a:lstStyle/>
                    <a:p>
                      <a:pPr marL="0" marR="0">
                        <a:lnSpc>
                          <a:spcPct val="107000"/>
                        </a:lnSpc>
                        <a:spcBef>
                          <a:spcPts val="0"/>
                        </a:spcBef>
                        <a:spcAft>
                          <a:spcPts val="0"/>
                        </a:spcAft>
                      </a:pPr>
                      <a:r>
                        <a:rPr lang="en-US" sz="2100" b="1" i="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or More Negotiators</a:t>
                      </a:r>
                      <a:r>
                        <a:rPr lang="en-US" sz="21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(spearheads conversations with opposing counsel; drafts Talking Points for negotiations)</a:t>
                      </a:r>
                      <a:endParaRPr lang="en-US" sz="21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1242" marT="0" marB="0">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2100" b="1" i="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By-the-Book Judge</a:t>
                      </a:r>
                      <a:r>
                        <a:rPr lang="en-US" sz="21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(makes sure Plan conforms to § 1129(a) and (b) and won’t be overturned on appeal, insists that the Court deny confirmation of Plans that don’t meet the Code’s requirements)</a:t>
                      </a:r>
                      <a:endParaRPr lang="en-US"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1242" marT="0" marB="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83072134"/>
                  </a:ext>
                </a:extLst>
              </a:tr>
            </a:tbl>
          </a:graphicData>
        </a:graphic>
      </p:graphicFrame>
    </p:spTree>
    <p:extLst>
      <p:ext uri="{BB962C8B-B14F-4D97-AF65-F5344CB8AC3E}">
        <p14:creationId xmlns:p14="http://schemas.microsoft.com/office/powerpoint/2010/main" val="2490780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B7DC04D-8ED2-71DA-5A12-091041DBE971}"/>
              </a:ext>
            </a:extLst>
          </p:cNvPr>
          <p:cNvGraphicFramePr>
            <a:graphicFrameLocks noGrp="1"/>
          </p:cNvGraphicFramePr>
          <p:nvPr>
            <p:extLst>
              <p:ext uri="{D42A27DB-BD31-4B8C-83A1-F6EECF244321}">
                <p14:modId xmlns:p14="http://schemas.microsoft.com/office/powerpoint/2010/main" val="1781775299"/>
              </p:ext>
            </p:extLst>
          </p:nvPr>
        </p:nvGraphicFramePr>
        <p:xfrm>
          <a:off x="1028700" y="488373"/>
          <a:ext cx="10442864" cy="5949476"/>
        </p:xfrm>
        <a:graphic>
          <a:graphicData uri="http://schemas.openxmlformats.org/drawingml/2006/table">
            <a:tbl>
              <a:tblPr firstRow="1" firstCol="1" bandRow="1"/>
              <a:tblGrid>
                <a:gridCol w="644652">
                  <a:extLst>
                    <a:ext uri="{9D8B030D-6E8A-4147-A177-3AD203B41FA5}">
                      <a16:colId xmlns:a16="http://schemas.microsoft.com/office/drawing/2014/main" val="3003379109"/>
                    </a:ext>
                  </a:extLst>
                </a:gridCol>
                <a:gridCol w="2624328">
                  <a:extLst>
                    <a:ext uri="{9D8B030D-6E8A-4147-A177-3AD203B41FA5}">
                      <a16:colId xmlns:a16="http://schemas.microsoft.com/office/drawing/2014/main" val="2349344372"/>
                    </a:ext>
                  </a:extLst>
                </a:gridCol>
                <a:gridCol w="3118104">
                  <a:extLst>
                    <a:ext uri="{9D8B030D-6E8A-4147-A177-3AD203B41FA5}">
                      <a16:colId xmlns:a16="http://schemas.microsoft.com/office/drawing/2014/main" val="2003143183"/>
                    </a:ext>
                  </a:extLst>
                </a:gridCol>
                <a:gridCol w="4055780">
                  <a:extLst>
                    <a:ext uri="{9D8B030D-6E8A-4147-A177-3AD203B41FA5}">
                      <a16:colId xmlns:a16="http://schemas.microsoft.com/office/drawing/2014/main" val="737684489"/>
                    </a:ext>
                  </a:extLst>
                </a:gridCol>
              </a:tblGrid>
              <a:tr h="578930">
                <a:tc gridSpan="4">
                  <a:txBody>
                    <a:bodyPr/>
                    <a:lstStyle/>
                    <a:p>
                      <a:pPr marL="0" marR="0" algn="ctr">
                        <a:lnSpc>
                          <a:spcPct val="107000"/>
                        </a:lnSpc>
                        <a:spcBef>
                          <a:spcPts val="0"/>
                        </a:spcBef>
                        <a:spcAft>
                          <a:spcPts val="0"/>
                        </a:spcAft>
                      </a:pPr>
                      <a:r>
                        <a:rPr lang="en-US" sz="1400" b="1" dirty="0">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Franklin Gothic Book" panose="020B0503020102020204" pitchFamily="34" charset="0"/>
                          <a:ea typeface="Calibri" panose="020F0502020204030204" pitchFamily="34" charset="0"/>
                          <a:cs typeface="Times New Roman" panose="02020603050405020304" pitchFamily="18" charset="0"/>
                        </a:rPr>
                        <a:t>Assessment Rubric for Moot Chapter 11 Plan Confirmation Hearing</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7290859"/>
                  </a:ext>
                </a:extLst>
              </a:tr>
              <a:tr h="186570">
                <a:tc rowSpan="2">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Group Component (70%)</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Individual Component (30%)</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23629"/>
                  </a:ext>
                </a:extLst>
              </a:tr>
              <a:tr h="186570">
                <a:tc vMerge="1">
                  <a:txBody>
                    <a:bodyPr/>
                    <a:lstStyle/>
                    <a:p>
                      <a:endParaRPr lang="en-US"/>
                    </a:p>
                  </a:txBody>
                  <a:tcPr/>
                </a:tc>
                <a:tc>
                  <a:txBody>
                    <a:bodyPr/>
                    <a:lstStyle/>
                    <a:p>
                      <a:pPr marL="0" marR="0">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Work Product (50%)</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Process (20%)</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5236191"/>
                  </a:ext>
                </a:extLst>
              </a:tr>
              <a:tr h="971290">
                <a:tc>
                  <a:txBody>
                    <a:bodyPr/>
                    <a:lstStyle/>
                    <a:p>
                      <a:pPr marL="0" marR="0" algn="ctr">
                        <a:lnSpc>
                          <a:spcPct val="107000"/>
                        </a:lnSpc>
                        <a:spcBef>
                          <a:spcPts val="0"/>
                        </a:spcBef>
                        <a:spcAft>
                          <a:spcPts val="0"/>
                        </a:spcAft>
                      </a:pPr>
                      <a:r>
                        <a:rPr lang="en-US" sz="1400" b="1" dirty="0">
                          <a:effectLst/>
                          <a:latin typeface="Franklin Gothic Book" panose="020B0503020102020204" pitchFamily="34" charset="0"/>
                          <a:ea typeface="Calibri" panose="020F0502020204030204" pitchFamily="34" charset="0"/>
                          <a:cs typeface="Times New Roman" panose="02020603050405020304" pitchFamily="18" charset="0"/>
                        </a:rPr>
                        <a:t>5</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Work product shows mastery of bankruptcy law, as well as creative use of rules in negotiation.</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Team divided work equitably by roles and adjusted appropriately as needed.</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Individual demonstrated excellent insight into bankruptcy law and practice; brought creativity, finesse, or grit to the team; consummate team player.</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8742"/>
                  </a:ext>
                </a:extLst>
              </a:tr>
              <a:tr h="1167470">
                <a:tc>
                  <a:txBody>
                    <a:bodyPr/>
                    <a:lstStyle/>
                    <a:p>
                      <a:pPr marL="0" marR="0" algn="ctr">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4</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Work product shows clear understanding of bankruptcy law and practice, as well as assertive use of rules in negotiation.</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Team divided work equally but not equitably; faced and overcame some challenges in implementation.</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Individual demonstrated deep understanding of bankruptcy law and practice; brought best efforts to the team. </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967177"/>
                  </a:ext>
                </a:extLst>
              </a:tr>
              <a:tr h="971290">
                <a:tc>
                  <a:txBody>
                    <a:bodyPr/>
                    <a:lstStyle/>
                    <a:p>
                      <a:pPr marL="0" marR="0" algn="ctr">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3</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Work product shows accurate understanding of bankruptcy law and practice.</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Team attempted to divide work equally or equitably but faced serious challenges in implementation.</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Individual demonstrated accurate understanding of bankruptcy law and practice; served the team capably and within their role.</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4529224"/>
                  </a:ext>
                </a:extLst>
              </a:tr>
              <a:tr h="775109">
                <a:tc>
                  <a:txBody>
                    <a:bodyPr/>
                    <a:lstStyle/>
                    <a:p>
                      <a:pPr marL="0" marR="0" algn="ctr">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2</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Work product shows moderate confusion about bankruptcy law and practice.</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Team divided work unequally; some members overloaded and others freeloaded.</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Individual demonstrated moderate confusion about bankruptcy law and practice; failed to carry weight on team.</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16632"/>
                  </a:ext>
                </a:extLst>
              </a:tr>
              <a:tr h="971290">
                <a:tc>
                  <a:txBody>
                    <a:bodyPr/>
                    <a:lstStyle/>
                    <a:p>
                      <a:pPr marL="0" marR="0" algn="ctr">
                        <a:lnSpc>
                          <a:spcPct val="107000"/>
                        </a:lnSpc>
                        <a:spcBef>
                          <a:spcPts val="0"/>
                        </a:spcBef>
                        <a:spcAft>
                          <a:spcPts val="0"/>
                        </a:spcAft>
                      </a:pPr>
                      <a:r>
                        <a:rPr lang="en-US" sz="1400" b="1">
                          <a:effectLst/>
                          <a:latin typeface="Franklin Gothic Book" panose="020B0503020102020204" pitchFamily="34" charset="0"/>
                          <a:ea typeface="Calibri" panose="020F0502020204030204" pitchFamily="34" charset="0"/>
                          <a:cs typeface="Times New Roman" panose="02020603050405020304" pitchFamily="18" charset="0"/>
                        </a:rPr>
                        <a:t>1</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Work product shows serious unawareness of bankruptcy law and practice.</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Team made no attempt to divide up work; faced serious problems with “AWOL” or “hero” members.</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Franklin Gothic Book" panose="020B0503020102020204" pitchFamily="34" charset="0"/>
                          <a:ea typeface="Calibri" panose="020F0502020204030204" pitchFamily="34" charset="0"/>
                          <a:cs typeface="Times New Roman" panose="02020603050405020304" pitchFamily="18" charset="0"/>
                        </a:rPr>
                        <a:t>Individual demonstrated serious unawareness of bankruptcy law and practice; wholly failed to support team.</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1500" marR="51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924371"/>
                  </a:ext>
                </a:extLst>
              </a:tr>
            </a:tbl>
          </a:graphicData>
        </a:graphic>
      </p:graphicFrame>
    </p:spTree>
    <p:extLst>
      <p:ext uri="{BB962C8B-B14F-4D97-AF65-F5344CB8AC3E}">
        <p14:creationId xmlns:p14="http://schemas.microsoft.com/office/powerpoint/2010/main" val="2760233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line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AF43023-1D8B-984B-ADEA-2467EE79814E}" vid="{EA89CD99-35BB-2C41-8521-C6E41FBE00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4323</TotalTime>
  <Words>1037</Words>
  <Application>Microsoft Office PowerPoint</Application>
  <PresentationFormat>Widescreen</PresentationFormat>
  <Paragraphs>72</Paragraphs>
  <Slides>19</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19</vt:i4>
      </vt:variant>
    </vt:vector>
  </HeadingPairs>
  <TitlesOfParts>
    <vt:vector size="36" baseType="lpstr">
      <vt:lpstr>Arial</vt:lpstr>
      <vt:lpstr>Bookman Old Style</vt:lpstr>
      <vt:lpstr>Calibri</vt:lpstr>
      <vt:lpstr>Calibri Light</vt:lpstr>
      <vt:lpstr>Franklin Gothic Book</vt:lpstr>
      <vt:lpstr>Gentona Book</vt:lpstr>
      <vt:lpstr>Gentona Light</vt:lpstr>
      <vt:lpstr>Gentona Medium</vt:lpstr>
      <vt:lpstr>Georgia</vt:lpstr>
      <vt:lpstr>Obviously Wide Bold</vt:lpstr>
      <vt:lpstr>Obviously Wide Lght</vt:lpstr>
      <vt:lpstr>Obviously Wide Medi</vt:lpstr>
      <vt:lpstr>Obviously Wide Semi</vt:lpstr>
      <vt:lpstr>Times New Roman</vt:lpstr>
      <vt:lpstr>Wingdings</vt:lpstr>
      <vt:lpstr>Office Theme</vt:lpstr>
      <vt:lpstr>Streamlined Momentum</vt:lpstr>
      <vt:lpstr>Bringing Groupwork  from the Courtroom  to the Classroom</vt:lpstr>
      <vt:lpstr>PowerPoint Presentation</vt:lpstr>
      <vt:lpstr>2.  Why We Should Do It Anyway</vt:lpstr>
      <vt:lpstr>Metacognition, or learning about learning</vt:lpstr>
      <vt:lpstr>PowerPoint Presentation</vt:lpstr>
      <vt:lpstr>PowerPoint Presentation</vt:lpstr>
      <vt:lpstr>3. Strategies for Doing It Right</vt:lpstr>
      <vt:lpstr>PowerPoint Presentation</vt:lpstr>
      <vt:lpstr>PowerPoint Presentation</vt:lpstr>
      <vt:lpstr>PowerPoint Presentation</vt:lpstr>
      <vt:lpstr>PowerPoint Presentation</vt:lpstr>
      <vt:lpstr>PowerPoint Presentation</vt:lpstr>
      <vt:lpstr>PowerPoint Presentation</vt:lpstr>
      <vt:lpstr>4.  Ways to Implement These Strategies in Your Fields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Hampson, Christopher</cp:lastModifiedBy>
  <cp:revision>13</cp:revision>
  <dcterms:created xsi:type="dcterms:W3CDTF">2019-07-25T21:12:20Z</dcterms:created>
  <dcterms:modified xsi:type="dcterms:W3CDTF">2023-04-19T01:42:46Z</dcterms:modified>
</cp:coreProperties>
</file>