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98" r:id="rId1"/>
    <p:sldMasterId id="2147483930" r:id="rId2"/>
    <p:sldMasterId id="2147483954" r:id="rId3"/>
  </p:sldMasterIdLst>
  <p:notesMasterIdLst>
    <p:notesMasterId r:id="rId21"/>
  </p:notesMasterIdLst>
  <p:handoutMasterIdLst>
    <p:handoutMasterId r:id="rId22"/>
  </p:handoutMasterIdLst>
  <p:sldIdLst>
    <p:sldId id="308" r:id="rId4"/>
    <p:sldId id="334" r:id="rId5"/>
    <p:sldId id="369" r:id="rId6"/>
    <p:sldId id="336" r:id="rId7"/>
    <p:sldId id="256" r:id="rId8"/>
    <p:sldId id="381" r:id="rId9"/>
    <p:sldId id="309" r:id="rId10"/>
    <p:sldId id="376" r:id="rId11"/>
    <p:sldId id="368" r:id="rId12"/>
    <p:sldId id="365" r:id="rId13"/>
    <p:sldId id="382" r:id="rId14"/>
    <p:sldId id="351" r:id="rId15"/>
    <p:sldId id="374" r:id="rId16"/>
    <p:sldId id="375" r:id="rId17"/>
    <p:sldId id="366" r:id="rId18"/>
    <p:sldId id="383" r:id="rId19"/>
    <p:sldId id="324" r:id="rId2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F16"/>
    <a:srgbClr val="00478B"/>
    <a:srgbClr val="FD5003"/>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2" autoAdjust="0"/>
    <p:restoredTop sz="81882" autoAdjust="0"/>
  </p:normalViewPr>
  <p:slideViewPr>
    <p:cSldViewPr>
      <p:cViewPr varScale="1">
        <p:scale>
          <a:sx n="93" d="100"/>
          <a:sy n="93" d="100"/>
        </p:scale>
        <p:origin x="1260" y="48"/>
      </p:cViewPr>
      <p:guideLst>
        <p:guide orient="horz" pos="3312"/>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ata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9BD731-9812-4931-97FA-CFBB497C306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4CAD2C1-0F7F-4927-A478-AC95EDE3F78A}">
      <dgm:prSet/>
      <dgm:spPr/>
      <dgm:t>
        <a:bodyPr/>
        <a:lstStyle/>
        <a:p>
          <a:pPr>
            <a:lnSpc>
              <a:spcPct val="100000"/>
            </a:lnSpc>
          </a:pPr>
          <a:r>
            <a:rPr lang="en-US" b="0"/>
            <a:t>Create awareness of available tools to increase awareness of the SDGs;</a:t>
          </a:r>
          <a:endParaRPr lang="en-US"/>
        </a:p>
      </dgm:t>
    </dgm:pt>
    <dgm:pt modelId="{8703360F-9D21-4B50-869A-4B7A94AE054B}" type="parTrans" cxnId="{C98E8998-BC9E-451C-ABF9-25BDE4E17CF3}">
      <dgm:prSet/>
      <dgm:spPr/>
      <dgm:t>
        <a:bodyPr/>
        <a:lstStyle/>
        <a:p>
          <a:endParaRPr lang="en-US"/>
        </a:p>
      </dgm:t>
    </dgm:pt>
    <dgm:pt modelId="{5E949603-24BB-4665-AB4B-A96BC4510DC9}" type="sibTrans" cxnId="{C98E8998-BC9E-451C-ABF9-25BDE4E17CF3}">
      <dgm:prSet/>
      <dgm:spPr/>
      <dgm:t>
        <a:bodyPr/>
        <a:lstStyle/>
        <a:p>
          <a:endParaRPr lang="en-US"/>
        </a:p>
      </dgm:t>
    </dgm:pt>
    <dgm:pt modelId="{6D302A2C-4F19-458E-9C3C-DFB80B614FD7}">
      <dgm:prSet/>
      <dgm:spPr/>
      <dgm:t>
        <a:bodyPr/>
        <a:lstStyle/>
        <a:p>
          <a:pPr>
            <a:lnSpc>
              <a:spcPct val="100000"/>
            </a:lnSpc>
          </a:pPr>
          <a:r>
            <a:rPr lang="en-US" b="0"/>
            <a:t>Provide opportunities to experience how such tools could be used in a classroom setting; and</a:t>
          </a:r>
          <a:endParaRPr lang="en-US"/>
        </a:p>
      </dgm:t>
    </dgm:pt>
    <dgm:pt modelId="{DE514218-9522-4682-AFE3-CE0D8F0FDD8D}" type="parTrans" cxnId="{63B5E4E2-2C0D-48D4-BFEB-F106CB999A3F}">
      <dgm:prSet/>
      <dgm:spPr/>
      <dgm:t>
        <a:bodyPr/>
        <a:lstStyle/>
        <a:p>
          <a:endParaRPr lang="en-US"/>
        </a:p>
      </dgm:t>
    </dgm:pt>
    <dgm:pt modelId="{A449068E-8D01-47C8-B91A-1B72847E0C81}" type="sibTrans" cxnId="{63B5E4E2-2C0D-48D4-BFEB-F106CB999A3F}">
      <dgm:prSet/>
      <dgm:spPr/>
      <dgm:t>
        <a:bodyPr/>
        <a:lstStyle/>
        <a:p>
          <a:endParaRPr lang="en-US"/>
        </a:p>
      </dgm:t>
    </dgm:pt>
    <dgm:pt modelId="{FF3B28D6-B2EA-4470-87F2-06A4989D6714}">
      <dgm:prSet/>
      <dgm:spPr/>
      <dgm:t>
        <a:bodyPr/>
        <a:lstStyle/>
        <a:p>
          <a:pPr>
            <a:lnSpc>
              <a:spcPct val="100000"/>
            </a:lnSpc>
          </a:pPr>
          <a:r>
            <a:rPr lang="en-US" b="0"/>
            <a:t>Engage in discussion regarding effective practices of SDG tools.  </a:t>
          </a:r>
          <a:endParaRPr lang="en-US"/>
        </a:p>
      </dgm:t>
    </dgm:pt>
    <dgm:pt modelId="{A222A12A-23DD-458C-8777-166DAC27E8E0}" type="parTrans" cxnId="{1B473B62-A9EF-4776-A891-2C344C2066C6}">
      <dgm:prSet/>
      <dgm:spPr/>
      <dgm:t>
        <a:bodyPr/>
        <a:lstStyle/>
        <a:p>
          <a:endParaRPr lang="en-US"/>
        </a:p>
      </dgm:t>
    </dgm:pt>
    <dgm:pt modelId="{F405F90D-2705-4CCC-8355-F53E06B53529}" type="sibTrans" cxnId="{1B473B62-A9EF-4776-A891-2C344C2066C6}">
      <dgm:prSet/>
      <dgm:spPr/>
      <dgm:t>
        <a:bodyPr/>
        <a:lstStyle/>
        <a:p>
          <a:endParaRPr lang="en-US"/>
        </a:p>
      </dgm:t>
    </dgm:pt>
    <dgm:pt modelId="{B60940FC-383A-4C18-9D75-5CCEC2F8C293}" type="pres">
      <dgm:prSet presAssocID="{6B9BD731-9812-4931-97FA-CFBB497C3065}" presName="root" presStyleCnt="0">
        <dgm:presLayoutVars>
          <dgm:dir/>
          <dgm:resizeHandles val="exact"/>
        </dgm:presLayoutVars>
      </dgm:prSet>
      <dgm:spPr/>
    </dgm:pt>
    <dgm:pt modelId="{9B505CE9-A42C-4A2D-86AF-C87C9C36CD50}" type="pres">
      <dgm:prSet presAssocID="{C4CAD2C1-0F7F-4927-A478-AC95EDE3F78A}" presName="compNode" presStyleCnt="0"/>
      <dgm:spPr/>
    </dgm:pt>
    <dgm:pt modelId="{CF56FCF6-2D1B-4D73-9C18-F4DB2A25C714}" type="pres">
      <dgm:prSet presAssocID="{C4CAD2C1-0F7F-4927-A478-AC95EDE3F78A}" presName="bgRect" presStyleLbl="bgShp" presStyleIdx="0" presStyleCnt="3"/>
      <dgm:spPr/>
    </dgm:pt>
    <dgm:pt modelId="{73EAAFCF-0B19-4672-A4CD-6BF990296B47}" type="pres">
      <dgm:prSet presAssocID="{C4CAD2C1-0F7F-4927-A478-AC95EDE3F78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gaphone"/>
        </a:ext>
      </dgm:extLst>
    </dgm:pt>
    <dgm:pt modelId="{AA9859ED-6875-4062-AEE2-F3BC4E43673B}" type="pres">
      <dgm:prSet presAssocID="{C4CAD2C1-0F7F-4927-A478-AC95EDE3F78A}" presName="spaceRect" presStyleCnt="0"/>
      <dgm:spPr/>
    </dgm:pt>
    <dgm:pt modelId="{153316C2-F4F4-4F57-AAEE-2A125E3A4FBD}" type="pres">
      <dgm:prSet presAssocID="{C4CAD2C1-0F7F-4927-A478-AC95EDE3F78A}" presName="parTx" presStyleLbl="revTx" presStyleIdx="0" presStyleCnt="3">
        <dgm:presLayoutVars>
          <dgm:chMax val="0"/>
          <dgm:chPref val="0"/>
        </dgm:presLayoutVars>
      </dgm:prSet>
      <dgm:spPr/>
    </dgm:pt>
    <dgm:pt modelId="{2A7129C5-D9B2-41D6-840D-4E3723550C2D}" type="pres">
      <dgm:prSet presAssocID="{5E949603-24BB-4665-AB4B-A96BC4510DC9}" presName="sibTrans" presStyleCnt="0"/>
      <dgm:spPr/>
    </dgm:pt>
    <dgm:pt modelId="{7960172F-ACD3-4BBB-8841-B63D556CEE56}" type="pres">
      <dgm:prSet presAssocID="{6D302A2C-4F19-458E-9C3C-DFB80B614FD7}" presName="compNode" presStyleCnt="0"/>
      <dgm:spPr/>
    </dgm:pt>
    <dgm:pt modelId="{2E03EF47-69FD-4714-BA0E-6A6839532085}" type="pres">
      <dgm:prSet presAssocID="{6D302A2C-4F19-458E-9C3C-DFB80B614FD7}" presName="bgRect" presStyleLbl="bgShp" presStyleIdx="1" presStyleCnt="3"/>
      <dgm:spPr/>
    </dgm:pt>
    <dgm:pt modelId="{2884948C-843D-4C97-88A5-629D9F864EEB}" type="pres">
      <dgm:prSet presAssocID="{6D302A2C-4F19-458E-9C3C-DFB80B614FD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0F645537-49E3-4326-9747-FDF460C79A0E}" type="pres">
      <dgm:prSet presAssocID="{6D302A2C-4F19-458E-9C3C-DFB80B614FD7}" presName="spaceRect" presStyleCnt="0"/>
      <dgm:spPr/>
    </dgm:pt>
    <dgm:pt modelId="{C8C8DCA1-54E6-40DB-9A13-E5ACDCF9B265}" type="pres">
      <dgm:prSet presAssocID="{6D302A2C-4F19-458E-9C3C-DFB80B614FD7}" presName="parTx" presStyleLbl="revTx" presStyleIdx="1" presStyleCnt="3">
        <dgm:presLayoutVars>
          <dgm:chMax val="0"/>
          <dgm:chPref val="0"/>
        </dgm:presLayoutVars>
      </dgm:prSet>
      <dgm:spPr/>
    </dgm:pt>
    <dgm:pt modelId="{B13D3E3F-33AB-4B36-A57B-6CC3A7D689D3}" type="pres">
      <dgm:prSet presAssocID="{A449068E-8D01-47C8-B91A-1B72847E0C81}" presName="sibTrans" presStyleCnt="0"/>
      <dgm:spPr/>
    </dgm:pt>
    <dgm:pt modelId="{A01C1EEA-4AE3-44E2-9932-E4880E122343}" type="pres">
      <dgm:prSet presAssocID="{FF3B28D6-B2EA-4470-87F2-06A4989D6714}" presName="compNode" presStyleCnt="0"/>
      <dgm:spPr/>
    </dgm:pt>
    <dgm:pt modelId="{B96E426A-0FAF-4769-96B5-E179A340F114}" type="pres">
      <dgm:prSet presAssocID="{FF3B28D6-B2EA-4470-87F2-06A4989D6714}" presName="bgRect" presStyleLbl="bgShp" presStyleIdx="2" presStyleCnt="3"/>
      <dgm:spPr/>
    </dgm:pt>
    <dgm:pt modelId="{17DA751C-0AA3-4169-A0AA-9527AAE612A1}" type="pres">
      <dgm:prSet presAssocID="{FF3B28D6-B2EA-4470-87F2-06A4989D671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FEE5BD31-43CC-4224-8AF0-B34DC693B082}" type="pres">
      <dgm:prSet presAssocID="{FF3B28D6-B2EA-4470-87F2-06A4989D6714}" presName="spaceRect" presStyleCnt="0"/>
      <dgm:spPr/>
    </dgm:pt>
    <dgm:pt modelId="{30A57E6C-2BED-4844-8F29-82C76C39A814}" type="pres">
      <dgm:prSet presAssocID="{FF3B28D6-B2EA-4470-87F2-06A4989D6714}" presName="parTx" presStyleLbl="revTx" presStyleIdx="2" presStyleCnt="3">
        <dgm:presLayoutVars>
          <dgm:chMax val="0"/>
          <dgm:chPref val="0"/>
        </dgm:presLayoutVars>
      </dgm:prSet>
      <dgm:spPr/>
    </dgm:pt>
  </dgm:ptLst>
  <dgm:cxnLst>
    <dgm:cxn modelId="{81CF851D-A693-44F2-B3D8-81FCCC904FA3}" type="presOf" srcId="{6B9BD731-9812-4931-97FA-CFBB497C3065}" destId="{B60940FC-383A-4C18-9D75-5CCEC2F8C293}" srcOrd="0" destOrd="0" presId="urn:microsoft.com/office/officeart/2018/2/layout/IconVerticalSolidList"/>
    <dgm:cxn modelId="{1B473B62-A9EF-4776-A891-2C344C2066C6}" srcId="{6B9BD731-9812-4931-97FA-CFBB497C3065}" destId="{FF3B28D6-B2EA-4470-87F2-06A4989D6714}" srcOrd="2" destOrd="0" parTransId="{A222A12A-23DD-458C-8777-166DAC27E8E0}" sibTransId="{F405F90D-2705-4CCC-8355-F53E06B53529}"/>
    <dgm:cxn modelId="{7BF94E48-2E8D-4809-8100-3CEB7BB1A157}" type="presOf" srcId="{C4CAD2C1-0F7F-4927-A478-AC95EDE3F78A}" destId="{153316C2-F4F4-4F57-AAEE-2A125E3A4FBD}" srcOrd="0" destOrd="0" presId="urn:microsoft.com/office/officeart/2018/2/layout/IconVerticalSolidList"/>
    <dgm:cxn modelId="{C98E8998-BC9E-451C-ABF9-25BDE4E17CF3}" srcId="{6B9BD731-9812-4931-97FA-CFBB497C3065}" destId="{C4CAD2C1-0F7F-4927-A478-AC95EDE3F78A}" srcOrd="0" destOrd="0" parTransId="{8703360F-9D21-4B50-869A-4B7A94AE054B}" sibTransId="{5E949603-24BB-4665-AB4B-A96BC4510DC9}"/>
    <dgm:cxn modelId="{5A5941A6-5929-43F0-B547-F64B8D620666}" type="presOf" srcId="{6D302A2C-4F19-458E-9C3C-DFB80B614FD7}" destId="{C8C8DCA1-54E6-40DB-9A13-E5ACDCF9B265}" srcOrd="0" destOrd="0" presId="urn:microsoft.com/office/officeart/2018/2/layout/IconVerticalSolidList"/>
    <dgm:cxn modelId="{A1B2C7E0-CE54-440A-9202-64274FEC55F2}" type="presOf" srcId="{FF3B28D6-B2EA-4470-87F2-06A4989D6714}" destId="{30A57E6C-2BED-4844-8F29-82C76C39A814}" srcOrd="0" destOrd="0" presId="urn:microsoft.com/office/officeart/2018/2/layout/IconVerticalSolidList"/>
    <dgm:cxn modelId="{63B5E4E2-2C0D-48D4-BFEB-F106CB999A3F}" srcId="{6B9BD731-9812-4931-97FA-CFBB497C3065}" destId="{6D302A2C-4F19-458E-9C3C-DFB80B614FD7}" srcOrd="1" destOrd="0" parTransId="{DE514218-9522-4682-AFE3-CE0D8F0FDD8D}" sibTransId="{A449068E-8D01-47C8-B91A-1B72847E0C81}"/>
    <dgm:cxn modelId="{78ABF8C0-54AE-4674-9F17-A32CCBCA1648}" type="presParOf" srcId="{B60940FC-383A-4C18-9D75-5CCEC2F8C293}" destId="{9B505CE9-A42C-4A2D-86AF-C87C9C36CD50}" srcOrd="0" destOrd="0" presId="urn:microsoft.com/office/officeart/2018/2/layout/IconVerticalSolidList"/>
    <dgm:cxn modelId="{C3E3806B-ED86-49BA-9FCA-27F150F43B38}" type="presParOf" srcId="{9B505CE9-A42C-4A2D-86AF-C87C9C36CD50}" destId="{CF56FCF6-2D1B-4D73-9C18-F4DB2A25C714}" srcOrd="0" destOrd="0" presId="urn:microsoft.com/office/officeart/2018/2/layout/IconVerticalSolidList"/>
    <dgm:cxn modelId="{DA4B67A8-6D13-40EE-8051-44E12091FF5C}" type="presParOf" srcId="{9B505CE9-A42C-4A2D-86AF-C87C9C36CD50}" destId="{73EAAFCF-0B19-4672-A4CD-6BF990296B47}" srcOrd="1" destOrd="0" presId="urn:microsoft.com/office/officeart/2018/2/layout/IconVerticalSolidList"/>
    <dgm:cxn modelId="{E4C1BEFC-E904-4E4B-8196-A4DBAFA61912}" type="presParOf" srcId="{9B505CE9-A42C-4A2D-86AF-C87C9C36CD50}" destId="{AA9859ED-6875-4062-AEE2-F3BC4E43673B}" srcOrd="2" destOrd="0" presId="urn:microsoft.com/office/officeart/2018/2/layout/IconVerticalSolidList"/>
    <dgm:cxn modelId="{402A2444-A1D4-4352-8391-F1CE57D0E903}" type="presParOf" srcId="{9B505CE9-A42C-4A2D-86AF-C87C9C36CD50}" destId="{153316C2-F4F4-4F57-AAEE-2A125E3A4FBD}" srcOrd="3" destOrd="0" presId="urn:microsoft.com/office/officeart/2018/2/layout/IconVerticalSolidList"/>
    <dgm:cxn modelId="{7801A6E6-6AAF-4E3A-A937-3F089D715DD1}" type="presParOf" srcId="{B60940FC-383A-4C18-9D75-5CCEC2F8C293}" destId="{2A7129C5-D9B2-41D6-840D-4E3723550C2D}" srcOrd="1" destOrd="0" presId="urn:microsoft.com/office/officeart/2018/2/layout/IconVerticalSolidList"/>
    <dgm:cxn modelId="{94B4ED74-2895-44BA-80F0-21001807E740}" type="presParOf" srcId="{B60940FC-383A-4C18-9D75-5CCEC2F8C293}" destId="{7960172F-ACD3-4BBB-8841-B63D556CEE56}" srcOrd="2" destOrd="0" presId="urn:microsoft.com/office/officeart/2018/2/layout/IconVerticalSolidList"/>
    <dgm:cxn modelId="{ADEE7F21-6389-4594-AC7A-2C9BF5D94B00}" type="presParOf" srcId="{7960172F-ACD3-4BBB-8841-B63D556CEE56}" destId="{2E03EF47-69FD-4714-BA0E-6A6839532085}" srcOrd="0" destOrd="0" presId="urn:microsoft.com/office/officeart/2018/2/layout/IconVerticalSolidList"/>
    <dgm:cxn modelId="{CCB3D625-8A2F-48E5-8645-84BCD1A53499}" type="presParOf" srcId="{7960172F-ACD3-4BBB-8841-B63D556CEE56}" destId="{2884948C-843D-4C97-88A5-629D9F864EEB}" srcOrd="1" destOrd="0" presId="urn:microsoft.com/office/officeart/2018/2/layout/IconVerticalSolidList"/>
    <dgm:cxn modelId="{BFEF30D2-36D9-4382-89F7-B27CFCE463ED}" type="presParOf" srcId="{7960172F-ACD3-4BBB-8841-B63D556CEE56}" destId="{0F645537-49E3-4326-9747-FDF460C79A0E}" srcOrd="2" destOrd="0" presId="urn:microsoft.com/office/officeart/2018/2/layout/IconVerticalSolidList"/>
    <dgm:cxn modelId="{E53776E4-5FBD-48CF-9B8C-4F17C1F749F1}" type="presParOf" srcId="{7960172F-ACD3-4BBB-8841-B63D556CEE56}" destId="{C8C8DCA1-54E6-40DB-9A13-E5ACDCF9B265}" srcOrd="3" destOrd="0" presId="urn:microsoft.com/office/officeart/2018/2/layout/IconVerticalSolidList"/>
    <dgm:cxn modelId="{5A5A6C89-CC44-4557-82F0-EF70C57FEFD0}" type="presParOf" srcId="{B60940FC-383A-4C18-9D75-5CCEC2F8C293}" destId="{B13D3E3F-33AB-4B36-A57B-6CC3A7D689D3}" srcOrd="3" destOrd="0" presId="urn:microsoft.com/office/officeart/2018/2/layout/IconVerticalSolidList"/>
    <dgm:cxn modelId="{1A25AD68-F9B2-40AF-9051-D962B1390BC9}" type="presParOf" srcId="{B60940FC-383A-4C18-9D75-5CCEC2F8C293}" destId="{A01C1EEA-4AE3-44E2-9932-E4880E122343}" srcOrd="4" destOrd="0" presId="urn:microsoft.com/office/officeart/2018/2/layout/IconVerticalSolidList"/>
    <dgm:cxn modelId="{762CFD16-5E7E-40C9-83D1-D3528D04E633}" type="presParOf" srcId="{A01C1EEA-4AE3-44E2-9932-E4880E122343}" destId="{B96E426A-0FAF-4769-96B5-E179A340F114}" srcOrd="0" destOrd="0" presId="urn:microsoft.com/office/officeart/2018/2/layout/IconVerticalSolidList"/>
    <dgm:cxn modelId="{0E6648D6-860F-40BB-BC71-63BD4F1CF436}" type="presParOf" srcId="{A01C1EEA-4AE3-44E2-9932-E4880E122343}" destId="{17DA751C-0AA3-4169-A0AA-9527AAE612A1}" srcOrd="1" destOrd="0" presId="urn:microsoft.com/office/officeart/2018/2/layout/IconVerticalSolidList"/>
    <dgm:cxn modelId="{CA222C7C-536D-4887-BD8A-1E2F388223C2}" type="presParOf" srcId="{A01C1EEA-4AE3-44E2-9932-E4880E122343}" destId="{FEE5BD31-43CC-4224-8AF0-B34DC693B082}" srcOrd="2" destOrd="0" presId="urn:microsoft.com/office/officeart/2018/2/layout/IconVerticalSolidList"/>
    <dgm:cxn modelId="{A2F78E07-AD7B-4BA4-AD09-499F441BD08B}" type="presParOf" srcId="{A01C1EEA-4AE3-44E2-9932-E4880E122343}" destId="{30A57E6C-2BED-4844-8F29-82C76C39A81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4963F7-EA21-4CFF-9B37-4860CB8B379A}"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D7CC4272-E135-4C20-9E65-3DF590ABEA6A}">
      <dgm:prSet custT="1"/>
      <dgm:spPr/>
      <dgm:t>
        <a:bodyPr/>
        <a:lstStyle/>
        <a:p>
          <a:r>
            <a:rPr lang="en-US" sz="2800" dirty="0"/>
            <a:t>In your groups or table, select one person to be the quiz operator. </a:t>
          </a:r>
        </a:p>
      </dgm:t>
    </dgm:pt>
    <dgm:pt modelId="{83EB86F2-23CB-4A17-AA2E-B61485BB9A5E}" type="parTrans" cxnId="{F3F4F36E-84F9-4334-A12C-FD8670072630}">
      <dgm:prSet/>
      <dgm:spPr/>
      <dgm:t>
        <a:bodyPr/>
        <a:lstStyle/>
        <a:p>
          <a:endParaRPr lang="en-US"/>
        </a:p>
      </dgm:t>
    </dgm:pt>
    <dgm:pt modelId="{08E4F21A-E07D-44CD-B6AC-1531DEFC274F}" type="sibTrans" cxnId="{F3F4F36E-84F9-4334-A12C-FD8670072630}">
      <dgm:prSet/>
      <dgm:spPr/>
      <dgm:t>
        <a:bodyPr/>
        <a:lstStyle/>
        <a:p>
          <a:endParaRPr lang="en-US"/>
        </a:p>
      </dgm:t>
    </dgm:pt>
    <dgm:pt modelId="{48AE70C0-5B05-4DFB-B953-16C518AC1EF9}">
      <dgm:prSet/>
      <dgm:spPr/>
      <dgm:t>
        <a:bodyPr/>
        <a:lstStyle/>
        <a:p>
          <a:r>
            <a:rPr lang="en-US"/>
            <a:t>Work through as many of the questions as possible within the allocated time. </a:t>
          </a:r>
        </a:p>
      </dgm:t>
    </dgm:pt>
    <dgm:pt modelId="{6CC8956F-16A4-4055-A206-2C31FCE77A3D}" type="parTrans" cxnId="{13B92A40-D48A-4580-8D91-42E9309FB286}">
      <dgm:prSet/>
      <dgm:spPr/>
      <dgm:t>
        <a:bodyPr/>
        <a:lstStyle/>
        <a:p>
          <a:endParaRPr lang="en-US"/>
        </a:p>
      </dgm:t>
    </dgm:pt>
    <dgm:pt modelId="{2C5C9AE6-8387-41C9-8958-4AB839BD73D0}" type="sibTrans" cxnId="{13B92A40-D48A-4580-8D91-42E9309FB286}">
      <dgm:prSet/>
      <dgm:spPr/>
      <dgm:t>
        <a:bodyPr/>
        <a:lstStyle/>
        <a:p>
          <a:endParaRPr lang="en-US"/>
        </a:p>
      </dgm:t>
    </dgm:pt>
    <dgm:pt modelId="{880C402D-EC2C-41CE-ABE3-2A90E27B7EDA}" type="pres">
      <dgm:prSet presAssocID="{394963F7-EA21-4CFF-9B37-4860CB8B379A}" presName="root" presStyleCnt="0">
        <dgm:presLayoutVars>
          <dgm:dir/>
          <dgm:resizeHandles val="exact"/>
        </dgm:presLayoutVars>
      </dgm:prSet>
      <dgm:spPr/>
    </dgm:pt>
    <dgm:pt modelId="{403FFC06-8BE6-4540-9AF1-E78AB332E616}" type="pres">
      <dgm:prSet presAssocID="{D7CC4272-E135-4C20-9E65-3DF590ABEA6A}" presName="compNode" presStyleCnt="0"/>
      <dgm:spPr/>
    </dgm:pt>
    <dgm:pt modelId="{C581E141-AA18-494A-B74C-BD0A043943B0}" type="pres">
      <dgm:prSet presAssocID="{D7CC4272-E135-4C20-9E65-3DF590ABEA6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A0DECA17-2ADC-42A9-B65A-FFB95B14A010}" type="pres">
      <dgm:prSet presAssocID="{D7CC4272-E135-4C20-9E65-3DF590ABEA6A}" presName="spaceRect" presStyleCnt="0"/>
      <dgm:spPr/>
    </dgm:pt>
    <dgm:pt modelId="{A8EFB8CA-3509-4986-86A7-27ED10D29814}" type="pres">
      <dgm:prSet presAssocID="{D7CC4272-E135-4C20-9E65-3DF590ABEA6A}" presName="textRect" presStyleLbl="revTx" presStyleIdx="0" presStyleCnt="2">
        <dgm:presLayoutVars>
          <dgm:chMax val="1"/>
          <dgm:chPref val="1"/>
        </dgm:presLayoutVars>
      </dgm:prSet>
      <dgm:spPr/>
    </dgm:pt>
    <dgm:pt modelId="{36E7D3CA-6F13-4C78-8EA0-EABFD307F4FA}" type="pres">
      <dgm:prSet presAssocID="{08E4F21A-E07D-44CD-B6AC-1531DEFC274F}" presName="sibTrans" presStyleCnt="0"/>
      <dgm:spPr/>
    </dgm:pt>
    <dgm:pt modelId="{B1F1A761-7F43-4EC0-AB3B-A285D283EDC6}" type="pres">
      <dgm:prSet presAssocID="{48AE70C0-5B05-4DFB-B953-16C518AC1EF9}" presName="compNode" presStyleCnt="0"/>
      <dgm:spPr/>
    </dgm:pt>
    <dgm:pt modelId="{004CEDF0-331A-4C4E-9240-1FCC7E42706B}" type="pres">
      <dgm:prSet presAssocID="{48AE70C0-5B05-4DFB-B953-16C518AC1EF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4DE3EBE7-6523-4827-9530-4435F736822D}" type="pres">
      <dgm:prSet presAssocID="{48AE70C0-5B05-4DFB-B953-16C518AC1EF9}" presName="spaceRect" presStyleCnt="0"/>
      <dgm:spPr/>
    </dgm:pt>
    <dgm:pt modelId="{83ED5D03-C717-485D-9923-D5C803B5491E}" type="pres">
      <dgm:prSet presAssocID="{48AE70C0-5B05-4DFB-B953-16C518AC1EF9}" presName="textRect" presStyleLbl="revTx" presStyleIdx="1" presStyleCnt="2">
        <dgm:presLayoutVars>
          <dgm:chMax val="1"/>
          <dgm:chPref val="1"/>
        </dgm:presLayoutVars>
      </dgm:prSet>
      <dgm:spPr/>
    </dgm:pt>
  </dgm:ptLst>
  <dgm:cxnLst>
    <dgm:cxn modelId="{667D2A40-CC41-4AD4-A874-CFAE383879D1}" type="presOf" srcId="{48AE70C0-5B05-4DFB-B953-16C518AC1EF9}" destId="{83ED5D03-C717-485D-9923-D5C803B5491E}" srcOrd="0" destOrd="0" presId="urn:microsoft.com/office/officeart/2018/2/layout/IconLabelList"/>
    <dgm:cxn modelId="{13B92A40-D48A-4580-8D91-42E9309FB286}" srcId="{394963F7-EA21-4CFF-9B37-4860CB8B379A}" destId="{48AE70C0-5B05-4DFB-B953-16C518AC1EF9}" srcOrd="1" destOrd="0" parTransId="{6CC8956F-16A4-4055-A206-2C31FCE77A3D}" sibTransId="{2C5C9AE6-8387-41C9-8958-4AB839BD73D0}"/>
    <dgm:cxn modelId="{6619C85F-2ACE-43F5-A1E3-47276A398C0C}" type="presOf" srcId="{D7CC4272-E135-4C20-9E65-3DF590ABEA6A}" destId="{A8EFB8CA-3509-4986-86A7-27ED10D29814}" srcOrd="0" destOrd="0" presId="urn:microsoft.com/office/officeart/2018/2/layout/IconLabelList"/>
    <dgm:cxn modelId="{E58B856A-4AF7-492B-BFEC-A3634E1404DC}" type="presOf" srcId="{394963F7-EA21-4CFF-9B37-4860CB8B379A}" destId="{880C402D-EC2C-41CE-ABE3-2A90E27B7EDA}" srcOrd="0" destOrd="0" presId="urn:microsoft.com/office/officeart/2018/2/layout/IconLabelList"/>
    <dgm:cxn modelId="{F3F4F36E-84F9-4334-A12C-FD8670072630}" srcId="{394963F7-EA21-4CFF-9B37-4860CB8B379A}" destId="{D7CC4272-E135-4C20-9E65-3DF590ABEA6A}" srcOrd="0" destOrd="0" parTransId="{83EB86F2-23CB-4A17-AA2E-B61485BB9A5E}" sibTransId="{08E4F21A-E07D-44CD-B6AC-1531DEFC274F}"/>
    <dgm:cxn modelId="{1B8BDD7A-F97C-44BB-8E3B-0F66985E4102}" type="presParOf" srcId="{880C402D-EC2C-41CE-ABE3-2A90E27B7EDA}" destId="{403FFC06-8BE6-4540-9AF1-E78AB332E616}" srcOrd="0" destOrd="0" presId="urn:microsoft.com/office/officeart/2018/2/layout/IconLabelList"/>
    <dgm:cxn modelId="{5D1BF011-D56F-4AC7-9E54-AF36C7A04F7F}" type="presParOf" srcId="{403FFC06-8BE6-4540-9AF1-E78AB332E616}" destId="{C581E141-AA18-494A-B74C-BD0A043943B0}" srcOrd="0" destOrd="0" presId="urn:microsoft.com/office/officeart/2018/2/layout/IconLabelList"/>
    <dgm:cxn modelId="{6368518C-26B6-4EFF-A072-9227206F39FE}" type="presParOf" srcId="{403FFC06-8BE6-4540-9AF1-E78AB332E616}" destId="{A0DECA17-2ADC-42A9-B65A-FFB95B14A010}" srcOrd="1" destOrd="0" presId="urn:microsoft.com/office/officeart/2018/2/layout/IconLabelList"/>
    <dgm:cxn modelId="{BC4C78F4-BDD4-4BA5-98C1-C0457E99A322}" type="presParOf" srcId="{403FFC06-8BE6-4540-9AF1-E78AB332E616}" destId="{A8EFB8CA-3509-4986-86A7-27ED10D29814}" srcOrd="2" destOrd="0" presId="urn:microsoft.com/office/officeart/2018/2/layout/IconLabelList"/>
    <dgm:cxn modelId="{0C08DDB0-66DE-4C4E-BD16-E9F62F785A2C}" type="presParOf" srcId="{880C402D-EC2C-41CE-ABE3-2A90E27B7EDA}" destId="{36E7D3CA-6F13-4C78-8EA0-EABFD307F4FA}" srcOrd="1" destOrd="0" presId="urn:microsoft.com/office/officeart/2018/2/layout/IconLabelList"/>
    <dgm:cxn modelId="{87F71A07-8D86-4022-865D-ED0EAA7F296B}" type="presParOf" srcId="{880C402D-EC2C-41CE-ABE3-2A90E27B7EDA}" destId="{B1F1A761-7F43-4EC0-AB3B-A285D283EDC6}" srcOrd="2" destOrd="0" presId="urn:microsoft.com/office/officeart/2018/2/layout/IconLabelList"/>
    <dgm:cxn modelId="{FF21021A-87E1-4E8B-8D77-365444CDE199}" type="presParOf" srcId="{B1F1A761-7F43-4EC0-AB3B-A285D283EDC6}" destId="{004CEDF0-331A-4C4E-9240-1FCC7E42706B}" srcOrd="0" destOrd="0" presId="urn:microsoft.com/office/officeart/2018/2/layout/IconLabelList"/>
    <dgm:cxn modelId="{849D13B4-EFB9-4DF6-8935-AFAF1290BABC}" type="presParOf" srcId="{B1F1A761-7F43-4EC0-AB3B-A285D283EDC6}" destId="{4DE3EBE7-6523-4827-9530-4435F736822D}" srcOrd="1" destOrd="0" presId="urn:microsoft.com/office/officeart/2018/2/layout/IconLabelList"/>
    <dgm:cxn modelId="{1AD710FA-FECE-4656-A18C-B834FA7EDFDD}" type="presParOf" srcId="{B1F1A761-7F43-4EC0-AB3B-A285D283EDC6}" destId="{83ED5D03-C717-485D-9923-D5C803B5491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9BD731-9812-4931-97FA-CFBB497C306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4CAD2C1-0F7F-4927-A478-AC95EDE3F78A}">
      <dgm:prSet/>
      <dgm:spPr/>
      <dgm:t>
        <a:bodyPr/>
        <a:lstStyle/>
        <a:p>
          <a:pPr>
            <a:lnSpc>
              <a:spcPct val="100000"/>
            </a:lnSpc>
          </a:pPr>
          <a:r>
            <a:rPr lang="en-US" b="0"/>
            <a:t>Create awareness of available tools to increase awareness of the SDGs;</a:t>
          </a:r>
          <a:endParaRPr lang="en-US"/>
        </a:p>
      </dgm:t>
    </dgm:pt>
    <dgm:pt modelId="{8703360F-9D21-4B50-869A-4B7A94AE054B}" type="parTrans" cxnId="{C98E8998-BC9E-451C-ABF9-25BDE4E17CF3}">
      <dgm:prSet/>
      <dgm:spPr/>
      <dgm:t>
        <a:bodyPr/>
        <a:lstStyle/>
        <a:p>
          <a:endParaRPr lang="en-US"/>
        </a:p>
      </dgm:t>
    </dgm:pt>
    <dgm:pt modelId="{5E949603-24BB-4665-AB4B-A96BC4510DC9}" type="sibTrans" cxnId="{C98E8998-BC9E-451C-ABF9-25BDE4E17CF3}">
      <dgm:prSet/>
      <dgm:spPr/>
      <dgm:t>
        <a:bodyPr/>
        <a:lstStyle/>
        <a:p>
          <a:endParaRPr lang="en-US"/>
        </a:p>
      </dgm:t>
    </dgm:pt>
    <dgm:pt modelId="{6D302A2C-4F19-458E-9C3C-DFB80B614FD7}">
      <dgm:prSet/>
      <dgm:spPr/>
      <dgm:t>
        <a:bodyPr/>
        <a:lstStyle/>
        <a:p>
          <a:pPr>
            <a:lnSpc>
              <a:spcPct val="100000"/>
            </a:lnSpc>
          </a:pPr>
          <a:r>
            <a:rPr lang="en-US" b="0"/>
            <a:t>Provide opportunities to experience how such tools could be used in a classroom setting; and</a:t>
          </a:r>
          <a:endParaRPr lang="en-US"/>
        </a:p>
      </dgm:t>
    </dgm:pt>
    <dgm:pt modelId="{DE514218-9522-4682-AFE3-CE0D8F0FDD8D}" type="parTrans" cxnId="{63B5E4E2-2C0D-48D4-BFEB-F106CB999A3F}">
      <dgm:prSet/>
      <dgm:spPr/>
      <dgm:t>
        <a:bodyPr/>
        <a:lstStyle/>
        <a:p>
          <a:endParaRPr lang="en-US"/>
        </a:p>
      </dgm:t>
    </dgm:pt>
    <dgm:pt modelId="{A449068E-8D01-47C8-B91A-1B72847E0C81}" type="sibTrans" cxnId="{63B5E4E2-2C0D-48D4-BFEB-F106CB999A3F}">
      <dgm:prSet/>
      <dgm:spPr/>
      <dgm:t>
        <a:bodyPr/>
        <a:lstStyle/>
        <a:p>
          <a:endParaRPr lang="en-US"/>
        </a:p>
      </dgm:t>
    </dgm:pt>
    <dgm:pt modelId="{FF3B28D6-B2EA-4470-87F2-06A4989D6714}">
      <dgm:prSet/>
      <dgm:spPr/>
      <dgm:t>
        <a:bodyPr/>
        <a:lstStyle/>
        <a:p>
          <a:pPr>
            <a:lnSpc>
              <a:spcPct val="100000"/>
            </a:lnSpc>
          </a:pPr>
          <a:r>
            <a:rPr lang="en-US" b="0"/>
            <a:t>Engage in discussion regarding effective practices of SDG tools.  </a:t>
          </a:r>
          <a:endParaRPr lang="en-US"/>
        </a:p>
      </dgm:t>
    </dgm:pt>
    <dgm:pt modelId="{A222A12A-23DD-458C-8777-166DAC27E8E0}" type="parTrans" cxnId="{1B473B62-A9EF-4776-A891-2C344C2066C6}">
      <dgm:prSet/>
      <dgm:spPr/>
      <dgm:t>
        <a:bodyPr/>
        <a:lstStyle/>
        <a:p>
          <a:endParaRPr lang="en-US"/>
        </a:p>
      </dgm:t>
    </dgm:pt>
    <dgm:pt modelId="{F405F90D-2705-4CCC-8355-F53E06B53529}" type="sibTrans" cxnId="{1B473B62-A9EF-4776-A891-2C344C2066C6}">
      <dgm:prSet/>
      <dgm:spPr/>
      <dgm:t>
        <a:bodyPr/>
        <a:lstStyle/>
        <a:p>
          <a:endParaRPr lang="en-US"/>
        </a:p>
      </dgm:t>
    </dgm:pt>
    <dgm:pt modelId="{B60940FC-383A-4C18-9D75-5CCEC2F8C293}" type="pres">
      <dgm:prSet presAssocID="{6B9BD731-9812-4931-97FA-CFBB497C3065}" presName="root" presStyleCnt="0">
        <dgm:presLayoutVars>
          <dgm:dir/>
          <dgm:resizeHandles val="exact"/>
        </dgm:presLayoutVars>
      </dgm:prSet>
      <dgm:spPr/>
    </dgm:pt>
    <dgm:pt modelId="{9B505CE9-A42C-4A2D-86AF-C87C9C36CD50}" type="pres">
      <dgm:prSet presAssocID="{C4CAD2C1-0F7F-4927-A478-AC95EDE3F78A}" presName="compNode" presStyleCnt="0"/>
      <dgm:spPr/>
    </dgm:pt>
    <dgm:pt modelId="{CF56FCF6-2D1B-4D73-9C18-F4DB2A25C714}" type="pres">
      <dgm:prSet presAssocID="{C4CAD2C1-0F7F-4927-A478-AC95EDE3F78A}" presName="bgRect" presStyleLbl="bgShp" presStyleIdx="0" presStyleCnt="3"/>
      <dgm:spPr/>
    </dgm:pt>
    <dgm:pt modelId="{73EAAFCF-0B19-4672-A4CD-6BF990296B47}" type="pres">
      <dgm:prSet presAssocID="{C4CAD2C1-0F7F-4927-A478-AC95EDE3F78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gaphone"/>
        </a:ext>
      </dgm:extLst>
    </dgm:pt>
    <dgm:pt modelId="{AA9859ED-6875-4062-AEE2-F3BC4E43673B}" type="pres">
      <dgm:prSet presAssocID="{C4CAD2C1-0F7F-4927-A478-AC95EDE3F78A}" presName="spaceRect" presStyleCnt="0"/>
      <dgm:spPr/>
    </dgm:pt>
    <dgm:pt modelId="{153316C2-F4F4-4F57-AAEE-2A125E3A4FBD}" type="pres">
      <dgm:prSet presAssocID="{C4CAD2C1-0F7F-4927-A478-AC95EDE3F78A}" presName="parTx" presStyleLbl="revTx" presStyleIdx="0" presStyleCnt="3">
        <dgm:presLayoutVars>
          <dgm:chMax val="0"/>
          <dgm:chPref val="0"/>
        </dgm:presLayoutVars>
      </dgm:prSet>
      <dgm:spPr/>
    </dgm:pt>
    <dgm:pt modelId="{2A7129C5-D9B2-41D6-840D-4E3723550C2D}" type="pres">
      <dgm:prSet presAssocID="{5E949603-24BB-4665-AB4B-A96BC4510DC9}" presName="sibTrans" presStyleCnt="0"/>
      <dgm:spPr/>
    </dgm:pt>
    <dgm:pt modelId="{7960172F-ACD3-4BBB-8841-B63D556CEE56}" type="pres">
      <dgm:prSet presAssocID="{6D302A2C-4F19-458E-9C3C-DFB80B614FD7}" presName="compNode" presStyleCnt="0"/>
      <dgm:spPr/>
    </dgm:pt>
    <dgm:pt modelId="{2E03EF47-69FD-4714-BA0E-6A6839532085}" type="pres">
      <dgm:prSet presAssocID="{6D302A2C-4F19-458E-9C3C-DFB80B614FD7}" presName="bgRect" presStyleLbl="bgShp" presStyleIdx="1" presStyleCnt="3"/>
      <dgm:spPr/>
    </dgm:pt>
    <dgm:pt modelId="{2884948C-843D-4C97-88A5-629D9F864EEB}" type="pres">
      <dgm:prSet presAssocID="{6D302A2C-4F19-458E-9C3C-DFB80B614FD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0F645537-49E3-4326-9747-FDF460C79A0E}" type="pres">
      <dgm:prSet presAssocID="{6D302A2C-4F19-458E-9C3C-DFB80B614FD7}" presName="spaceRect" presStyleCnt="0"/>
      <dgm:spPr/>
    </dgm:pt>
    <dgm:pt modelId="{C8C8DCA1-54E6-40DB-9A13-E5ACDCF9B265}" type="pres">
      <dgm:prSet presAssocID="{6D302A2C-4F19-458E-9C3C-DFB80B614FD7}" presName="parTx" presStyleLbl="revTx" presStyleIdx="1" presStyleCnt="3">
        <dgm:presLayoutVars>
          <dgm:chMax val="0"/>
          <dgm:chPref val="0"/>
        </dgm:presLayoutVars>
      </dgm:prSet>
      <dgm:spPr/>
    </dgm:pt>
    <dgm:pt modelId="{B13D3E3F-33AB-4B36-A57B-6CC3A7D689D3}" type="pres">
      <dgm:prSet presAssocID="{A449068E-8D01-47C8-B91A-1B72847E0C81}" presName="sibTrans" presStyleCnt="0"/>
      <dgm:spPr/>
    </dgm:pt>
    <dgm:pt modelId="{A01C1EEA-4AE3-44E2-9932-E4880E122343}" type="pres">
      <dgm:prSet presAssocID="{FF3B28D6-B2EA-4470-87F2-06A4989D6714}" presName="compNode" presStyleCnt="0"/>
      <dgm:spPr/>
    </dgm:pt>
    <dgm:pt modelId="{B96E426A-0FAF-4769-96B5-E179A340F114}" type="pres">
      <dgm:prSet presAssocID="{FF3B28D6-B2EA-4470-87F2-06A4989D6714}" presName="bgRect" presStyleLbl="bgShp" presStyleIdx="2" presStyleCnt="3"/>
      <dgm:spPr/>
    </dgm:pt>
    <dgm:pt modelId="{17DA751C-0AA3-4169-A0AA-9527AAE612A1}" type="pres">
      <dgm:prSet presAssocID="{FF3B28D6-B2EA-4470-87F2-06A4989D671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FEE5BD31-43CC-4224-8AF0-B34DC693B082}" type="pres">
      <dgm:prSet presAssocID="{FF3B28D6-B2EA-4470-87F2-06A4989D6714}" presName="spaceRect" presStyleCnt="0"/>
      <dgm:spPr/>
    </dgm:pt>
    <dgm:pt modelId="{30A57E6C-2BED-4844-8F29-82C76C39A814}" type="pres">
      <dgm:prSet presAssocID="{FF3B28D6-B2EA-4470-87F2-06A4989D6714}" presName="parTx" presStyleLbl="revTx" presStyleIdx="2" presStyleCnt="3">
        <dgm:presLayoutVars>
          <dgm:chMax val="0"/>
          <dgm:chPref val="0"/>
        </dgm:presLayoutVars>
      </dgm:prSet>
      <dgm:spPr/>
    </dgm:pt>
  </dgm:ptLst>
  <dgm:cxnLst>
    <dgm:cxn modelId="{81CF851D-A693-44F2-B3D8-81FCCC904FA3}" type="presOf" srcId="{6B9BD731-9812-4931-97FA-CFBB497C3065}" destId="{B60940FC-383A-4C18-9D75-5CCEC2F8C293}" srcOrd="0" destOrd="0" presId="urn:microsoft.com/office/officeart/2018/2/layout/IconVerticalSolidList"/>
    <dgm:cxn modelId="{1B473B62-A9EF-4776-A891-2C344C2066C6}" srcId="{6B9BD731-9812-4931-97FA-CFBB497C3065}" destId="{FF3B28D6-B2EA-4470-87F2-06A4989D6714}" srcOrd="2" destOrd="0" parTransId="{A222A12A-23DD-458C-8777-166DAC27E8E0}" sibTransId="{F405F90D-2705-4CCC-8355-F53E06B53529}"/>
    <dgm:cxn modelId="{7BF94E48-2E8D-4809-8100-3CEB7BB1A157}" type="presOf" srcId="{C4CAD2C1-0F7F-4927-A478-AC95EDE3F78A}" destId="{153316C2-F4F4-4F57-AAEE-2A125E3A4FBD}" srcOrd="0" destOrd="0" presId="urn:microsoft.com/office/officeart/2018/2/layout/IconVerticalSolidList"/>
    <dgm:cxn modelId="{C98E8998-BC9E-451C-ABF9-25BDE4E17CF3}" srcId="{6B9BD731-9812-4931-97FA-CFBB497C3065}" destId="{C4CAD2C1-0F7F-4927-A478-AC95EDE3F78A}" srcOrd="0" destOrd="0" parTransId="{8703360F-9D21-4B50-869A-4B7A94AE054B}" sibTransId="{5E949603-24BB-4665-AB4B-A96BC4510DC9}"/>
    <dgm:cxn modelId="{5A5941A6-5929-43F0-B547-F64B8D620666}" type="presOf" srcId="{6D302A2C-4F19-458E-9C3C-DFB80B614FD7}" destId="{C8C8DCA1-54E6-40DB-9A13-E5ACDCF9B265}" srcOrd="0" destOrd="0" presId="urn:microsoft.com/office/officeart/2018/2/layout/IconVerticalSolidList"/>
    <dgm:cxn modelId="{A1B2C7E0-CE54-440A-9202-64274FEC55F2}" type="presOf" srcId="{FF3B28D6-B2EA-4470-87F2-06A4989D6714}" destId="{30A57E6C-2BED-4844-8F29-82C76C39A814}" srcOrd="0" destOrd="0" presId="urn:microsoft.com/office/officeart/2018/2/layout/IconVerticalSolidList"/>
    <dgm:cxn modelId="{63B5E4E2-2C0D-48D4-BFEB-F106CB999A3F}" srcId="{6B9BD731-9812-4931-97FA-CFBB497C3065}" destId="{6D302A2C-4F19-458E-9C3C-DFB80B614FD7}" srcOrd="1" destOrd="0" parTransId="{DE514218-9522-4682-AFE3-CE0D8F0FDD8D}" sibTransId="{A449068E-8D01-47C8-B91A-1B72847E0C81}"/>
    <dgm:cxn modelId="{78ABF8C0-54AE-4674-9F17-A32CCBCA1648}" type="presParOf" srcId="{B60940FC-383A-4C18-9D75-5CCEC2F8C293}" destId="{9B505CE9-A42C-4A2D-86AF-C87C9C36CD50}" srcOrd="0" destOrd="0" presId="urn:microsoft.com/office/officeart/2018/2/layout/IconVerticalSolidList"/>
    <dgm:cxn modelId="{C3E3806B-ED86-49BA-9FCA-27F150F43B38}" type="presParOf" srcId="{9B505CE9-A42C-4A2D-86AF-C87C9C36CD50}" destId="{CF56FCF6-2D1B-4D73-9C18-F4DB2A25C714}" srcOrd="0" destOrd="0" presId="urn:microsoft.com/office/officeart/2018/2/layout/IconVerticalSolidList"/>
    <dgm:cxn modelId="{DA4B67A8-6D13-40EE-8051-44E12091FF5C}" type="presParOf" srcId="{9B505CE9-A42C-4A2D-86AF-C87C9C36CD50}" destId="{73EAAFCF-0B19-4672-A4CD-6BF990296B47}" srcOrd="1" destOrd="0" presId="urn:microsoft.com/office/officeart/2018/2/layout/IconVerticalSolidList"/>
    <dgm:cxn modelId="{E4C1BEFC-E904-4E4B-8196-A4DBAFA61912}" type="presParOf" srcId="{9B505CE9-A42C-4A2D-86AF-C87C9C36CD50}" destId="{AA9859ED-6875-4062-AEE2-F3BC4E43673B}" srcOrd="2" destOrd="0" presId="urn:microsoft.com/office/officeart/2018/2/layout/IconVerticalSolidList"/>
    <dgm:cxn modelId="{402A2444-A1D4-4352-8391-F1CE57D0E903}" type="presParOf" srcId="{9B505CE9-A42C-4A2D-86AF-C87C9C36CD50}" destId="{153316C2-F4F4-4F57-AAEE-2A125E3A4FBD}" srcOrd="3" destOrd="0" presId="urn:microsoft.com/office/officeart/2018/2/layout/IconVerticalSolidList"/>
    <dgm:cxn modelId="{7801A6E6-6AAF-4E3A-A937-3F089D715DD1}" type="presParOf" srcId="{B60940FC-383A-4C18-9D75-5CCEC2F8C293}" destId="{2A7129C5-D9B2-41D6-840D-4E3723550C2D}" srcOrd="1" destOrd="0" presId="urn:microsoft.com/office/officeart/2018/2/layout/IconVerticalSolidList"/>
    <dgm:cxn modelId="{94B4ED74-2895-44BA-80F0-21001807E740}" type="presParOf" srcId="{B60940FC-383A-4C18-9D75-5CCEC2F8C293}" destId="{7960172F-ACD3-4BBB-8841-B63D556CEE56}" srcOrd="2" destOrd="0" presId="urn:microsoft.com/office/officeart/2018/2/layout/IconVerticalSolidList"/>
    <dgm:cxn modelId="{ADEE7F21-6389-4594-AC7A-2C9BF5D94B00}" type="presParOf" srcId="{7960172F-ACD3-4BBB-8841-B63D556CEE56}" destId="{2E03EF47-69FD-4714-BA0E-6A6839532085}" srcOrd="0" destOrd="0" presId="urn:microsoft.com/office/officeart/2018/2/layout/IconVerticalSolidList"/>
    <dgm:cxn modelId="{CCB3D625-8A2F-48E5-8645-84BCD1A53499}" type="presParOf" srcId="{7960172F-ACD3-4BBB-8841-B63D556CEE56}" destId="{2884948C-843D-4C97-88A5-629D9F864EEB}" srcOrd="1" destOrd="0" presId="urn:microsoft.com/office/officeart/2018/2/layout/IconVerticalSolidList"/>
    <dgm:cxn modelId="{BFEF30D2-36D9-4382-89F7-B27CFCE463ED}" type="presParOf" srcId="{7960172F-ACD3-4BBB-8841-B63D556CEE56}" destId="{0F645537-49E3-4326-9747-FDF460C79A0E}" srcOrd="2" destOrd="0" presId="urn:microsoft.com/office/officeart/2018/2/layout/IconVerticalSolidList"/>
    <dgm:cxn modelId="{E53776E4-5FBD-48CF-9B8C-4F17C1F749F1}" type="presParOf" srcId="{7960172F-ACD3-4BBB-8841-B63D556CEE56}" destId="{C8C8DCA1-54E6-40DB-9A13-E5ACDCF9B265}" srcOrd="3" destOrd="0" presId="urn:microsoft.com/office/officeart/2018/2/layout/IconVerticalSolidList"/>
    <dgm:cxn modelId="{5A5A6C89-CC44-4557-82F0-EF70C57FEFD0}" type="presParOf" srcId="{B60940FC-383A-4C18-9D75-5CCEC2F8C293}" destId="{B13D3E3F-33AB-4B36-A57B-6CC3A7D689D3}" srcOrd="3" destOrd="0" presId="urn:microsoft.com/office/officeart/2018/2/layout/IconVerticalSolidList"/>
    <dgm:cxn modelId="{1A25AD68-F9B2-40AF-9051-D962B1390BC9}" type="presParOf" srcId="{B60940FC-383A-4C18-9D75-5CCEC2F8C293}" destId="{A01C1EEA-4AE3-44E2-9932-E4880E122343}" srcOrd="4" destOrd="0" presId="urn:microsoft.com/office/officeart/2018/2/layout/IconVerticalSolidList"/>
    <dgm:cxn modelId="{762CFD16-5E7E-40C9-83D1-D3528D04E633}" type="presParOf" srcId="{A01C1EEA-4AE3-44E2-9932-E4880E122343}" destId="{B96E426A-0FAF-4769-96B5-E179A340F114}" srcOrd="0" destOrd="0" presId="urn:microsoft.com/office/officeart/2018/2/layout/IconVerticalSolidList"/>
    <dgm:cxn modelId="{0E6648D6-860F-40BB-BC71-63BD4F1CF436}" type="presParOf" srcId="{A01C1EEA-4AE3-44E2-9932-E4880E122343}" destId="{17DA751C-0AA3-4169-A0AA-9527AAE612A1}" srcOrd="1" destOrd="0" presId="urn:microsoft.com/office/officeart/2018/2/layout/IconVerticalSolidList"/>
    <dgm:cxn modelId="{CA222C7C-536D-4887-BD8A-1E2F388223C2}" type="presParOf" srcId="{A01C1EEA-4AE3-44E2-9932-E4880E122343}" destId="{FEE5BD31-43CC-4224-8AF0-B34DC693B082}" srcOrd="2" destOrd="0" presId="urn:microsoft.com/office/officeart/2018/2/layout/IconVerticalSolidList"/>
    <dgm:cxn modelId="{A2F78E07-AD7B-4BA4-AD09-499F441BD08B}" type="presParOf" srcId="{A01C1EEA-4AE3-44E2-9932-E4880E122343}" destId="{30A57E6C-2BED-4844-8F29-82C76C39A81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6FCF6-2D1B-4D73-9C18-F4DB2A25C714}">
      <dsp:nvSpPr>
        <dsp:cNvPr id="0" name=""/>
        <dsp:cNvSpPr/>
      </dsp:nvSpPr>
      <dsp:spPr>
        <a:xfrm>
          <a:off x="0" y="53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EAAFCF-0B19-4672-A4CD-6BF990296B47}">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3316C2-F4F4-4F57-AAEE-2A125E3A4FBD}">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0" kern="1200"/>
            <a:t>Create awareness of available tools to increase awareness of the SDGs;</a:t>
          </a:r>
          <a:endParaRPr lang="en-US" sz="2500" kern="1200"/>
        </a:p>
      </dsp:txBody>
      <dsp:txXfrm>
        <a:off x="1435590" y="531"/>
        <a:ext cx="9080009" cy="1242935"/>
      </dsp:txXfrm>
    </dsp:sp>
    <dsp:sp modelId="{2E03EF47-69FD-4714-BA0E-6A6839532085}">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84948C-843D-4C97-88A5-629D9F864EEB}">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C8DCA1-54E6-40DB-9A13-E5ACDCF9B265}">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0" kern="1200"/>
            <a:t>Provide opportunities to experience how such tools could be used in a classroom setting; and</a:t>
          </a:r>
          <a:endParaRPr lang="en-US" sz="2500" kern="1200"/>
        </a:p>
      </dsp:txBody>
      <dsp:txXfrm>
        <a:off x="1435590" y="1554201"/>
        <a:ext cx="9080009" cy="1242935"/>
      </dsp:txXfrm>
    </dsp:sp>
    <dsp:sp modelId="{B96E426A-0FAF-4769-96B5-E179A340F114}">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DA751C-0AA3-4169-A0AA-9527AAE612A1}">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A57E6C-2BED-4844-8F29-82C76C39A814}">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0" kern="1200"/>
            <a:t>Engage in discussion regarding effective practices of SDG tools.  </a:t>
          </a:r>
          <a:endParaRPr lang="en-US" sz="2500" kern="1200"/>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1E141-AA18-494A-B74C-BD0A043943B0}">
      <dsp:nvSpPr>
        <dsp:cNvPr id="0" name=""/>
        <dsp:cNvSpPr/>
      </dsp:nvSpPr>
      <dsp:spPr>
        <a:xfrm>
          <a:off x="1747800" y="330531"/>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EFB8CA-3509-4986-86A7-27ED10D29814}">
      <dsp:nvSpPr>
        <dsp:cNvPr id="0" name=""/>
        <dsp:cNvSpPr/>
      </dsp:nvSpPr>
      <dsp:spPr>
        <a:xfrm>
          <a:off x="559800" y="2828306"/>
          <a:ext cx="4320000" cy="11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t>In your groups or table, select one person to be the quiz operator. </a:t>
          </a:r>
        </a:p>
      </dsp:txBody>
      <dsp:txXfrm>
        <a:off x="559800" y="2828306"/>
        <a:ext cx="4320000" cy="1192500"/>
      </dsp:txXfrm>
    </dsp:sp>
    <dsp:sp modelId="{004CEDF0-331A-4C4E-9240-1FCC7E42706B}">
      <dsp:nvSpPr>
        <dsp:cNvPr id="0" name=""/>
        <dsp:cNvSpPr/>
      </dsp:nvSpPr>
      <dsp:spPr>
        <a:xfrm>
          <a:off x="6823800" y="330531"/>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ED5D03-C717-485D-9923-D5C803B5491E}">
      <dsp:nvSpPr>
        <dsp:cNvPr id="0" name=""/>
        <dsp:cNvSpPr/>
      </dsp:nvSpPr>
      <dsp:spPr>
        <a:xfrm>
          <a:off x="5635800" y="2828306"/>
          <a:ext cx="4320000" cy="11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a:t>Work through as many of the questions as possible within the allocated time. </a:t>
          </a:r>
        </a:p>
      </dsp:txBody>
      <dsp:txXfrm>
        <a:off x="5635800" y="2828306"/>
        <a:ext cx="4320000" cy="1192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6FCF6-2D1B-4D73-9C18-F4DB2A25C714}">
      <dsp:nvSpPr>
        <dsp:cNvPr id="0" name=""/>
        <dsp:cNvSpPr/>
      </dsp:nvSpPr>
      <dsp:spPr>
        <a:xfrm>
          <a:off x="0" y="53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EAAFCF-0B19-4672-A4CD-6BF990296B47}">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3316C2-F4F4-4F57-AAEE-2A125E3A4FBD}">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0" kern="1200"/>
            <a:t>Create awareness of available tools to increase awareness of the SDGs;</a:t>
          </a:r>
          <a:endParaRPr lang="en-US" sz="2500" kern="1200"/>
        </a:p>
      </dsp:txBody>
      <dsp:txXfrm>
        <a:off x="1435590" y="531"/>
        <a:ext cx="9080009" cy="1242935"/>
      </dsp:txXfrm>
    </dsp:sp>
    <dsp:sp modelId="{2E03EF47-69FD-4714-BA0E-6A6839532085}">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84948C-843D-4C97-88A5-629D9F864EEB}">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C8DCA1-54E6-40DB-9A13-E5ACDCF9B265}">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0" kern="1200"/>
            <a:t>Provide opportunities to experience how such tools could be used in a classroom setting; and</a:t>
          </a:r>
          <a:endParaRPr lang="en-US" sz="2500" kern="1200"/>
        </a:p>
      </dsp:txBody>
      <dsp:txXfrm>
        <a:off x="1435590" y="1554201"/>
        <a:ext cx="9080009" cy="1242935"/>
      </dsp:txXfrm>
    </dsp:sp>
    <dsp:sp modelId="{B96E426A-0FAF-4769-96B5-E179A340F114}">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DA751C-0AA3-4169-A0AA-9527AAE612A1}">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A57E6C-2BED-4844-8F29-82C76C39A814}">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0" kern="1200"/>
            <a:t>Engage in discussion regarding effective practices of SDG tools.  </a:t>
          </a:r>
          <a:endParaRPr lang="en-US" sz="2500" kern="1200"/>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43343" cy="465455"/>
          </a:xfrm>
          <a:prstGeom prst="rect">
            <a:avLst/>
          </a:prstGeom>
        </p:spPr>
        <p:txBody>
          <a:bodyPr vert="horz" lIns="92784" tIns="46392" rIns="92784" bIns="46392"/>
          <a:lstStyle>
            <a:lvl1pPr eaLnBrk="1" fontAlgn="auto" hangingPunct="1">
              <a:spcBef>
                <a:spcPts val="0"/>
              </a:spcBef>
              <a:spcAft>
                <a:spcPts val="0"/>
              </a:spcAft>
              <a:defRPr>
                <a:latin typeface="+mn-lt"/>
                <a:ea typeface="+mn-ea"/>
                <a:cs typeface="+mn-cs"/>
              </a:defRPr>
            </a:lvl1pPr>
            <a:extLst/>
          </a:lstStyle>
          <a:p>
            <a:pPr>
              <a:defRPr/>
            </a:pPr>
            <a:endParaRPr lang="en-US"/>
          </a:p>
        </p:txBody>
      </p:sp>
      <p:sp>
        <p:nvSpPr>
          <p:cNvPr id="3" name="Rectangle 3"/>
          <p:cNvSpPr>
            <a:spLocks noGrp="1"/>
          </p:cNvSpPr>
          <p:nvPr>
            <p:ph type="dt" sz="quarter" idx="1"/>
          </p:nvPr>
        </p:nvSpPr>
        <p:spPr>
          <a:xfrm>
            <a:off x="3978132" y="0"/>
            <a:ext cx="3043343" cy="465455"/>
          </a:xfrm>
          <a:prstGeom prst="rect">
            <a:avLst/>
          </a:prstGeom>
        </p:spPr>
        <p:txBody>
          <a:bodyPr vert="horz" wrap="square" lIns="92784" tIns="46392" rIns="92784" bIns="46392" numCol="1" anchor="t" anchorCtr="0" compatLnSpc="1">
            <a:prstTxWarp prst="textNoShape">
              <a:avLst/>
            </a:prstTxWarp>
          </a:bodyPr>
          <a:lstStyle>
            <a:lvl1pPr eaLnBrk="1" hangingPunct="1">
              <a:defRPr/>
            </a:lvl1pPr>
          </a:lstStyle>
          <a:p>
            <a:fld id="{288C44D2-5611-B343-A862-BA5044953E4F}" type="datetimeFigureOut">
              <a:rPr lang="en-US"/>
              <a:pPr/>
              <a:t>4/17/2023</a:t>
            </a:fld>
            <a:endParaRPr lang="en-US"/>
          </a:p>
        </p:txBody>
      </p:sp>
      <p:sp>
        <p:nvSpPr>
          <p:cNvPr id="4" name="Rectangle 4"/>
          <p:cNvSpPr>
            <a:spLocks noGrp="1"/>
          </p:cNvSpPr>
          <p:nvPr>
            <p:ph type="ftr" sz="quarter" idx="2"/>
          </p:nvPr>
        </p:nvSpPr>
        <p:spPr>
          <a:xfrm>
            <a:off x="0" y="8842029"/>
            <a:ext cx="3043343" cy="465455"/>
          </a:xfrm>
          <a:prstGeom prst="rect">
            <a:avLst/>
          </a:prstGeom>
        </p:spPr>
        <p:txBody>
          <a:bodyPr vert="horz" lIns="92784" tIns="46392" rIns="92784" bIns="46392"/>
          <a:lstStyle>
            <a:lvl1pPr eaLnBrk="1" fontAlgn="auto" hangingPunct="1">
              <a:spcBef>
                <a:spcPts val="0"/>
              </a:spcBef>
              <a:spcAft>
                <a:spcPts val="0"/>
              </a:spcAft>
              <a:defRPr>
                <a:latin typeface="+mn-lt"/>
                <a:ea typeface="+mn-ea"/>
                <a:cs typeface="+mn-cs"/>
              </a:defRPr>
            </a:lvl1pPr>
            <a:extLst/>
          </a:lstStyle>
          <a:p>
            <a:pPr>
              <a:defRPr/>
            </a:pPr>
            <a:endParaRPr lang="en-US"/>
          </a:p>
        </p:txBody>
      </p:sp>
      <p:sp>
        <p:nvSpPr>
          <p:cNvPr id="5" name="Rectangle 5"/>
          <p:cNvSpPr>
            <a:spLocks noGrp="1"/>
          </p:cNvSpPr>
          <p:nvPr>
            <p:ph type="sldNum" sz="quarter" idx="3"/>
          </p:nvPr>
        </p:nvSpPr>
        <p:spPr>
          <a:xfrm>
            <a:off x="3978132" y="8842029"/>
            <a:ext cx="3043343" cy="465455"/>
          </a:xfrm>
          <a:prstGeom prst="rect">
            <a:avLst/>
          </a:prstGeom>
        </p:spPr>
        <p:txBody>
          <a:bodyPr vert="horz" wrap="square" lIns="92784" tIns="46392" rIns="92784" bIns="46392" numCol="1" anchor="t" anchorCtr="0" compatLnSpc="1">
            <a:prstTxWarp prst="textNoShape">
              <a:avLst/>
            </a:prstTxWarp>
          </a:bodyPr>
          <a:lstStyle>
            <a:lvl1pPr eaLnBrk="1" hangingPunct="1">
              <a:defRPr/>
            </a:lvl1pPr>
          </a:lstStyle>
          <a:p>
            <a:fld id="{09077061-9099-A943-B057-69F812789CE3}" type="slidenum">
              <a:rPr lang="en-US"/>
              <a:pPr/>
              <a:t>‹#›</a:t>
            </a:fld>
            <a:endParaRPr lang="en-US"/>
          </a:p>
        </p:txBody>
      </p:sp>
    </p:spTree>
    <p:extLst>
      <p:ext uri="{BB962C8B-B14F-4D97-AF65-F5344CB8AC3E}">
        <p14:creationId xmlns:p14="http://schemas.microsoft.com/office/powerpoint/2010/main" val="3737367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43343" cy="465455"/>
          </a:xfrm>
          <a:prstGeom prst="rect">
            <a:avLst/>
          </a:prstGeom>
        </p:spPr>
        <p:txBody>
          <a:bodyPr vert="horz" lIns="92784" tIns="46392" rIns="92784" bIns="46392"/>
          <a:lstStyle>
            <a:lvl1pPr eaLnBrk="1" fontAlgn="auto" hangingPunct="1">
              <a:spcBef>
                <a:spcPts val="0"/>
              </a:spcBef>
              <a:spcAft>
                <a:spcPts val="0"/>
              </a:spcAft>
              <a:defRPr>
                <a:latin typeface="+mn-lt"/>
                <a:ea typeface="+mn-ea"/>
                <a:cs typeface="+mn-cs"/>
              </a:defRPr>
            </a:lvl1pPr>
            <a:extLst/>
          </a:lstStyle>
          <a:p>
            <a:pPr>
              <a:defRPr/>
            </a:pPr>
            <a:endParaRPr lang="en-US"/>
          </a:p>
        </p:txBody>
      </p:sp>
      <p:sp>
        <p:nvSpPr>
          <p:cNvPr id="3" name="Rectangle 3"/>
          <p:cNvSpPr>
            <a:spLocks noGrp="1"/>
          </p:cNvSpPr>
          <p:nvPr>
            <p:ph type="dt" idx="1"/>
          </p:nvPr>
        </p:nvSpPr>
        <p:spPr>
          <a:xfrm>
            <a:off x="3978132" y="0"/>
            <a:ext cx="3043343" cy="465455"/>
          </a:xfrm>
          <a:prstGeom prst="rect">
            <a:avLst/>
          </a:prstGeom>
        </p:spPr>
        <p:txBody>
          <a:bodyPr vert="horz" wrap="square" lIns="92784" tIns="46392" rIns="92784" bIns="46392" numCol="1" anchor="t" anchorCtr="0" compatLnSpc="1">
            <a:prstTxWarp prst="textNoShape">
              <a:avLst/>
            </a:prstTxWarp>
          </a:bodyPr>
          <a:lstStyle>
            <a:lvl1pPr eaLnBrk="1" hangingPunct="1">
              <a:defRPr/>
            </a:lvl1pPr>
          </a:lstStyle>
          <a:p>
            <a:fld id="{9893D0AC-98C2-AE4A-9C5F-622D127BE366}" type="datetimeFigureOut">
              <a:rPr lang="en-US"/>
              <a:pPr/>
              <a:t>4/17/2023</a:t>
            </a:fld>
            <a:endParaRPr lang="en-US"/>
          </a:p>
        </p:txBody>
      </p:sp>
      <p:sp>
        <p:nvSpPr>
          <p:cNvPr id="4" name="Rectangle 4"/>
          <p:cNvSpPr>
            <a:spLocks noGrp="1" noRot="1" noChangeAspect="1"/>
          </p:cNvSpPr>
          <p:nvPr>
            <p:ph type="sldImg" idx="2"/>
          </p:nvPr>
        </p:nvSpPr>
        <p:spPr>
          <a:xfrm>
            <a:off x="406400" y="696913"/>
            <a:ext cx="6210300" cy="3492500"/>
          </a:xfrm>
          <a:prstGeom prst="rect">
            <a:avLst/>
          </a:prstGeom>
          <a:noFill/>
          <a:ln w="12700">
            <a:solidFill>
              <a:prstClr val="black"/>
            </a:solidFill>
          </a:ln>
        </p:spPr>
        <p:txBody>
          <a:bodyPr vert="horz" lIns="92784" tIns="46392" rIns="92784" bIns="46392" anchor="ctr"/>
          <a:lstStyle/>
          <a:p>
            <a:pPr lvl="0"/>
            <a:endParaRPr lang="en-US" noProof="0"/>
          </a:p>
        </p:txBody>
      </p:sp>
      <p:sp>
        <p:nvSpPr>
          <p:cNvPr id="5" name="Rectangle 5"/>
          <p:cNvSpPr>
            <a:spLocks noGrp="1"/>
          </p:cNvSpPr>
          <p:nvPr>
            <p:ph type="body" sz="quarter" idx="3"/>
          </p:nvPr>
        </p:nvSpPr>
        <p:spPr>
          <a:xfrm>
            <a:off x="702310" y="4421823"/>
            <a:ext cx="5618480" cy="4189095"/>
          </a:xfrm>
          <a:prstGeom prst="rect">
            <a:avLst/>
          </a:prstGeom>
        </p:spPr>
        <p:txBody>
          <a:bodyPr vert="horz" lIns="92784" tIns="46392" rIns="92784" bIns="46392">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Rectangle 6"/>
          <p:cNvSpPr>
            <a:spLocks noGrp="1"/>
          </p:cNvSpPr>
          <p:nvPr>
            <p:ph type="ftr" sz="quarter" idx="4"/>
          </p:nvPr>
        </p:nvSpPr>
        <p:spPr>
          <a:xfrm>
            <a:off x="0" y="8842029"/>
            <a:ext cx="3043343" cy="465455"/>
          </a:xfrm>
          <a:prstGeom prst="rect">
            <a:avLst/>
          </a:prstGeom>
        </p:spPr>
        <p:txBody>
          <a:bodyPr vert="horz" lIns="92784" tIns="46392" rIns="92784" bIns="46392"/>
          <a:lstStyle>
            <a:lvl1pPr eaLnBrk="1" fontAlgn="auto" hangingPunct="1">
              <a:spcBef>
                <a:spcPts val="0"/>
              </a:spcBef>
              <a:spcAft>
                <a:spcPts val="0"/>
              </a:spcAft>
              <a:defRPr>
                <a:latin typeface="+mn-lt"/>
                <a:ea typeface="+mn-ea"/>
                <a:cs typeface="+mn-cs"/>
              </a:defRPr>
            </a:lvl1pPr>
            <a:extLst/>
          </a:lstStyle>
          <a:p>
            <a:pPr>
              <a:defRPr/>
            </a:pPr>
            <a:endParaRPr lang="en-US"/>
          </a:p>
        </p:txBody>
      </p:sp>
      <p:sp>
        <p:nvSpPr>
          <p:cNvPr id="7" name="Rectangle 7"/>
          <p:cNvSpPr>
            <a:spLocks noGrp="1"/>
          </p:cNvSpPr>
          <p:nvPr>
            <p:ph type="sldNum" sz="quarter" idx="5"/>
          </p:nvPr>
        </p:nvSpPr>
        <p:spPr>
          <a:xfrm>
            <a:off x="3978132" y="8842029"/>
            <a:ext cx="3043343" cy="465455"/>
          </a:xfrm>
          <a:prstGeom prst="rect">
            <a:avLst/>
          </a:prstGeom>
        </p:spPr>
        <p:txBody>
          <a:bodyPr vert="horz" wrap="square" lIns="92784" tIns="46392" rIns="92784" bIns="46392" numCol="1" anchor="t" anchorCtr="0" compatLnSpc="1">
            <a:prstTxWarp prst="textNoShape">
              <a:avLst/>
            </a:prstTxWarp>
          </a:bodyPr>
          <a:lstStyle>
            <a:lvl1pPr eaLnBrk="1" hangingPunct="1">
              <a:defRPr/>
            </a:lvl1pPr>
          </a:lstStyle>
          <a:p>
            <a:fld id="{604E4DC3-20A1-584F-A3F2-802542DCF85D}" type="slidenum">
              <a:rPr lang="en-US"/>
              <a:pPr/>
              <a:t>‹#›</a:t>
            </a:fld>
            <a:endParaRPr lang="en-US"/>
          </a:p>
        </p:txBody>
      </p:sp>
    </p:spTree>
    <p:extLst>
      <p:ext uri="{BB962C8B-B14F-4D97-AF65-F5344CB8AC3E}">
        <p14:creationId xmlns:p14="http://schemas.microsoft.com/office/powerpoint/2010/main" val="3283275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Geneva" charset="0"/>
        <a:cs typeface="Geneva" charset="0"/>
      </a:defRPr>
    </a:lvl1pPr>
    <a:lvl2pPr marL="457200" algn="l" rtl="0" eaLnBrk="0" fontAlgn="base" hangingPunct="0">
      <a:spcBef>
        <a:spcPct val="30000"/>
      </a:spcBef>
      <a:spcAft>
        <a:spcPct val="0"/>
      </a:spcAft>
      <a:defRPr sz="1200" kern="1200">
        <a:solidFill>
          <a:schemeClr val="tx1"/>
        </a:solidFill>
        <a:latin typeface="+mn-lt"/>
        <a:ea typeface="Geneva" charset="0"/>
        <a:cs typeface="+mn-cs"/>
      </a:defRPr>
    </a:lvl2pPr>
    <a:lvl3pPr marL="914400" algn="l" rtl="0" eaLnBrk="0" fontAlgn="base" hangingPunct="0">
      <a:spcBef>
        <a:spcPct val="30000"/>
      </a:spcBef>
      <a:spcAft>
        <a:spcPct val="0"/>
      </a:spcAft>
      <a:defRPr sz="1200" kern="1200">
        <a:solidFill>
          <a:schemeClr val="tx1"/>
        </a:solidFill>
        <a:latin typeface="+mn-lt"/>
        <a:ea typeface="Geneva" charset="0"/>
        <a:cs typeface="+mn-cs"/>
      </a:defRPr>
    </a:lvl3pPr>
    <a:lvl4pPr marL="1371600" algn="l" rtl="0" eaLnBrk="0" fontAlgn="base" hangingPunct="0">
      <a:spcBef>
        <a:spcPct val="30000"/>
      </a:spcBef>
      <a:spcAft>
        <a:spcPct val="0"/>
      </a:spcAft>
      <a:defRPr sz="1200" kern="1200">
        <a:solidFill>
          <a:schemeClr val="tx1"/>
        </a:solidFill>
        <a:latin typeface="+mn-lt"/>
        <a:ea typeface="Geneva" charset="0"/>
        <a:cs typeface="+mn-cs"/>
      </a:defRPr>
    </a:lvl4pPr>
    <a:lvl5pPr marL="1828800" algn="l" rtl="0" eaLnBrk="0" fontAlgn="base" hangingPunct="0">
      <a:spcBef>
        <a:spcPct val="30000"/>
      </a:spcBef>
      <a:spcAft>
        <a:spcPct val="0"/>
      </a:spcAft>
      <a:defRPr sz="1200" kern="1200">
        <a:solidFill>
          <a:schemeClr val="tx1"/>
        </a:solidFill>
        <a:latin typeface="+mn-lt"/>
        <a:ea typeface="Geneva" charset="0"/>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21030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4E4DC3-20A1-584F-A3F2-802542DCF85D}" type="slidenum">
              <a:rPr lang="en-US" smtClean="0"/>
              <a:pPr/>
              <a:t>1</a:t>
            </a:fld>
            <a:endParaRPr lang="en-US"/>
          </a:p>
        </p:txBody>
      </p:sp>
    </p:spTree>
    <p:extLst>
      <p:ext uri="{BB962C8B-B14F-4D97-AF65-F5344CB8AC3E}">
        <p14:creationId xmlns:p14="http://schemas.microsoft.com/office/powerpoint/2010/main" val="1468066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4E4DC3-20A1-584F-A3F2-802542DCF85D}" type="slidenum">
              <a:rPr lang="en-US" smtClean="0"/>
              <a:pPr/>
              <a:t>13</a:t>
            </a:fld>
            <a:endParaRPr lang="en-US"/>
          </a:p>
        </p:txBody>
      </p:sp>
    </p:spTree>
    <p:extLst>
      <p:ext uri="{BB962C8B-B14F-4D97-AF65-F5344CB8AC3E}">
        <p14:creationId xmlns:p14="http://schemas.microsoft.com/office/powerpoint/2010/main" val="2380445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4E4DC3-20A1-584F-A3F2-802542DCF85D}" type="slidenum">
              <a:rPr lang="en-US" smtClean="0"/>
              <a:pPr/>
              <a:t>14</a:t>
            </a:fld>
            <a:endParaRPr lang="en-US"/>
          </a:p>
        </p:txBody>
      </p:sp>
    </p:spTree>
    <p:extLst>
      <p:ext uri="{BB962C8B-B14F-4D97-AF65-F5344CB8AC3E}">
        <p14:creationId xmlns:p14="http://schemas.microsoft.com/office/powerpoint/2010/main" val="2342801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4E4DC3-20A1-584F-A3F2-802542DCF85D}" type="slidenum">
              <a:rPr lang="en-US" smtClean="0"/>
              <a:pPr/>
              <a:t>15</a:t>
            </a:fld>
            <a:endParaRPr lang="en-US"/>
          </a:p>
        </p:txBody>
      </p:sp>
    </p:spTree>
    <p:extLst>
      <p:ext uri="{BB962C8B-B14F-4D97-AF65-F5344CB8AC3E}">
        <p14:creationId xmlns:p14="http://schemas.microsoft.com/office/powerpoint/2010/main" val="3569977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21030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4E4DC3-20A1-584F-A3F2-802542DCF85D}" type="slidenum">
              <a:rPr lang="en-US" smtClean="0"/>
              <a:pPr/>
              <a:t>16</a:t>
            </a:fld>
            <a:endParaRPr lang="en-US"/>
          </a:p>
        </p:txBody>
      </p:sp>
    </p:spTree>
    <p:extLst>
      <p:ext uri="{BB962C8B-B14F-4D97-AF65-F5344CB8AC3E}">
        <p14:creationId xmlns:p14="http://schemas.microsoft.com/office/powerpoint/2010/main" val="1085041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210300"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4E4DC3-20A1-584F-A3F2-802542DCF85D}" type="slidenum">
              <a:rPr lang="en-US" smtClean="0"/>
              <a:pPr/>
              <a:t>17</a:t>
            </a:fld>
            <a:endParaRPr lang="en-US"/>
          </a:p>
        </p:txBody>
      </p:sp>
    </p:spTree>
    <p:extLst>
      <p:ext uri="{BB962C8B-B14F-4D97-AF65-F5344CB8AC3E}">
        <p14:creationId xmlns:p14="http://schemas.microsoft.com/office/powerpoint/2010/main" val="2621557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21030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4E4DC3-20A1-584F-A3F2-802542DCF85D}" type="slidenum">
              <a:rPr lang="en-US" smtClean="0"/>
              <a:pPr/>
              <a:t>2</a:t>
            </a:fld>
            <a:endParaRPr lang="en-US"/>
          </a:p>
        </p:txBody>
      </p:sp>
    </p:spTree>
    <p:extLst>
      <p:ext uri="{BB962C8B-B14F-4D97-AF65-F5344CB8AC3E}">
        <p14:creationId xmlns:p14="http://schemas.microsoft.com/office/powerpoint/2010/main" val="1805069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4E4DC3-20A1-584F-A3F2-802542DCF85D}" type="slidenum">
              <a:rPr lang="en-US" smtClean="0"/>
              <a:pPr/>
              <a:t>3</a:t>
            </a:fld>
            <a:endParaRPr lang="en-US"/>
          </a:p>
        </p:txBody>
      </p:sp>
    </p:spTree>
    <p:extLst>
      <p:ext uri="{BB962C8B-B14F-4D97-AF65-F5344CB8AC3E}">
        <p14:creationId xmlns:p14="http://schemas.microsoft.com/office/powerpoint/2010/main" val="4085576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4E4DC3-20A1-584F-A3F2-802542DCF85D}" type="slidenum">
              <a:rPr lang="en-US" smtClean="0"/>
              <a:pPr/>
              <a:t>4</a:t>
            </a:fld>
            <a:endParaRPr lang="en-US"/>
          </a:p>
        </p:txBody>
      </p:sp>
    </p:spTree>
    <p:extLst>
      <p:ext uri="{BB962C8B-B14F-4D97-AF65-F5344CB8AC3E}">
        <p14:creationId xmlns:p14="http://schemas.microsoft.com/office/powerpoint/2010/main" val="1796824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21030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4E4DC3-20A1-584F-A3F2-802542DCF85D}" type="slidenum">
              <a:rPr lang="en-US" smtClean="0"/>
              <a:pPr/>
              <a:t>7</a:t>
            </a:fld>
            <a:endParaRPr lang="en-US"/>
          </a:p>
        </p:txBody>
      </p:sp>
    </p:spTree>
    <p:extLst>
      <p:ext uri="{BB962C8B-B14F-4D97-AF65-F5344CB8AC3E}">
        <p14:creationId xmlns:p14="http://schemas.microsoft.com/office/powerpoint/2010/main" val="2410751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4E4DC3-20A1-584F-A3F2-802542DCF85D}" type="slidenum">
              <a:rPr lang="en-US" smtClean="0"/>
              <a:pPr/>
              <a:t>8</a:t>
            </a:fld>
            <a:endParaRPr lang="en-US"/>
          </a:p>
        </p:txBody>
      </p:sp>
    </p:spTree>
    <p:extLst>
      <p:ext uri="{BB962C8B-B14F-4D97-AF65-F5344CB8AC3E}">
        <p14:creationId xmlns:p14="http://schemas.microsoft.com/office/powerpoint/2010/main" val="1989492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4E4DC3-20A1-584F-A3F2-802542DCF85D}" type="slidenum">
              <a:rPr lang="en-US" smtClean="0"/>
              <a:pPr/>
              <a:t>9</a:t>
            </a:fld>
            <a:endParaRPr lang="en-US"/>
          </a:p>
        </p:txBody>
      </p:sp>
    </p:spTree>
    <p:extLst>
      <p:ext uri="{BB962C8B-B14F-4D97-AF65-F5344CB8AC3E}">
        <p14:creationId xmlns:p14="http://schemas.microsoft.com/office/powerpoint/2010/main" val="1079045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 if large enough group, each person = a country; if smaller group, card sets for groups of 2-3</a:t>
            </a:r>
          </a:p>
        </p:txBody>
      </p:sp>
      <p:sp>
        <p:nvSpPr>
          <p:cNvPr id="4" name="Slide Number Placeholder 3"/>
          <p:cNvSpPr>
            <a:spLocks noGrp="1"/>
          </p:cNvSpPr>
          <p:nvPr>
            <p:ph type="sldNum" sz="quarter" idx="5"/>
          </p:nvPr>
        </p:nvSpPr>
        <p:spPr/>
        <p:txBody>
          <a:bodyPr/>
          <a:lstStyle/>
          <a:p>
            <a:fld id="{604E4DC3-20A1-584F-A3F2-802542DCF85D}" type="slidenum">
              <a:rPr lang="en-US" smtClean="0"/>
              <a:pPr/>
              <a:t>10</a:t>
            </a:fld>
            <a:endParaRPr lang="en-US"/>
          </a:p>
        </p:txBody>
      </p:sp>
    </p:spTree>
    <p:extLst>
      <p:ext uri="{BB962C8B-B14F-4D97-AF65-F5344CB8AC3E}">
        <p14:creationId xmlns:p14="http://schemas.microsoft.com/office/powerpoint/2010/main" val="2114480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Gapminder</a:t>
            </a:r>
            <a:r>
              <a:rPr lang="en-US" dirty="0"/>
              <a:t> SDG Quiz – </a:t>
            </a:r>
            <a:r>
              <a:rPr lang="en-US" dirty="0" err="1"/>
              <a:t>sele</a:t>
            </a:r>
            <a:endParaRPr lang="en-US" dirty="0"/>
          </a:p>
          <a:p>
            <a:endParaRPr lang="en-US" dirty="0"/>
          </a:p>
          <a:p>
            <a:r>
              <a:rPr lang="en-US" dirty="0" err="1"/>
              <a:t>Rosling</a:t>
            </a:r>
            <a:r>
              <a:rPr lang="en-US" dirty="0"/>
              <a:t> family </a:t>
            </a:r>
          </a:p>
          <a:p>
            <a:r>
              <a:rPr lang="en-US" b="0" dirty="0" err="1"/>
              <a:t>Gapminder</a:t>
            </a:r>
            <a:r>
              <a:rPr lang="en-US" b="0" dirty="0"/>
              <a:t> is an independent Swedish foundation with no political, religious or economic affiliations. </a:t>
            </a:r>
          </a:p>
          <a:p>
            <a:r>
              <a:rPr lang="en-US" b="0" dirty="0" err="1"/>
              <a:t>Gapminder</a:t>
            </a:r>
            <a:r>
              <a:rPr lang="en-US" b="0" dirty="0"/>
              <a:t> is a fact tank, not a think tank. </a:t>
            </a:r>
          </a:p>
          <a:p>
            <a:r>
              <a:rPr lang="en-US" b="0" dirty="0" err="1"/>
              <a:t>Gapminder</a:t>
            </a:r>
            <a:r>
              <a:rPr lang="en-US" b="0" dirty="0"/>
              <a:t> fights devastating misconceptions about global development. </a:t>
            </a:r>
          </a:p>
          <a:p>
            <a:r>
              <a:rPr lang="en-US" b="0" dirty="0" err="1"/>
              <a:t>Gapminder</a:t>
            </a:r>
            <a:r>
              <a:rPr lang="en-US" b="0" dirty="0"/>
              <a:t> produces free teaching resources making the world understandable based on reliable statistics. </a:t>
            </a:r>
            <a:r>
              <a:rPr lang="en-US" b="0" dirty="0" err="1"/>
              <a:t>Gapminder</a:t>
            </a:r>
            <a:r>
              <a:rPr lang="en-US" b="0" dirty="0"/>
              <a:t> promotes a fact-based worldview everyone can understand.  </a:t>
            </a:r>
          </a:p>
          <a:p>
            <a:r>
              <a:rPr lang="en-US" b="0" dirty="0" err="1"/>
              <a:t>Gapminder</a:t>
            </a:r>
            <a:r>
              <a:rPr lang="en-US" b="0" dirty="0"/>
              <a:t> collaborates with universities, UN, public agencies and non-governmental organizations. </a:t>
            </a:r>
            <a:endParaRPr lang="en-US" dirty="0"/>
          </a:p>
          <a:p>
            <a:r>
              <a:rPr lang="en-US" dirty="0" err="1"/>
              <a:t>ct</a:t>
            </a:r>
            <a:r>
              <a:rPr lang="en-US" dirty="0"/>
              <a:t> your respective SDG and take the quiz…</a:t>
            </a:r>
          </a:p>
        </p:txBody>
      </p:sp>
      <p:sp>
        <p:nvSpPr>
          <p:cNvPr id="4" name="Slide Number Placeholder 3"/>
          <p:cNvSpPr>
            <a:spLocks noGrp="1"/>
          </p:cNvSpPr>
          <p:nvPr>
            <p:ph type="sldNum" sz="quarter" idx="5"/>
          </p:nvPr>
        </p:nvSpPr>
        <p:spPr/>
        <p:txBody>
          <a:bodyPr/>
          <a:lstStyle/>
          <a:p>
            <a:fld id="{604E4DC3-20A1-584F-A3F2-802542DCF85D}" type="slidenum">
              <a:rPr lang="en-US" smtClean="0"/>
              <a:pPr/>
              <a:t>12</a:t>
            </a:fld>
            <a:endParaRPr lang="en-US"/>
          </a:p>
        </p:txBody>
      </p:sp>
    </p:spTree>
    <p:extLst>
      <p:ext uri="{BB962C8B-B14F-4D97-AF65-F5344CB8AC3E}">
        <p14:creationId xmlns:p14="http://schemas.microsoft.com/office/powerpoint/2010/main" val="29737314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Title Bold">
    <p:spTree>
      <p:nvGrpSpPr>
        <p:cNvPr id="1" name=""/>
        <p:cNvGrpSpPr/>
        <p:nvPr/>
      </p:nvGrpSpPr>
      <p:grpSpPr>
        <a:xfrm>
          <a:off x="0" y="0"/>
          <a:ext cx="0" cy="0"/>
          <a:chOff x="0" y="0"/>
          <a:chExt cx="0" cy="0"/>
        </a:xfrm>
      </p:grpSpPr>
      <p:pic>
        <p:nvPicPr>
          <p:cNvPr id="8" name="Picture 7" descr="A picture containing outdoor, blue, high, day&#10;&#10;Description automatically generated">
            <a:extLst>
              <a:ext uri="{FF2B5EF4-FFF2-40B4-BE49-F238E27FC236}">
                <a16:creationId xmlns:a16="http://schemas.microsoft.com/office/drawing/2014/main" id="{5830AB5F-E899-994A-A744-38255A86205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2568992" y="2953716"/>
            <a:ext cx="9379552" cy="1345359"/>
          </a:xfrm>
        </p:spPr>
        <p:txBody>
          <a:bodyPr lIns="0" tIns="0" rIns="0" bIns="0" anchor="t" anchorCtr="0">
            <a:noAutofit/>
          </a:bodyPr>
          <a:lstStyle>
            <a:lvl1pPr algn="l">
              <a:lnSpc>
                <a:spcPct val="80000"/>
              </a:lnSpc>
              <a:defRPr sz="4050" b="1" i="0">
                <a:solidFill>
                  <a:srgbClr val="FFFFFF"/>
                </a:solidFill>
                <a:latin typeface="Obviously Wide Blck" pitchFamily="82" charset="77"/>
              </a:defRPr>
            </a:lvl1pPr>
          </a:lstStyle>
          <a:p>
            <a:r>
              <a:rPr lang="en-US" dirty="0"/>
              <a:t>CLICK TO ADD 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2568993" y="4355721"/>
            <a:ext cx="6574969" cy="594233"/>
          </a:xfrm>
        </p:spPr>
        <p:txBody>
          <a:bodyPr lIns="0" tIns="0" rIns="0" bIns="0">
            <a:noAutofit/>
          </a:bodyPr>
          <a:lstStyle>
            <a:lvl1pPr marL="0" indent="0" algn="l">
              <a:spcBef>
                <a:spcPts val="0"/>
              </a:spcBef>
              <a:buNone/>
              <a:defRPr sz="1050" b="1" i="1" spc="75" baseline="0">
                <a:solidFill>
                  <a:schemeClr val="accent1"/>
                </a:solidFill>
                <a:latin typeface="Gentona Bold"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SUBTITLE OR FURTHER DESCRIPTION, AS NECESSARY -CAN BE MULTIPLE LINES</a:t>
            </a:r>
          </a:p>
        </p:txBody>
      </p:sp>
      <p:sp>
        <p:nvSpPr>
          <p:cNvPr id="16" name="Text Placeholder 15">
            <a:extLst>
              <a:ext uri="{FF2B5EF4-FFF2-40B4-BE49-F238E27FC236}">
                <a16:creationId xmlns:a16="http://schemas.microsoft.com/office/drawing/2014/main" id="{DFA1C115-DB67-C448-92EF-186762A3325A}"/>
              </a:ext>
            </a:extLst>
          </p:cNvPr>
          <p:cNvSpPr>
            <a:spLocks noGrp="1"/>
          </p:cNvSpPr>
          <p:nvPr>
            <p:ph type="body" sz="quarter" idx="10" hasCustomPrompt="1"/>
          </p:nvPr>
        </p:nvSpPr>
        <p:spPr>
          <a:xfrm>
            <a:off x="2568993" y="1519783"/>
            <a:ext cx="3564476" cy="158546"/>
          </a:xfrm>
        </p:spPr>
        <p:txBody>
          <a:bodyPr lIns="0" tIns="0" rIns="0" bIns="0">
            <a:noAutofit/>
          </a:bodyPr>
          <a:lstStyle>
            <a:lvl1pPr marL="0" indent="0" algn="l">
              <a:buFont typeface="Arial" panose="020B0604020202020204" pitchFamily="34" charset="0"/>
              <a:buNone/>
              <a:defRPr sz="750" b="0" i="1" spc="75" baseline="0">
                <a:solidFill>
                  <a:srgbClr val="FFFFFF"/>
                </a:solidFill>
                <a:latin typeface="Gentona Medium Italic" pitchFamily="2" charset="77"/>
              </a:defRPr>
            </a:lvl1pPr>
          </a:lstStyle>
          <a:p>
            <a:pPr lvl="0"/>
            <a:r>
              <a:rPr lang="en-US" dirty="0"/>
              <a:t>CLICK TO ADD DATE HERE</a:t>
            </a:r>
          </a:p>
        </p:txBody>
      </p:sp>
      <p:sp>
        <p:nvSpPr>
          <p:cNvPr id="18" name="Text Placeholder 17">
            <a:extLst>
              <a:ext uri="{FF2B5EF4-FFF2-40B4-BE49-F238E27FC236}">
                <a16:creationId xmlns:a16="http://schemas.microsoft.com/office/drawing/2014/main" id="{50A5C1CF-F3E7-EB4A-BC97-F192E8DDFEDF}"/>
              </a:ext>
            </a:extLst>
          </p:cNvPr>
          <p:cNvSpPr>
            <a:spLocks noGrp="1"/>
          </p:cNvSpPr>
          <p:nvPr>
            <p:ph type="body" sz="quarter" idx="11" hasCustomPrompt="1"/>
          </p:nvPr>
        </p:nvSpPr>
        <p:spPr>
          <a:xfrm>
            <a:off x="2568993" y="1688877"/>
            <a:ext cx="3681359" cy="365864"/>
          </a:xfrm>
        </p:spPr>
        <p:txBody>
          <a:bodyPr lIns="0" tIns="0" rIns="0" bIns="0">
            <a:noAutofit/>
          </a:bodyPr>
          <a:lstStyle>
            <a:lvl1pPr marL="0" indent="0" algn="l">
              <a:buFont typeface="Arial" panose="020B0604020202020204" pitchFamily="34" charset="0"/>
              <a:buNone/>
              <a:defRPr sz="750" b="0" i="1" spc="75" baseline="0">
                <a:solidFill>
                  <a:srgbClr val="FFFFFF"/>
                </a:solidFill>
                <a:latin typeface="Gentona Medium Italic" pitchFamily="2" charset="77"/>
              </a:defRPr>
            </a:lvl1pPr>
          </a:lstStyle>
          <a:p>
            <a:pPr lvl="0"/>
            <a:r>
              <a:rPr lang="en-US" dirty="0"/>
              <a:t>CLICK TO ADD PRESENTER NAME HERE</a:t>
            </a:r>
          </a:p>
        </p:txBody>
      </p:sp>
      <p:cxnSp>
        <p:nvCxnSpPr>
          <p:cNvPr id="19" name="Straight Connector 18">
            <a:extLst>
              <a:ext uri="{FF2B5EF4-FFF2-40B4-BE49-F238E27FC236}">
                <a16:creationId xmlns:a16="http://schemas.microsoft.com/office/drawing/2014/main" id="{E1A7D0E3-C300-7E4D-B803-0CC8342A9691}"/>
              </a:ext>
            </a:extLst>
          </p:cNvPr>
          <p:cNvCxnSpPr>
            <a:cxnSpLocks/>
          </p:cNvCxnSpPr>
          <p:nvPr/>
        </p:nvCxnSpPr>
        <p:spPr>
          <a:xfrm>
            <a:off x="801492" y="1591877"/>
            <a:ext cx="1210249" cy="0"/>
          </a:xfrm>
          <a:prstGeom prst="line">
            <a:avLst/>
          </a:prstGeom>
          <a:ln w="9525">
            <a:solidFill>
              <a:srgbClr val="F26A36"/>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0464D91A-78D7-FB4F-8462-0AB9A80AA9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1492" y="2953069"/>
            <a:ext cx="1210249" cy="1210249"/>
          </a:xfrm>
          <a:prstGeom prst="rect">
            <a:avLst/>
          </a:prstGeom>
        </p:spPr>
      </p:pic>
    </p:spTree>
    <p:extLst>
      <p:ext uri="{BB962C8B-B14F-4D97-AF65-F5344CB8AC3E}">
        <p14:creationId xmlns:p14="http://schemas.microsoft.com/office/powerpoint/2010/main" val="33550780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Section Bold">
    <p:bg>
      <p:bgPr>
        <a:solidFill>
          <a:schemeClr val="accent1"/>
        </a:solidFill>
        <a:effectLst/>
      </p:bgPr>
    </p:bg>
    <p:spTree>
      <p:nvGrpSpPr>
        <p:cNvPr id="1" name=""/>
        <p:cNvGrpSpPr/>
        <p:nvPr/>
      </p:nvGrpSpPr>
      <p:grpSpPr>
        <a:xfrm>
          <a:off x="0" y="0"/>
          <a:ext cx="0" cy="0"/>
          <a:chOff x="0" y="0"/>
          <a:chExt cx="0" cy="0"/>
        </a:xfrm>
      </p:grpSpPr>
      <p:pic>
        <p:nvPicPr>
          <p:cNvPr id="24" name="object 3">
            <a:extLst>
              <a:ext uri="{FF2B5EF4-FFF2-40B4-BE49-F238E27FC236}">
                <a16:creationId xmlns:a16="http://schemas.microsoft.com/office/drawing/2014/main" id="{1D146FFE-4B01-6D48-A006-9612F23ADB0C}"/>
              </a:ext>
            </a:extLst>
          </p:cNvPr>
          <p:cNvPicPr/>
          <p:nvPr/>
        </p:nvPicPr>
        <p:blipFill>
          <a:blip r:embed="rId2" cstate="print">
            <a:alphaModFix amt="60000"/>
          </a:blip>
          <a:stretch>
            <a:fillRect/>
          </a:stretch>
        </p:blipFill>
        <p:spPr>
          <a:xfrm>
            <a:off x="0" y="2"/>
            <a:ext cx="12215405" cy="6858001"/>
          </a:xfrm>
          <a:prstGeom prst="rect">
            <a:avLst/>
          </a:prstGeom>
          <a:noFill/>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720507" y="3305975"/>
            <a:ext cx="4125195" cy="691868"/>
          </a:xfrm>
        </p:spPr>
        <p:txBody>
          <a:bodyPr lIns="0" tIns="0" rIns="0" bIns="0" anchor="t" anchorCtr="0">
            <a:noAutofit/>
          </a:bodyPr>
          <a:lstStyle>
            <a:lvl1pPr algn="l">
              <a:lnSpc>
                <a:spcPct val="90000"/>
              </a:lnSpc>
              <a:defRPr sz="1350" b="1" i="1" spc="75" baseline="0">
                <a:solidFill>
                  <a:srgbClr val="FFFFFF"/>
                </a:solidFill>
                <a:latin typeface="Obviously Extd Blck" pitchFamily="82" charset="77"/>
              </a:defRPr>
            </a:lvl1pPr>
          </a:lstStyle>
          <a:p>
            <a:r>
              <a:rPr lang="en-US" dirty="0"/>
              <a:t>CLICK TO </a:t>
            </a:r>
            <a:br>
              <a:rPr lang="en-US" dirty="0"/>
            </a:br>
            <a:r>
              <a:rPr lang="en-US" dirty="0"/>
              <a:t>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720508" y="3027918"/>
            <a:ext cx="4125195" cy="299324"/>
          </a:xfrm>
        </p:spPr>
        <p:txBody>
          <a:bodyPr lIns="0" tIns="0" rIns="0" bIns="0">
            <a:noAutofit/>
          </a:bodyPr>
          <a:lstStyle>
            <a:lvl1pPr marL="0" indent="0">
              <a:buNone/>
              <a:defRPr sz="1200" b="1" i="1" spc="75" baseline="0">
                <a:solidFill>
                  <a:srgbClr val="FFFFFF"/>
                </a:solidFill>
                <a:latin typeface="Obviously Wide Lght" pitchFamily="82" charset="77"/>
              </a:defRPr>
            </a:lvl1pPr>
          </a:lstStyle>
          <a:p>
            <a:pPr lvl="0"/>
            <a:r>
              <a:rPr lang="en-US" dirty="0"/>
              <a:t>CLICK TO ADD SECTION #</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rgbClr val="FFFFFF"/>
                </a:solidFill>
              </a:rPr>
              <a:pPr/>
              <a:t>‹#›</a:t>
            </a:fld>
            <a:endParaRPr lang="en-US" sz="900" dirty="0">
              <a:solidFill>
                <a:srgbClr val="FFFFFF"/>
              </a:solidFill>
            </a:endParaRPr>
          </a:p>
        </p:txBody>
      </p:sp>
      <p:grpSp>
        <p:nvGrpSpPr>
          <p:cNvPr id="17" name="Group 16">
            <a:extLst>
              <a:ext uri="{FF2B5EF4-FFF2-40B4-BE49-F238E27FC236}">
                <a16:creationId xmlns:a16="http://schemas.microsoft.com/office/drawing/2014/main" id="{E0109C4A-0026-6F48-A51B-736C8445B013}"/>
              </a:ext>
            </a:extLst>
          </p:cNvPr>
          <p:cNvGrpSpPr/>
          <p:nvPr/>
        </p:nvGrpSpPr>
        <p:grpSpPr>
          <a:xfrm>
            <a:off x="-250156" y="0"/>
            <a:ext cx="2289125" cy="6858000"/>
            <a:chOff x="-350874" y="1"/>
            <a:chExt cx="2331655" cy="7767048"/>
          </a:xfrm>
        </p:grpSpPr>
        <p:sp>
          <p:nvSpPr>
            <p:cNvPr id="45" name="object 4">
              <a:extLst>
                <a:ext uri="{FF2B5EF4-FFF2-40B4-BE49-F238E27FC236}">
                  <a16:creationId xmlns:a16="http://schemas.microsoft.com/office/drawing/2014/main" id="{E79BFA78-D8DB-7040-B376-D6CB77221E9C}"/>
                </a:ext>
              </a:extLst>
            </p:cNvPr>
            <p:cNvSpPr/>
            <p:nvPr/>
          </p:nvSpPr>
          <p:spPr>
            <a:xfrm>
              <a:off x="-350874" y="3883525"/>
              <a:ext cx="839846" cy="0"/>
            </a:xfrm>
            <a:custGeom>
              <a:avLst/>
              <a:gdLst/>
              <a:ahLst/>
              <a:cxnLst/>
              <a:rect l="l" t="t" r="r" b="b"/>
              <a:pathLst>
                <a:path w="1183640">
                  <a:moveTo>
                    <a:pt x="0" y="0"/>
                  </a:moveTo>
                  <a:lnTo>
                    <a:pt x="1183319" y="0"/>
                  </a:lnTo>
                </a:path>
              </a:pathLst>
            </a:custGeom>
            <a:ln w="19050">
              <a:solidFill>
                <a:srgbClr val="FFFFFF"/>
              </a:solidFill>
            </a:ln>
          </p:spPr>
          <p:txBody>
            <a:bodyPr wrap="square" lIns="0" tIns="0" rIns="0" bIns="0" rtlCol="0"/>
            <a:lstStyle/>
            <a:p>
              <a:endParaRPr sz="1350"/>
            </a:p>
          </p:txBody>
        </p:sp>
        <p:grpSp>
          <p:nvGrpSpPr>
            <p:cNvPr id="16" name="Group 15">
              <a:extLst>
                <a:ext uri="{FF2B5EF4-FFF2-40B4-BE49-F238E27FC236}">
                  <a16:creationId xmlns:a16="http://schemas.microsoft.com/office/drawing/2014/main" id="{A51CB8F4-3FA3-E649-BC8A-DFF476EC8219}"/>
                </a:ext>
              </a:extLst>
            </p:cNvPr>
            <p:cNvGrpSpPr/>
            <p:nvPr userDrawn="1"/>
          </p:nvGrpSpPr>
          <p:grpSpPr>
            <a:xfrm>
              <a:off x="-350874" y="1"/>
              <a:ext cx="2331655" cy="3180687"/>
              <a:chOff x="-343367" y="1"/>
              <a:chExt cx="2331655" cy="3180687"/>
            </a:xfrm>
          </p:grpSpPr>
          <p:sp>
            <p:nvSpPr>
              <p:cNvPr id="44" name="object 3">
                <a:extLst>
                  <a:ext uri="{FF2B5EF4-FFF2-40B4-BE49-F238E27FC236}">
                    <a16:creationId xmlns:a16="http://schemas.microsoft.com/office/drawing/2014/main" id="{C4A32115-CFBA-AE47-8B60-517628AC4D65}"/>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sz="1350" dirty="0"/>
              </a:p>
            </p:txBody>
          </p:sp>
          <p:sp>
            <p:nvSpPr>
              <p:cNvPr id="47" name="object 6">
                <a:extLst>
                  <a:ext uri="{FF2B5EF4-FFF2-40B4-BE49-F238E27FC236}">
                    <a16:creationId xmlns:a16="http://schemas.microsoft.com/office/drawing/2014/main" id="{60B3994B-3367-E24D-9A1A-D7B937EF96F3}"/>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sz="1350"/>
              </a:p>
            </p:txBody>
          </p:sp>
        </p:grpSp>
        <p:grpSp>
          <p:nvGrpSpPr>
            <p:cNvPr id="49" name="Group 48">
              <a:extLst>
                <a:ext uri="{FF2B5EF4-FFF2-40B4-BE49-F238E27FC236}">
                  <a16:creationId xmlns:a16="http://schemas.microsoft.com/office/drawing/2014/main" id="{271C63C7-FCE5-1545-B0EF-5DC7B4212645}"/>
                </a:ext>
              </a:extLst>
            </p:cNvPr>
            <p:cNvGrpSpPr/>
            <p:nvPr userDrawn="1"/>
          </p:nvGrpSpPr>
          <p:grpSpPr>
            <a:xfrm flipV="1">
              <a:off x="-350874" y="4586362"/>
              <a:ext cx="2331655" cy="3180687"/>
              <a:chOff x="-343367" y="1"/>
              <a:chExt cx="2331655" cy="3180687"/>
            </a:xfrm>
          </p:grpSpPr>
          <p:sp>
            <p:nvSpPr>
              <p:cNvPr id="50" name="object 3">
                <a:extLst>
                  <a:ext uri="{FF2B5EF4-FFF2-40B4-BE49-F238E27FC236}">
                    <a16:creationId xmlns:a16="http://schemas.microsoft.com/office/drawing/2014/main" id="{A6DBB7D7-455F-064E-879A-DC53EC3E860F}"/>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sz="1350"/>
              </a:p>
            </p:txBody>
          </p:sp>
          <p:sp>
            <p:nvSpPr>
              <p:cNvPr id="51" name="object 6">
                <a:extLst>
                  <a:ext uri="{FF2B5EF4-FFF2-40B4-BE49-F238E27FC236}">
                    <a16:creationId xmlns:a16="http://schemas.microsoft.com/office/drawing/2014/main" id="{18AE461D-02F8-EA48-87CE-6DE637A39858}"/>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sz="1350"/>
              </a:p>
            </p:txBody>
          </p:sp>
        </p:grpSp>
      </p:gr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4997933" y="1381067"/>
            <a:ext cx="5305425" cy="2914483"/>
          </a:xfrm>
        </p:spPr>
        <p:txBody>
          <a:bodyPr lIns="0" tIns="0" rIns="0" bIns="0">
            <a:noAutofit/>
          </a:bodyPr>
          <a:lstStyle>
            <a:lvl1pPr marL="0" marR="0" indent="0" algn="l" defTabSz="685800" rtl="0" eaLnBrk="1" fontAlgn="auto" latinLnBrk="0" hangingPunct="1">
              <a:lnSpc>
                <a:spcPct val="100000"/>
              </a:lnSpc>
              <a:spcBef>
                <a:spcPts val="0"/>
              </a:spcBef>
              <a:spcAft>
                <a:spcPts val="900"/>
              </a:spcAft>
              <a:buClrTx/>
              <a:buSzTx/>
              <a:buFont typeface="Arial" panose="020B0604020202020204" pitchFamily="34" charset="0"/>
              <a:buNone/>
              <a:tabLst/>
              <a:defRPr sz="1350" b="1" i="0">
                <a:solidFill>
                  <a:srgbClr val="FFFFFF"/>
                </a:solidFill>
                <a:latin typeface="Gentona Book" pitchFamily="2" charset="77"/>
              </a:defRPr>
            </a:lvl1pPr>
            <a:lvl2pPr marL="0" indent="0">
              <a:lnSpc>
                <a:spcPct val="100000"/>
              </a:lnSpc>
              <a:spcBef>
                <a:spcPts val="1275"/>
              </a:spcBef>
              <a:buFont typeface="Arial" panose="020B0604020202020204" pitchFamily="34" charset="0"/>
              <a:buNone/>
              <a:tabLst/>
              <a:defRPr sz="1050">
                <a:solidFill>
                  <a:srgbClr val="FFFFFF"/>
                </a:solidFill>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Level 1. Click to add text. Click to add text. Click to add text. Click to add text. Click to add text. Click to add text. Click to add text. Click to add text. Click to add text. </a:t>
            </a:r>
          </a:p>
          <a:p>
            <a:pPr lvl="1"/>
            <a:r>
              <a:rPr lang="en-US" dirty="0"/>
              <a:t>Level 2.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text. </a:t>
            </a: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3" name="Text Placeholder 20">
            <a:extLst>
              <a:ext uri="{FF2B5EF4-FFF2-40B4-BE49-F238E27FC236}">
                <a16:creationId xmlns:a16="http://schemas.microsoft.com/office/drawing/2014/main" id="{2A5C82F4-1E88-CE41-BFBC-F5EA06B1A4E1}"/>
              </a:ext>
            </a:extLst>
          </p:cNvPr>
          <p:cNvSpPr>
            <a:spLocks noGrp="1"/>
          </p:cNvSpPr>
          <p:nvPr>
            <p:ph type="body" sz="quarter" idx="19" hasCustomPrompt="1"/>
          </p:nvPr>
        </p:nvSpPr>
        <p:spPr>
          <a:xfrm>
            <a:off x="4997933" y="4740954"/>
            <a:ext cx="5305425" cy="1227680"/>
          </a:xfrm>
        </p:spPr>
        <p:txBody>
          <a:bodyPr lIns="0" tIns="0" rIns="0" bIns="0">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b="1" i="0">
                <a:solidFill>
                  <a:srgbClr val="FFFFFF"/>
                </a:solidFill>
                <a:latin typeface="Gentona Book" pitchFamily="2" charset="77"/>
              </a:defRPr>
            </a:lvl1pPr>
            <a:lvl2pPr marL="0" indent="0">
              <a:lnSpc>
                <a:spcPct val="100000"/>
              </a:lnSpc>
              <a:spcBef>
                <a:spcPts val="1275"/>
              </a:spcBef>
              <a:buFont typeface="Arial" panose="020B0604020202020204" pitchFamily="34" charset="0"/>
              <a:buNone/>
              <a:tabLst/>
              <a:defRPr sz="1050">
                <a:solidFill>
                  <a:srgbClr val="FFFFFF"/>
                </a:solidFill>
              </a:defRPr>
            </a:lvl2pPr>
            <a:lvl3pPr marL="685800" indent="0">
              <a:buNone/>
              <a:defRPr/>
            </a:lvl3pPr>
            <a:lvl4pPr marL="1028700" indent="0">
              <a:buNone/>
              <a:defRPr/>
            </a:lvl4pPr>
            <a:lvl5pPr marL="1371600" indent="0">
              <a:buNone/>
              <a:defRPr/>
            </a:lvl5pPr>
          </a:lstStyle>
          <a:p>
            <a:pPr marL="0" marR="0" lvl="1"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to edit section items:</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Section Item | Section Item | Section Item</a:t>
            </a:r>
            <a:br>
              <a:rPr lang="en-US" dirty="0"/>
            </a:br>
            <a:r>
              <a:rPr lang="en-US" dirty="0"/>
              <a:t>Section Item | Section Item </a:t>
            </a:r>
          </a:p>
        </p:txBody>
      </p:sp>
    </p:spTree>
    <p:extLst>
      <p:ext uri="{BB962C8B-B14F-4D97-AF65-F5344CB8AC3E}">
        <p14:creationId xmlns:p14="http://schemas.microsoft.com/office/powerpoint/2010/main" val="311104332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Bold 1">
    <p:bg>
      <p:bgPr>
        <a:solidFill>
          <a:schemeClr val="accent1"/>
        </a:solidFill>
        <a:effectLst/>
      </p:bgPr>
    </p:bg>
    <p:spTree>
      <p:nvGrpSpPr>
        <p:cNvPr id="1" name=""/>
        <p:cNvGrpSpPr/>
        <p:nvPr/>
      </p:nvGrpSpPr>
      <p:grpSpPr>
        <a:xfrm>
          <a:off x="0" y="0"/>
          <a:ext cx="0" cy="0"/>
          <a:chOff x="0" y="0"/>
          <a:chExt cx="0" cy="0"/>
        </a:xfrm>
      </p:grpSpPr>
      <p:pic>
        <p:nvPicPr>
          <p:cNvPr id="30" name="Picture 29" descr="A picture containing outdoor, blue, high, day&#10;&#10;Description automatically generated">
            <a:extLst>
              <a:ext uri="{FF2B5EF4-FFF2-40B4-BE49-F238E27FC236}">
                <a16:creationId xmlns:a16="http://schemas.microsoft.com/office/drawing/2014/main" id="{66D865CD-423F-6148-1494-D16A7BE4277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rgbClr val="FFFFFF"/>
                </a:solidFill>
              </a:rPr>
              <a:pPr/>
              <a:t>‹#›</a:t>
            </a:fld>
            <a:endParaRPr lang="en-US" sz="900" dirty="0">
              <a:solidFill>
                <a:srgbClr val="FFFFFF"/>
              </a:solidFill>
            </a:endParaRPr>
          </a:p>
        </p:txBody>
      </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2529841" y="1747529"/>
            <a:ext cx="9523931" cy="2548021"/>
          </a:xfrm>
        </p:spPr>
        <p:txBody>
          <a:bodyPr lIns="0" tIns="0" rIns="0" bIns="0">
            <a:noAutofit/>
          </a:bodyPr>
          <a:lstStyle>
            <a:lvl1pPr marL="0" marR="0" indent="0" algn="l" defTabSz="685800" rtl="0" eaLnBrk="1" fontAlgn="auto" latinLnBrk="0" hangingPunct="1">
              <a:lnSpc>
                <a:spcPct val="100000"/>
              </a:lnSpc>
              <a:spcBef>
                <a:spcPts val="0"/>
              </a:spcBef>
              <a:spcAft>
                <a:spcPts val="900"/>
              </a:spcAft>
              <a:buClrTx/>
              <a:buSzTx/>
              <a:buFont typeface="Arial" panose="020B0604020202020204" pitchFamily="34" charset="0"/>
              <a:buNone/>
              <a:tabLst/>
              <a:defRPr sz="3600" b="1" i="0">
                <a:solidFill>
                  <a:srgbClr val="FFFFFF"/>
                </a:solidFill>
                <a:latin typeface="Gentona Book" pitchFamily="2" charset="77"/>
              </a:defRPr>
            </a:lvl1pPr>
            <a:lvl2pPr marL="0" indent="0">
              <a:lnSpc>
                <a:spcPct val="100000"/>
              </a:lnSpc>
              <a:spcBef>
                <a:spcPts val="1275"/>
              </a:spcBef>
              <a:buFont typeface="Arial" panose="020B0604020202020204" pitchFamily="34" charset="0"/>
              <a:buNone/>
              <a:tabLst/>
              <a:defRPr sz="1050">
                <a:solidFill>
                  <a:srgbClr val="FFFFFF"/>
                </a:solidFill>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to add quote here</a:t>
            </a: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3" name="Text Placeholder 20">
            <a:extLst>
              <a:ext uri="{FF2B5EF4-FFF2-40B4-BE49-F238E27FC236}">
                <a16:creationId xmlns:a16="http://schemas.microsoft.com/office/drawing/2014/main" id="{2A5C82F4-1E88-CE41-BFBC-F5EA06B1A4E1}"/>
              </a:ext>
            </a:extLst>
          </p:cNvPr>
          <p:cNvSpPr>
            <a:spLocks noGrp="1"/>
          </p:cNvSpPr>
          <p:nvPr>
            <p:ph type="body" sz="quarter" idx="19" hasCustomPrompt="1"/>
          </p:nvPr>
        </p:nvSpPr>
        <p:spPr>
          <a:xfrm>
            <a:off x="4997933" y="4740954"/>
            <a:ext cx="5305425" cy="1227680"/>
          </a:xfrm>
        </p:spPr>
        <p:txBody>
          <a:bodyPr lIns="0" tIns="0" rIns="0" bIns="0">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b="1" i="0">
                <a:solidFill>
                  <a:srgbClr val="FFFFFF"/>
                </a:solidFill>
                <a:latin typeface="Gentona Book" pitchFamily="2" charset="77"/>
              </a:defRPr>
            </a:lvl1pPr>
            <a:lvl2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800">
                <a:solidFill>
                  <a:srgbClr val="FFFFFF"/>
                </a:solidFill>
              </a:defRPr>
            </a:lvl2pPr>
            <a:lvl3pPr marL="685800" indent="0">
              <a:buNone/>
              <a:defRPr/>
            </a:lvl3pPr>
            <a:lvl4pPr marL="1028700" indent="0">
              <a:buNone/>
              <a:defRPr/>
            </a:lvl4pPr>
            <a:lvl5pPr marL="1371600" indent="0">
              <a:buNone/>
              <a:defRPr/>
            </a:lvl5pPr>
          </a:lstStyle>
          <a:p>
            <a:pPr marL="0" marR="0" lvl="1"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to add attribution here</a:t>
            </a:r>
          </a:p>
        </p:txBody>
      </p:sp>
      <p:grpSp>
        <p:nvGrpSpPr>
          <p:cNvPr id="18" name="Group 17">
            <a:extLst>
              <a:ext uri="{FF2B5EF4-FFF2-40B4-BE49-F238E27FC236}">
                <a16:creationId xmlns:a16="http://schemas.microsoft.com/office/drawing/2014/main" id="{EE114B95-9298-E597-9629-4D75096F72CF}"/>
              </a:ext>
            </a:extLst>
          </p:cNvPr>
          <p:cNvGrpSpPr/>
          <p:nvPr/>
        </p:nvGrpSpPr>
        <p:grpSpPr>
          <a:xfrm>
            <a:off x="-400481" y="0"/>
            <a:ext cx="2289125" cy="6858000"/>
            <a:chOff x="-350874" y="1"/>
            <a:chExt cx="2331655" cy="7767048"/>
          </a:xfrm>
        </p:grpSpPr>
        <p:sp>
          <p:nvSpPr>
            <p:cNvPr id="19" name="object 4">
              <a:extLst>
                <a:ext uri="{FF2B5EF4-FFF2-40B4-BE49-F238E27FC236}">
                  <a16:creationId xmlns:a16="http://schemas.microsoft.com/office/drawing/2014/main" id="{542220C9-009D-8B2A-A02D-D7E3517FC5F2}"/>
                </a:ext>
              </a:extLst>
            </p:cNvPr>
            <p:cNvSpPr/>
            <p:nvPr/>
          </p:nvSpPr>
          <p:spPr>
            <a:xfrm>
              <a:off x="-350874" y="3883525"/>
              <a:ext cx="2331654" cy="168848"/>
            </a:xfrm>
            <a:custGeom>
              <a:avLst/>
              <a:gdLst/>
              <a:ahLst/>
              <a:cxnLst/>
              <a:rect l="l" t="t" r="r" b="b"/>
              <a:pathLst>
                <a:path w="1183640">
                  <a:moveTo>
                    <a:pt x="0" y="0"/>
                  </a:moveTo>
                  <a:lnTo>
                    <a:pt x="1183319" y="0"/>
                  </a:lnTo>
                </a:path>
              </a:pathLst>
            </a:custGeom>
            <a:ln w="19050">
              <a:solidFill>
                <a:srgbClr val="FFFFFF"/>
              </a:solidFill>
            </a:ln>
          </p:spPr>
          <p:txBody>
            <a:bodyPr wrap="square" lIns="0" tIns="0" rIns="0" bIns="0" rtlCol="0"/>
            <a:lstStyle/>
            <a:p>
              <a:endParaRPr sz="1350"/>
            </a:p>
          </p:txBody>
        </p:sp>
        <p:grpSp>
          <p:nvGrpSpPr>
            <p:cNvPr id="20" name="Group 19">
              <a:extLst>
                <a:ext uri="{FF2B5EF4-FFF2-40B4-BE49-F238E27FC236}">
                  <a16:creationId xmlns:a16="http://schemas.microsoft.com/office/drawing/2014/main" id="{7DACA554-9B5E-83BC-B851-6A1567F1305A}"/>
                </a:ext>
              </a:extLst>
            </p:cNvPr>
            <p:cNvGrpSpPr/>
            <p:nvPr userDrawn="1"/>
          </p:nvGrpSpPr>
          <p:grpSpPr>
            <a:xfrm>
              <a:off x="-350874" y="1"/>
              <a:ext cx="2331655" cy="3180687"/>
              <a:chOff x="-343367" y="1"/>
              <a:chExt cx="2331655" cy="3180687"/>
            </a:xfrm>
          </p:grpSpPr>
          <p:sp>
            <p:nvSpPr>
              <p:cNvPr id="27" name="object 3">
                <a:extLst>
                  <a:ext uri="{FF2B5EF4-FFF2-40B4-BE49-F238E27FC236}">
                    <a16:creationId xmlns:a16="http://schemas.microsoft.com/office/drawing/2014/main" id="{327002F1-D650-30F7-5722-ABE5BB037238}"/>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sz="1350"/>
              </a:p>
            </p:txBody>
          </p:sp>
          <p:sp>
            <p:nvSpPr>
              <p:cNvPr id="28" name="object 6">
                <a:extLst>
                  <a:ext uri="{FF2B5EF4-FFF2-40B4-BE49-F238E27FC236}">
                    <a16:creationId xmlns:a16="http://schemas.microsoft.com/office/drawing/2014/main" id="{EE24D198-2C15-2E59-AEE5-F7697640F586}"/>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sz="1350"/>
              </a:p>
            </p:txBody>
          </p:sp>
        </p:grpSp>
        <p:grpSp>
          <p:nvGrpSpPr>
            <p:cNvPr id="22" name="Group 21">
              <a:extLst>
                <a:ext uri="{FF2B5EF4-FFF2-40B4-BE49-F238E27FC236}">
                  <a16:creationId xmlns:a16="http://schemas.microsoft.com/office/drawing/2014/main" id="{AA60DD74-D2F6-BC8E-B255-D5E20DCFA29C}"/>
                </a:ext>
              </a:extLst>
            </p:cNvPr>
            <p:cNvGrpSpPr/>
            <p:nvPr userDrawn="1"/>
          </p:nvGrpSpPr>
          <p:grpSpPr>
            <a:xfrm flipV="1">
              <a:off x="-350874" y="4586362"/>
              <a:ext cx="2331655" cy="3180687"/>
              <a:chOff x="-343367" y="1"/>
              <a:chExt cx="2331655" cy="3180687"/>
            </a:xfrm>
          </p:grpSpPr>
          <p:sp>
            <p:nvSpPr>
              <p:cNvPr id="25" name="object 3">
                <a:extLst>
                  <a:ext uri="{FF2B5EF4-FFF2-40B4-BE49-F238E27FC236}">
                    <a16:creationId xmlns:a16="http://schemas.microsoft.com/office/drawing/2014/main" id="{39372DFE-06F1-E6DE-5AA0-B3A7FAF2ED42}"/>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sz="1350"/>
              </a:p>
            </p:txBody>
          </p:sp>
          <p:sp>
            <p:nvSpPr>
              <p:cNvPr id="26" name="object 6">
                <a:extLst>
                  <a:ext uri="{FF2B5EF4-FFF2-40B4-BE49-F238E27FC236}">
                    <a16:creationId xmlns:a16="http://schemas.microsoft.com/office/drawing/2014/main" id="{CEE7444E-8634-2B46-F46C-EDD98FCDCA6E}"/>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sz="1350"/>
              </a:p>
            </p:txBody>
          </p:sp>
        </p:grpSp>
      </p:grpSp>
    </p:spTree>
    <p:extLst>
      <p:ext uri="{BB962C8B-B14F-4D97-AF65-F5344CB8AC3E}">
        <p14:creationId xmlns:p14="http://schemas.microsoft.com/office/powerpoint/2010/main" val="163081963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Bold 3">
    <p:bg>
      <p:bgPr>
        <a:solidFill>
          <a:schemeClr val="accent1"/>
        </a:solidFill>
        <a:effectLst/>
      </p:bgPr>
    </p:bg>
    <p:spTree>
      <p:nvGrpSpPr>
        <p:cNvPr id="1" name=""/>
        <p:cNvGrpSpPr/>
        <p:nvPr/>
      </p:nvGrpSpPr>
      <p:grpSpPr>
        <a:xfrm>
          <a:off x="0" y="0"/>
          <a:ext cx="0" cy="0"/>
          <a:chOff x="0" y="0"/>
          <a:chExt cx="0" cy="0"/>
        </a:xfrm>
      </p:grpSpPr>
      <p:pic>
        <p:nvPicPr>
          <p:cNvPr id="24" name="object 3">
            <a:extLst>
              <a:ext uri="{FF2B5EF4-FFF2-40B4-BE49-F238E27FC236}">
                <a16:creationId xmlns:a16="http://schemas.microsoft.com/office/drawing/2014/main" id="{1D146FFE-4B01-6D48-A006-9612F23ADB0C}"/>
              </a:ext>
            </a:extLst>
          </p:cNvPr>
          <p:cNvPicPr/>
          <p:nvPr/>
        </p:nvPicPr>
        <p:blipFill>
          <a:blip r:embed="rId2" cstate="print">
            <a:alphaModFix amt="60000"/>
          </a:blip>
          <a:stretch>
            <a:fillRect/>
          </a:stretch>
        </p:blipFill>
        <p:spPr>
          <a:xfrm>
            <a:off x="0" y="2"/>
            <a:ext cx="12215405" cy="6858001"/>
          </a:xfrm>
          <a:prstGeom prst="rect">
            <a:avLst/>
          </a:prstGeom>
          <a:noFill/>
        </p:spPr>
      </p:pic>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rgbClr val="FFFFFF"/>
                </a:solidFill>
              </a:rPr>
              <a:pPr/>
              <a:t>‹#›</a:t>
            </a:fld>
            <a:endParaRPr lang="en-US" sz="900" dirty="0">
              <a:solidFill>
                <a:srgbClr val="FFFFFF"/>
              </a:solidFill>
            </a:endParaRPr>
          </a:p>
        </p:txBody>
      </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2529841" y="1747529"/>
            <a:ext cx="9523931" cy="2548021"/>
          </a:xfrm>
        </p:spPr>
        <p:txBody>
          <a:bodyPr lIns="0" tIns="0" rIns="0" bIns="0">
            <a:noAutofit/>
          </a:bodyPr>
          <a:lstStyle>
            <a:lvl1pPr marL="0" marR="0" indent="0" algn="l" defTabSz="685800" rtl="0" eaLnBrk="1" fontAlgn="auto" latinLnBrk="0" hangingPunct="1">
              <a:lnSpc>
                <a:spcPct val="100000"/>
              </a:lnSpc>
              <a:spcBef>
                <a:spcPts val="0"/>
              </a:spcBef>
              <a:spcAft>
                <a:spcPts val="900"/>
              </a:spcAft>
              <a:buClrTx/>
              <a:buSzTx/>
              <a:buFont typeface="Arial" panose="020B0604020202020204" pitchFamily="34" charset="0"/>
              <a:buNone/>
              <a:tabLst/>
              <a:defRPr sz="3600" b="1" i="0">
                <a:solidFill>
                  <a:srgbClr val="FFFFFF"/>
                </a:solidFill>
                <a:latin typeface="Gentona Book" pitchFamily="2" charset="77"/>
              </a:defRPr>
            </a:lvl1pPr>
            <a:lvl2pPr marL="0" indent="0">
              <a:lnSpc>
                <a:spcPct val="100000"/>
              </a:lnSpc>
              <a:spcBef>
                <a:spcPts val="1275"/>
              </a:spcBef>
              <a:buFont typeface="Arial" panose="020B0604020202020204" pitchFamily="34" charset="0"/>
              <a:buNone/>
              <a:tabLst/>
              <a:defRPr sz="1050">
                <a:solidFill>
                  <a:srgbClr val="FFFFFF"/>
                </a:solidFill>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to add quote here</a:t>
            </a: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3" name="Text Placeholder 20">
            <a:extLst>
              <a:ext uri="{FF2B5EF4-FFF2-40B4-BE49-F238E27FC236}">
                <a16:creationId xmlns:a16="http://schemas.microsoft.com/office/drawing/2014/main" id="{2A5C82F4-1E88-CE41-BFBC-F5EA06B1A4E1}"/>
              </a:ext>
            </a:extLst>
          </p:cNvPr>
          <p:cNvSpPr>
            <a:spLocks noGrp="1"/>
          </p:cNvSpPr>
          <p:nvPr>
            <p:ph type="body" sz="quarter" idx="19" hasCustomPrompt="1"/>
          </p:nvPr>
        </p:nvSpPr>
        <p:spPr>
          <a:xfrm>
            <a:off x="4997933" y="4740954"/>
            <a:ext cx="5305425" cy="1227680"/>
          </a:xfrm>
        </p:spPr>
        <p:txBody>
          <a:bodyPr lIns="0" tIns="0" rIns="0" bIns="0">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b="1" i="0">
                <a:solidFill>
                  <a:srgbClr val="FFFFFF"/>
                </a:solidFill>
                <a:latin typeface="Gentona Book" pitchFamily="2" charset="77"/>
              </a:defRPr>
            </a:lvl1pPr>
            <a:lvl2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800">
                <a:solidFill>
                  <a:srgbClr val="FFFFFF"/>
                </a:solidFill>
              </a:defRPr>
            </a:lvl2pPr>
            <a:lvl3pPr marL="685800" indent="0">
              <a:buNone/>
              <a:defRPr/>
            </a:lvl3pPr>
            <a:lvl4pPr marL="1028700" indent="0">
              <a:buNone/>
              <a:defRPr/>
            </a:lvl4pPr>
            <a:lvl5pPr marL="1371600" indent="0">
              <a:buNone/>
              <a:defRPr/>
            </a:lvl5pPr>
          </a:lstStyle>
          <a:p>
            <a:pPr marL="0" marR="0" lvl="1"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to add attribution here</a:t>
            </a:r>
          </a:p>
        </p:txBody>
      </p:sp>
      <p:grpSp>
        <p:nvGrpSpPr>
          <p:cNvPr id="18" name="Group 17">
            <a:extLst>
              <a:ext uri="{FF2B5EF4-FFF2-40B4-BE49-F238E27FC236}">
                <a16:creationId xmlns:a16="http://schemas.microsoft.com/office/drawing/2014/main" id="{EE114B95-9298-E597-9629-4D75096F72CF}"/>
              </a:ext>
            </a:extLst>
          </p:cNvPr>
          <p:cNvGrpSpPr/>
          <p:nvPr/>
        </p:nvGrpSpPr>
        <p:grpSpPr>
          <a:xfrm>
            <a:off x="-400481" y="0"/>
            <a:ext cx="2289125" cy="6858000"/>
            <a:chOff x="-350874" y="1"/>
            <a:chExt cx="2331655" cy="7767048"/>
          </a:xfrm>
        </p:grpSpPr>
        <p:sp>
          <p:nvSpPr>
            <p:cNvPr id="19" name="object 4">
              <a:extLst>
                <a:ext uri="{FF2B5EF4-FFF2-40B4-BE49-F238E27FC236}">
                  <a16:creationId xmlns:a16="http://schemas.microsoft.com/office/drawing/2014/main" id="{542220C9-009D-8B2A-A02D-D7E3517FC5F2}"/>
                </a:ext>
              </a:extLst>
            </p:cNvPr>
            <p:cNvSpPr/>
            <p:nvPr/>
          </p:nvSpPr>
          <p:spPr>
            <a:xfrm>
              <a:off x="-350874" y="3883525"/>
              <a:ext cx="2331654" cy="168848"/>
            </a:xfrm>
            <a:custGeom>
              <a:avLst/>
              <a:gdLst/>
              <a:ahLst/>
              <a:cxnLst/>
              <a:rect l="l" t="t" r="r" b="b"/>
              <a:pathLst>
                <a:path w="1183640">
                  <a:moveTo>
                    <a:pt x="0" y="0"/>
                  </a:moveTo>
                  <a:lnTo>
                    <a:pt x="1183319" y="0"/>
                  </a:lnTo>
                </a:path>
              </a:pathLst>
            </a:custGeom>
            <a:ln w="19050">
              <a:solidFill>
                <a:srgbClr val="FFFFFF"/>
              </a:solidFill>
            </a:ln>
          </p:spPr>
          <p:txBody>
            <a:bodyPr wrap="square" lIns="0" tIns="0" rIns="0" bIns="0" rtlCol="0"/>
            <a:lstStyle/>
            <a:p>
              <a:endParaRPr sz="1350"/>
            </a:p>
          </p:txBody>
        </p:sp>
        <p:grpSp>
          <p:nvGrpSpPr>
            <p:cNvPr id="20" name="Group 19">
              <a:extLst>
                <a:ext uri="{FF2B5EF4-FFF2-40B4-BE49-F238E27FC236}">
                  <a16:creationId xmlns:a16="http://schemas.microsoft.com/office/drawing/2014/main" id="{7DACA554-9B5E-83BC-B851-6A1567F1305A}"/>
                </a:ext>
              </a:extLst>
            </p:cNvPr>
            <p:cNvGrpSpPr/>
            <p:nvPr userDrawn="1"/>
          </p:nvGrpSpPr>
          <p:grpSpPr>
            <a:xfrm>
              <a:off x="-350874" y="1"/>
              <a:ext cx="2331655" cy="3180687"/>
              <a:chOff x="-343367" y="1"/>
              <a:chExt cx="2331655" cy="3180687"/>
            </a:xfrm>
          </p:grpSpPr>
          <p:sp>
            <p:nvSpPr>
              <p:cNvPr id="27" name="object 3">
                <a:extLst>
                  <a:ext uri="{FF2B5EF4-FFF2-40B4-BE49-F238E27FC236}">
                    <a16:creationId xmlns:a16="http://schemas.microsoft.com/office/drawing/2014/main" id="{327002F1-D650-30F7-5722-ABE5BB037238}"/>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sz="1350"/>
              </a:p>
            </p:txBody>
          </p:sp>
          <p:sp>
            <p:nvSpPr>
              <p:cNvPr id="28" name="object 6">
                <a:extLst>
                  <a:ext uri="{FF2B5EF4-FFF2-40B4-BE49-F238E27FC236}">
                    <a16:creationId xmlns:a16="http://schemas.microsoft.com/office/drawing/2014/main" id="{EE24D198-2C15-2E59-AEE5-F7697640F586}"/>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sz="1350"/>
              </a:p>
            </p:txBody>
          </p:sp>
        </p:grpSp>
        <p:grpSp>
          <p:nvGrpSpPr>
            <p:cNvPr id="22" name="Group 21">
              <a:extLst>
                <a:ext uri="{FF2B5EF4-FFF2-40B4-BE49-F238E27FC236}">
                  <a16:creationId xmlns:a16="http://schemas.microsoft.com/office/drawing/2014/main" id="{AA60DD74-D2F6-BC8E-B255-D5E20DCFA29C}"/>
                </a:ext>
              </a:extLst>
            </p:cNvPr>
            <p:cNvGrpSpPr/>
            <p:nvPr userDrawn="1"/>
          </p:nvGrpSpPr>
          <p:grpSpPr>
            <a:xfrm flipV="1">
              <a:off x="-350874" y="4586362"/>
              <a:ext cx="2331655" cy="3180687"/>
              <a:chOff x="-343367" y="1"/>
              <a:chExt cx="2331655" cy="3180687"/>
            </a:xfrm>
          </p:grpSpPr>
          <p:sp>
            <p:nvSpPr>
              <p:cNvPr id="25" name="object 3">
                <a:extLst>
                  <a:ext uri="{FF2B5EF4-FFF2-40B4-BE49-F238E27FC236}">
                    <a16:creationId xmlns:a16="http://schemas.microsoft.com/office/drawing/2014/main" id="{39372DFE-06F1-E6DE-5AA0-B3A7FAF2ED42}"/>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sz="1350"/>
              </a:p>
            </p:txBody>
          </p:sp>
          <p:sp>
            <p:nvSpPr>
              <p:cNvPr id="26" name="object 6">
                <a:extLst>
                  <a:ext uri="{FF2B5EF4-FFF2-40B4-BE49-F238E27FC236}">
                    <a16:creationId xmlns:a16="http://schemas.microsoft.com/office/drawing/2014/main" id="{CEE7444E-8634-2B46-F46C-EDD98FCDCA6E}"/>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sz="1350"/>
              </a:p>
            </p:txBody>
          </p:sp>
        </p:grpSp>
      </p:grpSp>
    </p:spTree>
    <p:extLst>
      <p:ext uri="{BB962C8B-B14F-4D97-AF65-F5344CB8AC3E}">
        <p14:creationId xmlns:p14="http://schemas.microsoft.com/office/powerpoint/2010/main" val="422469355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Bold 2">
    <p:bg>
      <p:bgPr>
        <a:solidFill>
          <a:schemeClr val="accent1"/>
        </a:solidFill>
        <a:effectLst/>
      </p:bgPr>
    </p:bg>
    <p:spTree>
      <p:nvGrpSpPr>
        <p:cNvPr id="1" name=""/>
        <p:cNvGrpSpPr/>
        <p:nvPr/>
      </p:nvGrpSpPr>
      <p:grpSpPr>
        <a:xfrm>
          <a:off x="0" y="0"/>
          <a:ext cx="0" cy="0"/>
          <a:chOff x="0" y="0"/>
          <a:chExt cx="0" cy="0"/>
        </a:xfrm>
      </p:grpSpPr>
      <p:pic>
        <p:nvPicPr>
          <p:cNvPr id="32" name="Picture 31" descr="A picture containing outdoor, blue, high, day&#10;&#10;Description automatically generated">
            <a:extLst>
              <a:ext uri="{FF2B5EF4-FFF2-40B4-BE49-F238E27FC236}">
                <a16:creationId xmlns:a16="http://schemas.microsoft.com/office/drawing/2014/main" id="{3E904195-7A64-29A1-8887-A6FBA30F70A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rgbClr val="FFFFFF"/>
                </a:solidFill>
              </a:rPr>
              <a:pPr/>
              <a:t>‹#›</a:t>
            </a:fld>
            <a:endParaRPr lang="en-US" sz="900" dirty="0">
              <a:solidFill>
                <a:srgbClr val="FFFFFF"/>
              </a:solidFill>
            </a:endParaRPr>
          </a:p>
        </p:txBody>
      </p:sp>
      <p:sp>
        <p:nvSpPr>
          <p:cNvPr id="2" name="Title 1">
            <a:extLst>
              <a:ext uri="{FF2B5EF4-FFF2-40B4-BE49-F238E27FC236}">
                <a16:creationId xmlns:a16="http://schemas.microsoft.com/office/drawing/2014/main" id="{9F8A2392-E9A2-C452-D340-91E5E5E93CBD}"/>
              </a:ext>
            </a:extLst>
          </p:cNvPr>
          <p:cNvSpPr>
            <a:spLocks noGrp="1"/>
          </p:cNvSpPr>
          <p:nvPr>
            <p:ph type="title" hasCustomPrompt="1"/>
          </p:nvPr>
        </p:nvSpPr>
        <p:spPr>
          <a:xfrm>
            <a:off x="0" y="2113450"/>
            <a:ext cx="12192000" cy="1325563"/>
          </a:xfrm>
        </p:spPr>
        <p:txBody>
          <a:bodyPr lIns="0" tIns="0" rIns="0" bIns="0" anchor="t" anchorCtr="0">
            <a:noAutofit/>
          </a:bodyPr>
          <a:lstStyle>
            <a:lvl1pPr algn="ctr">
              <a:defRPr sz="2700" b="1" i="0">
                <a:solidFill>
                  <a:schemeClr val="bg1"/>
                </a:solidFill>
                <a:latin typeface="Obviously Wide Semi" pitchFamily="82" charset="77"/>
              </a:defRPr>
            </a:lvl1pPr>
          </a:lstStyle>
          <a:p>
            <a:r>
              <a:rPr lang="en-US" dirty="0"/>
              <a:t>Click to add quote here.</a:t>
            </a:r>
          </a:p>
        </p:txBody>
      </p:sp>
      <p:sp>
        <p:nvSpPr>
          <p:cNvPr id="4" name="Text Placeholder 3">
            <a:extLst>
              <a:ext uri="{FF2B5EF4-FFF2-40B4-BE49-F238E27FC236}">
                <a16:creationId xmlns:a16="http://schemas.microsoft.com/office/drawing/2014/main" id="{D1E662EE-C1C1-8B67-0864-E6BC8F51886A}"/>
              </a:ext>
            </a:extLst>
          </p:cNvPr>
          <p:cNvSpPr>
            <a:spLocks noGrp="1"/>
          </p:cNvSpPr>
          <p:nvPr>
            <p:ph type="body" sz="quarter" idx="20" hasCustomPrompt="1"/>
          </p:nvPr>
        </p:nvSpPr>
        <p:spPr>
          <a:xfrm>
            <a:off x="0" y="5506905"/>
            <a:ext cx="12192000" cy="651353"/>
          </a:xfrm>
        </p:spPr>
        <p:txBody>
          <a:bodyPr lIns="0" tIns="0" rIns="0" bIns="0">
            <a:noAutofit/>
          </a:bodyP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add attribution here</a:t>
            </a:r>
          </a:p>
        </p:txBody>
      </p:sp>
      <p:grpSp>
        <p:nvGrpSpPr>
          <p:cNvPr id="5" name="Group 4">
            <a:extLst>
              <a:ext uri="{FF2B5EF4-FFF2-40B4-BE49-F238E27FC236}">
                <a16:creationId xmlns:a16="http://schemas.microsoft.com/office/drawing/2014/main" id="{3F386697-F5FB-708C-C51F-31450BE862C8}"/>
              </a:ext>
            </a:extLst>
          </p:cNvPr>
          <p:cNvGrpSpPr/>
          <p:nvPr/>
        </p:nvGrpSpPr>
        <p:grpSpPr>
          <a:xfrm>
            <a:off x="4422567" y="5186507"/>
            <a:ext cx="3346867" cy="85200"/>
            <a:chOff x="4341090" y="5186507"/>
            <a:chExt cx="3346866" cy="85200"/>
          </a:xfrm>
        </p:grpSpPr>
        <p:sp>
          <p:nvSpPr>
            <p:cNvPr id="30" name="object 12">
              <a:extLst>
                <a:ext uri="{FF2B5EF4-FFF2-40B4-BE49-F238E27FC236}">
                  <a16:creationId xmlns:a16="http://schemas.microsoft.com/office/drawing/2014/main" id="{8D322451-56DD-6D3C-137E-5E7494D9C517}"/>
                </a:ext>
              </a:extLst>
            </p:cNvPr>
            <p:cNvSpPr/>
            <p:nvPr userDrawn="1"/>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sz="1350" dirty="0"/>
            </a:p>
          </p:txBody>
        </p:sp>
        <p:sp>
          <p:nvSpPr>
            <p:cNvPr id="31" name="object 22">
              <a:extLst>
                <a:ext uri="{FF2B5EF4-FFF2-40B4-BE49-F238E27FC236}">
                  <a16:creationId xmlns:a16="http://schemas.microsoft.com/office/drawing/2014/main" id="{CE855F0E-32FA-0B7F-289A-6769F95F220C}"/>
                </a:ext>
              </a:extLst>
            </p:cNvPr>
            <p:cNvSpPr/>
            <p:nvPr userDrawn="1"/>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dirty="0"/>
            </a:p>
          </p:txBody>
        </p:sp>
      </p:grpSp>
    </p:spTree>
    <p:extLst>
      <p:ext uri="{BB962C8B-B14F-4D97-AF65-F5344CB8AC3E}">
        <p14:creationId xmlns:p14="http://schemas.microsoft.com/office/powerpoint/2010/main" val="89540770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Bold 4">
    <p:bg>
      <p:bgPr>
        <a:solidFill>
          <a:schemeClr val="accent1"/>
        </a:solidFill>
        <a:effectLst/>
      </p:bgPr>
    </p:bg>
    <p:spTree>
      <p:nvGrpSpPr>
        <p:cNvPr id="1" name=""/>
        <p:cNvGrpSpPr/>
        <p:nvPr/>
      </p:nvGrpSpPr>
      <p:grpSpPr>
        <a:xfrm>
          <a:off x="0" y="0"/>
          <a:ext cx="0" cy="0"/>
          <a:chOff x="0" y="0"/>
          <a:chExt cx="0" cy="0"/>
        </a:xfrm>
      </p:grpSpPr>
      <p:pic>
        <p:nvPicPr>
          <p:cNvPr id="24" name="object 3">
            <a:extLst>
              <a:ext uri="{FF2B5EF4-FFF2-40B4-BE49-F238E27FC236}">
                <a16:creationId xmlns:a16="http://schemas.microsoft.com/office/drawing/2014/main" id="{1D146FFE-4B01-6D48-A006-9612F23ADB0C}"/>
              </a:ext>
            </a:extLst>
          </p:cNvPr>
          <p:cNvPicPr/>
          <p:nvPr/>
        </p:nvPicPr>
        <p:blipFill>
          <a:blip r:embed="rId2" cstate="print">
            <a:alphaModFix amt="60000"/>
          </a:blip>
          <a:stretch>
            <a:fillRect/>
          </a:stretch>
        </p:blipFill>
        <p:spPr>
          <a:xfrm>
            <a:off x="0" y="10010"/>
            <a:ext cx="12215405" cy="6858001"/>
          </a:xfrm>
          <a:prstGeom prst="rect">
            <a:avLst/>
          </a:prstGeom>
          <a:noFill/>
        </p:spPr>
      </p:pic>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rgbClr val="FFFFFF"/>
                </a:solidFill>
              </a:rPr>
              <a:pPr/>
              <a:t>‹#›</a:t>
            </a:fld>
            <a:endParaRPr lang="en-US" sz="900" dirty="0">
              <a:solidFill>
                <a:srgbClr val="FFFFFF"/>
              </a:solidFill>
            </a:endParaRPr>
          </a:p>
        </p:txBody>
      </p:sp>
      <p:sp>
        <p:nvSpPr>
          <p:cNvPr id="2" name="Title 1">
            <a:extLst>
              <a:ext uri="{FF2B5EF4-FFF2-40B4-BE49-F238E27FC236}">
                <a16:creationId xmlns:a16="http://schemas.microsoft.com/office/drawing/2014/main" id="{9F8A2392-E9A2-C452-D340-91E5E5E93CBD}"/>
              </a:ext>
            </a:extLst>
          </p:cNvPr>
          <p:cNvSpPr>
            <a:spLocks noGrp="1"/>
          </p:cNvSpPr>
          <p:nvPr>
            <p:ph type="title" hasCustomPrompt="1"/>
          </p:nvPr>
        </p:nvSpPr>
        <p:spPr>
          <a:xfrm>
            <a:off x="0" y="2113450"/>
            <a:ext cx="12192000" cy="1325563"/>
          </a:xfrm>
        </p:spPr>
        <p:txBody>
          <a:bodyPr lIns="0" tIns="0" rIns="0" bIns="0" anchor="t" anchorCtr="0">
            <a:noAutofit/>
          </a:bodyPr>
          <a:lstStyle>
            <a:lvl1pPr algn="ctr">
              <a:defRPr sz="2700" b="1" i="0">
                <a:solidFill>
                  <a:schemeClr val="bg1"/>
                </a:solidFill>
                <a:latin typeface="Obviously Wide Semi" pitchFamily="82" charset="77"/>
              </a:defRPr>
            </a:lvl1pPr>
          </a:lstStyle>
          <a:p>
            <a:r>
              <a:rPr lang="en-US" dirty="0"/>
              <a:t>Click to add quote here.</a:t>
            </a:r>
          </a:p>
        </p:txBody>
      </p:sp>
      <p:sp>
        <p:nvSpPr>
          <p:cNvPr id="4" name="Text Placeholder 3">
            <a:extLst>
              <a:ext uri="{FF2B5EF4-FFF2-40B4-BE49-F238E27FC236}">
                <a16:creationId xmlns:a16="http://schemas.microsoft.com/office/drawing/2014/main" id="{D1E662EE-C1C1-8B67-0864-E6BC8F51886A}"/>
              </a:ext>
            </a:extLst>
          </p:cNvPr>
          <p:cNvSpPr>
            <a:spLocks noGrp="1"/>
          </p:cNvSpPr>
          <p:nvPr>
            <p:ph type="body" sz="quarter" idx="20" hasCustomPrompt="1"/>
          </p:nvPr>
        </p:nvSpPr>
        <p:spPr>
          <a:xfrm>
            <a:off x="0" y="5506905"/>
            <a:ext cx="12192000" cy="651353"/>
          </a:xfrm>
        </p:spPr>
        <p:txBody>
          <a:bodyPr lIns="0" tIns="0" rIns="0" bIns="0">
            <a:noAutofit/>
          </a:bodyP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add attribution here</a:t>
            </a:r>
          </a:p>
        </p:txBody>
      </p:sp>
      <p:grpSp>
        <p:nvGrpSpPr>
          <p:cNvPr id="5" name="Group 4">
            <a:extLst>
              <a:ext uri="{FF2B5EF4-FFF2-40B4-BE49-F238E27FC236}">
                <a16:creationId xmlns:a16="http://schemas.microsoft.com/office/drawing/2014/main" id="{3F386697-F5FB-708C-C51F-31450BE862C8}"/>
              </a:ext>
            </a:extLst>
          </p:cNvPr>
          <p:cNvGrpSpPr/>
          <p:nvPr/>
        </p:nvGrpSpPr>
        <p:grpSpPr>
          <a:xfrm>
            <a:off x="4422567" y="5186507"/>
            <a:ext cx="3346867" cy="85200"/>
            <a:chOff x="4341090" y="5186507"/>
            <a:chExt cx="3346866" cy="85200"/>
          </a:xfrm>
        </p:grpSpPr>
        <p:sp>
          <p:nvSpPr>
            <p:cNvPr id="30" name="object 12">
              <a:extLst>
                <a:ext uri="{FF2B5EF4-FFF2-40B4-BE49-F238E27FC236}">
                  <a16:creationId xmlns:a16="http://schemas.microsoft.com/office/drawing/2014/main" id="{8D322451-56DD-6D3C-137E-5E7494D9C517}"/>
                </a:ext>
              </a:extLst>
            </p:cNvPr>
            <p:cNvSpPr/>
            <p:nvPr userDrawn="1"/>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sz="1350" dirty="0"/>
            </a:p>
          </p:txBody>
        </p:sp>
        <p:sp>
          <p:nvSpPr>
            <p:cNvPr id="31" name="object 22">
              <a:extLst>
                <a:ext uri="{FF2B5EF4-FFF2-40B4-BE49-F238E27FC236}">
                  <a16:creationId xmlns:a16="http://schemas.microsoft.com/office/drawing/2014/main" id="{CE855F0E-32FA-0B7F-289A-6769F95F220C}"/>
                </a:ext>
              </a:extLst>
            </p:cNvPr>
            <p:cNvSpPr/>
            <p:nvPr userDrawn="1"/>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sz="1350" dirty="0"/>
            </a:p>
          </p:txBody>
        </p:sp>
      </p:grpSp>
    </p:spTree>
    <p:extLst>
      <p:ext uri="{BB962C8B-B14F-4D97-AF65-F5344CB8AC3E}">
        <p14:creationId xmlns:p14="http://schemas.microsoft.com/office/powerpoint/2010/main" val="351297669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Text-Blu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4" y="723355"/>
            <a:ext cx="11617791" cy="299319"/>
          </a:xfrm>
        </p:spPr>
        <p:txBody>
          <a:bodyPr lIns="0" tIns="0" rIns="0" bIns="0" anchor="t" anchorCtr="0">
            <a:noAutofit/>
          </a:bodyPr>
          <a:lstStyle>
            <a:lvl1pPr algn="l">
              <a:lnSpc>
                <a:spcPct val="90000"/>
              </a:lnSpc>
              <a:defRPr sz="1350" b="1" i="0" spc="75"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4" y="435566"/>
            <a:ext cx="11617791" cy="299307"/>
          </a:xfrm>
        </p:spPr>
        <p:txBody>
          <a:bodyPr lIns="0" tIns="0" rIns="0" bIns="0">
            <a:noAutofit/>
          </a:bodyPr>
          <a:lstStyle>
            <a:lvl1pPr marL="0" indent="0">
              <a:buNone/>
              <a:defRPr sz="900" b="1" i="1" spc="75"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chemeClr val="accent2"/>
                </a:solidFill>
              </a:rPr>
              <a:pPr/>
              <a:t>‹#›</a:t>
            </a:fld>
            <a:endParaRPr lang="en-US" sz="900"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64F787-285A-BC45-970D-B12BA183E82D}"/>
              </a:ext>
            </a:extLst>
          </p:cNvPr>
          <p:cNvCxnSpPr/>
          <p:nvPr/>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574676" y="2000251"/>
            <a:ext cx="5521325" cy="413340"/>
          </a:xfrm>
        </p:spPr>
        <p:txBody>
          <a:bodyPr lIns="0" tIns="0" rIns="0" bIns="0">
            <a:noAutofit/>
          </a:bodyPr>
          <a:lstStyle>
            <a:lvl1pPr marL="0" indent="0">
              <a:buNone/>
              <a:defRPr sz="2400" b="1" i="0">
                <a:solidFill>
                  <a:schemeClr val="accent1"/>
                </a:solidFill>
                <a:latin typeface="Gentona Book" pitchFamily="2" charset="77"/>
              </a:defRPr>
            </a:lvl1pPr>
          </a:lstStyle>
          <a:p>
            <a:pPr lvl="0"/>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574204" y="2629393"/>
            <a:ext cx="5121275" cy="3327400"/>
          </a:xfrm>
        </p:spPr>
        <p:txBody>
          <a:bodyPr lIns="0" tIns="0" rIns="0" bIns="0">
            <a:no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800" b="0" i="0">
                <a:latin typeface="Gentona Book" pitchFamily="2" charset="77"/>
              </a:defRPr>
            </a:lvl1pPr>
            <a:lvl2pPr marL="8335" indent="0">
              <a:lnSpc>
                <a:spcPct val="100000"/>
              </a:lnSpc>
              <a:buNone/>
              <a:tabLst/>
              <a:defRPr sz="1800" b="0" i="0">
                <a:latin typeface="Gentona Book" pitchFamily="2" charset="77"/>
              </a:defRPr>
            </a:lvl2pPr>
            <a:lvl3pPr marL="8335" indent="0">
              <a:lnSpc>
                <a:spcPct val="100000"/>
              </a:lnSpc>
              <a:buNone/>
              <a:tabLst/>
              <a:defRPr sz="1800" b="0" i="0">
                <a:latin typeface="Gentona Book" pitchFamily="2" charset="77"/>
              </a:defRPr>
            </a:lvl3pPr>
            <a:lvl4pPr marL="8335" indent="0">
              <a:lnSpc>
                <a:spcPct val="100000"/>
              </a:lnSpc>
              <a:buNone/>
              <a:tabLst/>
              <a:defRPr sz="1800" b="0" i="0">
                <a:latin typeface="Gentona Book" pitchFamily="2" charset="77"/>
              </a:defRPr>
            </a:lvl4pPr>
            <a:lvl5pPr marL="8335" indent="0">
              <a:lnSpc>
                <a:spcPct val="100000"/>
              </a:lnSpc>
              <a:buNone/>
              <a:tabLst/>
              <a:defRPr sz="1800" b="0" i="0">
                <a:latin typeface="Gentona Book" pitchFamily="2" charset="77"/>
              </a:defRPr>
            </a:lvl5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27" name="Text Placeholder 7">
            <a:extLst>
              <a:ext uri="{FF2B5EF4-FFF2-40B4-BE49-F238E27FC236}">
                <a16:creationId xmlns:a16="http://schemas.microsoft.com/office/drawing/2014/main" id="{477777DB-EE5F-6B46-BBF8-3BCDCAC47457}"/>
              </a:ext>
            </a:extLst>
          </p:cNvPr>
          <p:cNvSpPr>
            <a:spLocks noGrp="1"/>
          </p:cNvSpPr>
          <p:nvPr>
            <p:ph type="body" sz="quarter" idx="21" hasCustomPrompt="1"/>
          </p:nvPr>
        </p:nvSpPr>
        <p:spPr>
          <a:xfrm>
            <a:off x="6760057" y="2723126"/>
            <a:ext cx="5431944" cy="341123"/>
          </a:xfrm>
        </p:spPr>
        <p:txBody>
          <a:bodyPr lIns="0" tIns="0" rIns="0" bIns="0">
            <a:noAutofit/>
          </a:bodyPr>
          <a:lstStyle>
            <a:lvl1pPr marL="0" indent="0">
              <a:buNone/>
              <a:defRPr sz="1500" b="1" i="0">
                <a:solidFill>
                  <a:schemeClr val="accent1"/>
                </a:solidFill>
                <a:latin typeface="Gentona Book" pitchFamily="2" charset="77"/>
              </a:defRPr>
            </a:lvl1pPr>
          </a:lstStyle>
          <a:p>
            <a:pPr lvl="0"/>
            <a:r>
              <a:rPr lang="en-US" dirty="0"/>
              <a:t>CLICK TO SHORTLIST HERE</a:t>
            </a:r>
          </a:p>
        </p:txBody>
      </p:sp>
      <p:sp>
        <p:nvSpPr>
          <p:cNvPr id="15" name="Text Placeholder 14">
            <a:extLst>
              <a:ext uri="{FF2B5EF4-FFF2-40B4-BE49-F238E27FC236}">
                <a16:creationId xmlns:a16="http://schemas.microsoft.com/office/drawing/2014/main" id="{21CC634B-0291-CE49-9506-827956D21E09}"/>
              </a:ext>
            </a:extLst>
          </p:cNvPr>
          <p:cNvSpPr>
            <a:spLocks noGrp="1"/>
          </p:cNvSpPr>
          <p:nvPr>
            <p:ph type="body" sz="quarter" idx="22" hasCustomPrompt="1"/>
          </p:nvPr>
        </p:nvSpPr>
        <p:spPr>
          <a:xfrm>
            <a:off x="6760057" y="3138981"/>
            <a:ext cx="4549775" cy="2817812"/>
          </a:xfrm>
        </p:spPr>
        <p:txBody>
          <a:bodyPr lIns="0" tIns="0" rIns="0" bIns="0">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50"/>
            </a:lvl1pPr>
          </a:lstStyle>
          <a:p>
            <a:pPr marL="90488" marR="0" lvl="0" indent="-90488"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list item</a:t>
            </a:r>
          </a:p>
        </p:txBody>
      </p:sp>
      <p:pic>
        <p:nvPicPr>
          <p:cNvPr id="33" name="Picture 32" descr="A picture containing outdoor, blue, high, day&#10;&#10;Description automatically generated">
            <a:extLst>
              <a:ext uri="{FF2B5EF4-FFF2-40B4-BE49-F238E27FC236}">
                <a16:creationId xmlns:a16="http://schemas.microsoft.com/office/drawing/2014/main" id="{EB6400C9-25CC-5444-8624-0F073A0572D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299320"/>
          </a:xfrm>
          <a:prstGeom prst="rect">
            <a:avLst/>
          </a:prstGeom>
        </p:spPr>
      </p:pic>
    </p:spTree>
    <p:extLst>
      <p:ext uri="{BB962C8B-B14F-4D97-AF65-F5344CB8AC3E}">
        <p14:creationId xmlns:p14="http://schemas.microsoft.com/office/powerpoint/2010/main" val="387649276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Text-Blu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5"/>
            <a:ext cx="11479568" cy="299331"/>
          </a:xfrm>
        </p:spPr>
        <p:txBody>
          <a:bodyPr lIns="0" tIns="0" rIns="0" bIns="0" anchor="t" anchorCtr="0">
            <a:noAutofit/>
          </a:bodyPr>
          <a:lstStyle>
            <a:lvl1pPr algn="l">
              <a:lnSpc>
                <a:spcPct val="90000"/>
              </a:lnSpc>
              <a:defRPr sz="1350" b="1" i="0" spc="75"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6"/>
            <a:ext cx="11479568" cy="299319"/>
          </a:xfrm>
        </p:spPr>
        <p:txBody>
          <a:bodyPr lIns="0" tIns="0" rIns="0" bIns="0">
            <a:noAutofit/>
          </a:bodyPr>
          <a:lstStyle>
            <a:lvl1pPr marL="0" indent="0">
              <a:buNone/>
              <a:defRPr sz="900" b="1" i="1" spc="75"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chemeClr val="accent2"/>
                </a:solidFill>
              </a:rPr>
              <a:pPr/>
              <a:t>‹#›</a:t>
            </a:fld>
            <a:endParaRPr lang="en-US" sz="900"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outdoor, blue, high, day&#10;&#10;Description automatically generated">
            <a:extLst>
              <a:ext uri="{FF2B5EF4-FFF2-40B4-BE49-F238E27FC236}">
                <a16:creationId xmlns:a16="http://schemas.microsoft.com/office/drawing/2014/main" id="{7C64F8DC-0AF8-D343-96F8-3403EAEA112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299320"/>
          </a:xfrm>
          <a:prstGeom prst="rect">
            <a:avLst/>
          </a:prstGeom>
        </p:spPr>
      </p:pic>
      <p:sp>
        <p:nvSpPr>
          <p:cNvPr id="4" name="Text Placeholder 3">
            <a:extLst>
              <a:ext uri="{FF2B5EF4-FFF2-40B4-BE49-F238E27FC236}">
                <a16:creationId xmlns:a16="http://schemas.microsoft.com/office/drawing/2014/main" id="{5DD69400-28DC-3D44-8BE8-C8291A41706A}"/>
              </a:ext>
            </a:extLst>
          </p:cNvPr>
          <p:cNvSpPr>
            <a:spLocks noGrp="1"/>
          </p:cNvSpPr>
          <p:nvPr>
            <p:ph type="body" sz="quarter" idx="18" hasCustomPrompt="1"/>
          </p:nvPr>
        </p:nvSpPr>
        <p:spPr>
          <a:xfrm>
            <a:off x="574203" y="2060704"/>
            <a:ext cx="10954183" cy="4167061"/>
          </a:xfrm>
        </p:spPr>
        <p:txBody>
          <a:bodyPr>
            <a:normAutofit/>
          </a:bodyPr>
          <a:lstStyle>
            <a:lvl1pPr>
              <a:defRPr sz="1350" b="0" i="0">
                <a:latin typeface="Gentona Light" pitchFamily="2" charset="77"/>
              </a:defRPr>
            </a:lvl1pPr>
            <a:lvl2pPr>
              <a:defRPr sz="1350" b="0" i="0">
                <a:latin typeface="Gentona Light" pitchFamily="2" charset="77"/>
              </a:defRPr>
            </a:lvl2pPr>
            <a:lvl3pPr>
              <a:defRPr sz="1350" b="0" i="0">
                <a:latin typeface="Gentona Light" pitchFamily="2" charset="77"/>
              </a:defRPr>
            </a:lvl3pPr>
            <a:lvl4pPr>
              <a:defRPr sz="1350" b="0" i="0">
                <a:latin typeface="Gentona Light" pitchFamily="2" charset="77"/>
              </a:defRPr>
            </a:lvl4pPr>
            <a:lvl5pPr>
              <a:defRPr sz="1350" b="0" i="0">
                <a:latin typeface="Gentona Light" pitchFamily="2" charset="77"/>
              </a:defRPr>
            </a:lvl5pPr>
          </a:lstStyle>
          <a:p>
            <a:pPr lvl="0"/>
            <a:r>
              <a:rPr lang="en-US" dirty="0"/>
              <a:t>Click to Add Text Here</a:t>
            </a:r>
          </a:p>
          <a:p>
            <a:pPr lvl="1"/>
            <a:r>
              <a:rPr lang="en-US" dirty="0"/>
              <a:t>Text</a:t>
            </a:r>
          </a:p>
          <a:p>
            <a:pPr lvl="2"/>
            <a:r>
              <a:rPr lang="en-US" dirty="0"/>
              <a:t>Text</a:t>
            </a:r>
          </a:p>
          <a:p>
            <a:pPr lvl="3"/>
            <a:r>
              <a:rPr lang="en-US" dirty="0"/>
              <a:t>Text</a:t>
            </a:r>
          </a:p>
          <a:p>
            <a:pPr lvl="4"/>
            <a:r>
              <a:rPr lang="en-US" dirty="0"/>
              <a:t>Text</a:t>
            </a:r>
          </a:p>
        </p:txBody>
      </p:sp>
    </p:spTree>
    <p:extLst>
      <p:ext uri="{BB962C8B-B14F-4D97-AF65-F5344CB8AC3E}">
        <p14:creationId xmlns:p14="http://schemas.microsoft.com/office/powerpoint/2010/main" val="277473689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Text-Blu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4" y="723355"/>
            <a:ext cx="11617797" cy="299329"/>
          </a:xfrm>
        </p:spPr>
        <p:txBody>
          <a:bodyPr lIns="0" tIns="0" rIns="0" bIns="0" anchor="t" anchorCtr="0">
            <a:noAutofit/>
          </a:bodyPr>
          <a:lstStyle>
            <a:lvl1pPr algn="l">
              <a:lnSpc>
                <a:spcPct val="90000"/>
              </a:lnSpc>
              <a:defRPr sz="1350" b="1" i="0" spc="75"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4" y="435566"/>
            <a:ext cx="11617797" cy="299317"/>
          </a:xfrm>
        </p:spPr>
        <p:txBody>
          <a:bodyPr lIns="0" tIns="0" rIns="0" bIns="0">
            <a:noAutofit/>
          </a:bodyPr>
          <a:lstStyle>
            <a:lvl1pPr marL="0" indent="0">
              <a:buNone/>
              <a:defRPr sz="900" b="1" i="1" spc="75"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chemeClr val="accent2"/>
                </a:solidFill>
              </a:rPr>
              <a:pPr/>
              <a:t>‹#›</a:t>
            </a:fld>
            <a:endParaRPr lang="en-US" sz="900"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574676" y="2000251"/>
            <a:ext cx="5521325" cy="413340"/>
          </a:xfrm>
        </p:spPr>
        <p:txBody>
          <a:bodyPr lIns="0" tIns="0" rIns="0" bIns="0">
            <a:noAutofit/>
          </a:bodyPr>
          <a:lstStyle>
            <a:lvl1pPr marL="0" indent="0">
              <a:buNone/>
              <a:defRPr sz="2400" b="1" i="0">
                <a:solidFill>
                  <a:schemeClr val="accent1"/>
                </a:solidFill>
                <a:latin typeface="Gentona Book" pitchFamily="2" charset="77"/>
              </a:defRPr>
            </a:lvl1pPr>
          </a:lstStyle>
          <a:p>
            <a:pPr lvl="0"/>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574204" y="2629393"/>
            <a:ext cx="5168229" cy="3327400"/>
          </a:xfrm>
        </p:spPr>
        <p:txBody>
          <a:bodyPr lIns="0" tIns="0" rIns="0" bIns="0">
            <a:no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800" b="0" i="0">
                <a:latin typeface="Gentona Book" pitchFamily="2" charset="77"/>
              </a:defRPr>
            </a:lvl1pPr>
            <a:lvl2pPr marL="8335" indent="0">
              <a:lnSpc>
                <a:spcPct val="100000"/>
              </a:lnSpc>
              <a:buNone/>
              <a:tabLst/>
              <a:defRPr sz="1800" b="0" i="0">
                <a:latin typeface="Gentona Book" pitchFamily="2" charset="77"/>
              </a:defRPr>
            </a:lvl2pPr>
            <a:lvl3pPr marL="8335" indent="0">
              <a:lnSpc>
                <a:spcPct val="100000"/>
              </a:lnSpc>
              <a:buNone/>
              <a:tabLst/>
              <a:defRPr sz="1800" b="0" i="0">
                <a:latin typeface="Gentona Book" pitchFamily="2" charset="77"/>
              </a:defRPr>
            </a:lvl3pPr>
            <a:lvl4pPr marL="8335" indent="0">
              <a:lnSpc>
                <a:spcPct val="100000"/>
              </a:lnSpc>
              <a:buNone/>
              <a:tabLst/>
              <a:defRPr sz="1800" b="0" i="0">
                <a:latin typeface="Gentona Book" pitchFamily="2" charset="77"/>
              </a:defRPr>
            </a:lvl4pPr>
            <a:lvl5pPr marL="8335" indent="0">
              <a:lnSpc>
                <a:spcPct val="100000"/>
              </a:lnSpc>
              <a:buNone/>
              <a:tabLst/>
              <a:defRPr sz="1800" b="0" i="0">
                <a:latin typeface="Gentona Book" pitchFamily="2" charset="77"/>
              </a:defRPr>
            </a:lvl5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4" name="Text Placeholder 12">
            <a:extLst>
              <a:ext uri="{FF2B5EF4-FFF2-40B4-BE49-F238E27FC236}">
                <a16:creationId xmlns:a16="http://schemas.microsoft.com/office/drawing/2014/main" id="{A3C8757A-241D-0240-807A-D467571482BB}"/>
              </a:ext>
            </a:extLst>
          </p:cNvPr>
          <p:cNvSpPr>
            <a:spLocks noGrp="1"/>
          </p:cNvSpPr>
          <p:nvPr>
            <p:ph type="body" sz="quarter" idx="21" hasCustomPrompt="1"/>
          </p:nvPr>
        </p:nvSpPr>
        <p:spPr>
          <a:xfrm>
            <a:off x="6145948" y="2629393"/>
            <a:ext cx="5168229" cy="3327400"/>
          </a:xfrm>
        </p:spPr>
        <p:txBody>
          <a:bodyPr lIns="0" tIns="0" rIns="0" bIns="0">
            <a:no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800" b="0" i="0">
                <a:latin typeface="Gentona Book" pitchFamily="2" charset="77"/>
              </a:defRPr>
            </a:lvl1pPr>
            <a:lvl2pPr marL="8335" indent="0">
              <a:lnSpc>
                <a:spcPct val="100000"/>
              </a:lnSpc>
              <a:buNone/>
              <a:tabLst/>
              <a:defRPr sz="1800" b="0" i="0">
                <a:latin typeface="Gentona Book" pitchFamily="2" charset="77"/>
              </a:defRPr>
            </a:lvl2pPr>
            <a:lvl3pPr marL="8335" indent="0">
              <a:lnSpc>
                <a:spcPct val="100000"/>
              </a:lnSpc>
              <a:buNone/>
              <a:tabLst/>
              <a:defRPr sz="1800" b="0" i="0">
                <a:latin typeface="Gentona Book" pitchFamily="2" charset="77"/>
              </a:defRPr>
            </a:lvl3pPr>
            <a:lvl4pPr marL="8335" indent="0">
              <a:lnSpc>
                <a:spcPct val="100000"/>
              </a:lnSpc>
              <a:buNone/>
              <a:tabLst/>
              <a:defRPr sz="1800" b="0" i="0">
                <a:latin typeface="Gentona Book" pitchFamily="2" charset="77"/>
              </a:defRPr>
            </a:lvl4pPr>
            <a:lvl5pPr marL="8335" indent="0">
              <a:lnSpc>
                <a:spcPct val="100000"/>
              </a:lnSpc>
              <a:buNone/>
              <a:tabLst/>
              <a:defRPr sz="1800" b="0" i="0">
                <a:latin typeface="Gentona Book" pitchFamily="2" charset="77"/>
              </a:defRPr>
            </a:lvl5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pic>
        <p:nvPicPr>
          <p:cNvPr id="16" name="Picture 15" descr="A picture containing outdoor, blue, high, day&#10;&#10;Description automatically generated">
            <a:extLst>
              <a:ext uri="{FF2B5EF4-FFF2-40B4-BE49-F238E27FC236}">
                <a16:creationId xmlns:a16="http://schemas.microsoft.com/office/drawing/2014/main" id="{04FFA344-6E13-7743-860E-735EE085368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299320"/>
          </a:xfrm>
          <a:prstGeom prst="rect">
            <a:avLst/>
          </a:prstGeom>
        </p:spPr>
      </p:pic>
    </p:spTree>
    <p:extLst>
      <p:ext uri="{BB962C8B-B14F-4D97-AF65-F5344CB8AC3E}">
        <p14:creationId xmlns:p14="http://schemas.microsoft.com/office/powerpoint/2010/main" val="230600355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Text-Blu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5"/>
            <a:ext cx="11479568" cy="334671"/>
          </a:xfrm>
        </p:spPr>
        <p:txBody>
          <a:bodyPr lIns="0" tIns="0" rIns="0" bIns="0" anchor="t" anchorCtr="0">
            <a:noAutofit/>
          </a:bodyPr>
          <a:lstStyle>
            <a:lvl1pPr algn="l">
              <a:lnSpc>
                <a:spcPct val="90000"/>
              </a:lnSpc>
              <a:defRPr sz="1350" b="1" i="0" spc="75"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6"/>
            <a:ext cx="11479568" cy="334657"/>
          </a:xfrm>
        </p:spPr>
        <p:txBody>
          <a:bodyPr lIns="0" tIns="0" rIns="0" bIns="0">
            <a:noAutofit/>
          </a:bodyPr>
          <a:lstStyle>
            <a:lvl1pPr marL="0" indent="0">
              <a:buNone/>
              <a:defRPr sz="900" b="1" i="1" spc="75"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chemeClr val="accent2"/>
                </a:solidFill>
              </a:rPr>
              <a:pPr/>
              <a:t>‹#›</a:t>
            </a:fld>
            <a:endParaRPr lang="en-US" sz="900"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574676" y="2000251"/>
            <a:ext cx="5521325" cy="413340"/>
          </a:xfrm>
        </p:spPr>
        <p:txBody>
          <a:bodyPr lIns="0" tIns="0" rIns="0" bIns="0">
            <a:noAutofit/>
          </a:bodyPr>
          <a:lstStyle>
            <a:lvl1pPr marL="0" indent="0">
              <a:buNone/>
              <a:defRPr sz="2400" b="1" i="0">
                <a:solidFill>
                  <a:schemeClr val="accent1"/>
                </a:solidFill>
                <a:latin typeface="Gentona Book" pitchFamily="2" charset="77"/>
              </a:defRPr>
            </a:lvl1pPr>
          </a:lstStyle>
          <a:p>
            <a:pPr lvl="0"/>
            <a:r>
              <a:rPr lang="en-US" dirty="0"/>
              <a:t>Click to Add Section Header</a:t>
            </a:r>
          </a:p>
        </p:txBody>
      </p:sp>
      <p:sp>
        <p:nvSpPr>
          <p:cNvPr id="4" name="Text Placeholder 3">
            <a:extLst>
              <a:ext uri="{FF2B5EF4-FFF2-40B4-BE49-F238E27FC236}">
                <a16:creationId xmlns:a16="http://schemas.microsoft.com/office/drawing/2014/main" id="{3161FB7C-4023-4845-8951-9DDECD6B5AC8}"/>
              </a:ext>
            </a:extLst>
          </p:cNvPr>
          <p:cNvSpPr>
            <a:spLocks noGrp="1"/>
          </p:cNvSpPr>
          <p:nvPr>
            <p:ph type="body" sz="quarter" idx="19" hasCustomPrompt="1"/>
          </p:nvPr>
        </p:nvSpPr>
        <p:spPr>
          <a:xfrm>
            <a:off x="574676" y="2730502"/>
            <a:ext cx="5521325" cy="3865563"/>
          </a:xfrm>
        </p:spPr>
        <p:txBody>
          <a:bodyPr lIns="0" tIns="0" rIns="0" bIns="0">
            <a:noAutofit/>
          </a:bodyPr>
          <a:lstStyle>
            <a:lvl1pPr marL="8334"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b="0" i="0">
                <a:latin typeface="Gentona Book" pitchFamily="2" charset="77"/>
              </a:defRPr>
            </a:lvl1pPr>
            <a:lvl2pPr marL="135731" indent="-127397">
              <a:tabLst/>
              <a:defRPr sz="1500" b="0" i="0">
                <a:latin typeface="Gentona Book" pitchFamily="2" charset="77"/>
              </a:defRPr>
            </a:lvl2pPr>
            <a:lvl3pPr marL="135731" indent="-127397">
              <a:tabLst/>
              <a:defRPr sz="1500" b="0" i="0">
                <a:latin typeface="Gentona Book" pitchFamily="2" charset="77"/>
              </a:defRPr>
            </a:lvl3pPr>
            <a:lvl4pPr marL="135731" indent="-127397">
              <a:tabLst/>
              <a:defRPr sz="1500" b="0" i="0">
                <a:latin typeface="Gentona Book" pitchFamily="2" charset="77"/>
              </a:defRPr>
            </a:lvl4pPr>
            <a:lvl5pPr marL="135731" indent="-127397">
              <a:tabLst/>
              <a:defRPr sz="1500" b="0" i="0">
                <a:latin typeface="Gentona Book" pitchFamily="2" charset="77"/>
              </a:defRPr>
            </a:lvl5pPr>
          </a:lstStyle>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5" name="Text Placeholder 3">
            <a:extLst>
              <a:ext uri="{FF2B5EF4-FFF2-40B4-BE49-F238E27FC236}">
                <a16:creationId xmlns:a16="http://schemas.microsoft.com/office/drawing/2014/main" id="{E6B2B4E8-858F-E442-A0C0-2604E30ACC19}"/>
              </a:ext>
            </a:extLst>
          </p:cNvPr>
          <p:cNvSpPr>
            <a:spLocks noGrp="1"/>
          </p:cNvSpPr>
          <p:nvPr>
            <p:ph type="body" sz="quarter" idx="20" hasCustomPrompt="1"/>
          </p:nvPr>
        </p:nvSpPr>
        <p:spPr>
          <a:xfrm>
            <a:off x="6097652" y="2730502"/>
            <a:ext cx="5521325" cy="3865563"/>
          </a:xfrm>
        </p:spPr>
        <p:txBody>
          <a:bodyPr lIns="0" tIns="0" rIns="0" bIns="0">
            <a:noAutofit/>
          </a:bodyPr>
          <a:lstStyle>
            <a:lvl1pPr marL="8334"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b="0" i="0">
                <a:latin typeface="Gentona Book" pitchFamily="2" charset="77"/>
              </a:defRPr>
            </a:lvl1pPr>
            <a:lvl2pPr marL="135731" indent="-127397">
              <a:tabLst/>
              <a:defRPr sz="1500" b="0" i="0">
                <a:latin typeface="Gentona Book" pitchFamily="2" charset="77"/>
              </a:defRPr>
            </a:lvl2pPr>
            <a:lvl3pPr marL="135731" indent="-127397">
              <a:tabLst/>
              <a:defRPr sz="1500" b="0" i="0">
                <a:latin typeface="Gentona Book" pitchFamily="2" charset="77"/>
              </a:defRPr>
            </a:lvl3pPr>
            <a:lvl4pPr marL="135731" indent="-127397">
              <a:tabLst/>
              <a:defRPr sz="1500" b="0" i="0">
                <a:latin typeface="Gentona Book" pitchFamily="2" charset="77"/>
              </a:defRPr>
            </a:lvl4pPr>
            <a:lvl5pPr marL="135731" indent="-127397">
              <a:tabLst/>
              <a:defRPr sz="1500" b="0" i="0">
                <a:latin typeface="Gentona Book" pitchFamily="2" charset="77"/>
              </a:defRPr>
            </a:lvl5pPr>
          </a:lstStyle>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pic>
        <p:nvPicPr>
          <p:cNvPr id="16" name="Picture 15" descr="A picture containing outdoor, blue, high, day&#10;&#10;Description automatically generated">
            <a:extLst>
              <a:ext uri="{FF2B5EF4-FFF2-40B4-BE49-F238E27FC236}">
                <a16:creationId xmlns:a16="http://schemas.microsoft.com/office/drawing/2014/main" id="{E6E998BD-CB42-8C49-BB60-16C9E5F4EB0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299320"/>
          </a:xfrm>
          <a:prstGeom prst="rect">
            <a:avLst/>
          </a:prstGeom>
        </p:spPr>
      </p:pic>
    </p:spTree>
    <p:extLst>
      <p:ext uri="{BB962C8B-B14F-4D97-AF65-F5344CB8AC3E}">
        <p14:creationId xmlns:p14="http://schemas.microsoft.com/office/powerpoint/2010/main" val="156432783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Text-Blu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4" y="723355"/>
            <a:ext cx="11617797" cy="299327"/>
          </a:xfrm>
        </p:spPr>
        <p:txBody>
          <a:bodyPr lIns="0" tIns="0" rIns="0" bIns="0" anchor="t" anchorCtr="0">
            <a:noAutofit/>
          </a:bodyPr>
          <a:lstStyle>
            <a:lvl1pPr algn="l">
              <a:lnSpc>
                <a:spcPct val="90000"/>
              </a:lnSpc>
              <a:defRPr sz="1350" b="1" i="0" spc="75"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4" y="435566"/>
            <a:ext cx="11617797" cy="299315"/>
          </a:xfrm>
        </p:spPr>
        <p:txBody>
          <a:bodyPr lIns="0" tIns="0" rIns="0" bIns="0">
            <a:noAutofit/>
          </a:bodyPr>
          <a:lstStyle>
            <a:lvl1pPr marL="0" indent="0">
              <a:buNone/>
              <a:defRPr sz="900" b="1" i="1" spc="75"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chemeClr val="accent2"/>
                </a:solidFill>
              </a:rPr>
              <a:pPr/>
              <a:t>‹#›</a:t>
            </a:fld>
            <a:endParaRPr lang="en-US" sz="900"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outdoor, blue, high, day&#10;&#10;Description automatically generated">
            <a:extLst>
              <a:ext uri="{FF2B5EF4-FFF2-40B4-BE49-F238E27FC236}">
                <a16:creationId xmlns:a16="http://schemas.microsoft.com/office/drawing/2014/main" id="{7C64F8DC-0AF8-D343-96F8-3403EAEA112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299320"/>
          </a:xfrm>
          <a:prstGeom prst="rect">
            <a:avLst/>
          </a:prstGeom>
        </p:spPr>
      </p:pic>
    </p:spTree>
    <p:extLst>
      <p:ext uri="{BB962C8B-B14F-4D97-AF65-F5344CB8AC3E}">
        <p14:creationId xmlns:p14="http://schemas.microsoft.com/office/powerpoint/2010/main" val="344208272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Title B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6FE6C-3142-3940-BA66-A4A17A9908D7}"/>
              </a:ext>
            </a:extLst>
          </p:cNvPr>
          <p:cNvSpPr>
            <a:spLocks noGrp="1"/>
          </p:cNvSpPr>
          <p:nvPr>
            <p:ph type="title" hasCustomPrompt="1"/>
          </p:nvPr>
        </p:nvSpPr>
        <p:spPr>
          <a:xfrm>
            <a:off x="1" y="2891437"/>
            <a:ext cx="12192000" cy="1248439"/>
          </a:xfrm>
        </p:spPr>
        <p:txBody>
          <a:bodyPr lIns="0" tIns="0" rIns="0" bIns="0">
            <a:noAutofit/>
          </a:bodyPr>
          <a:lstStyle>
            <a:lvl1pPr marL="0" algn="ctr" defTabSz="685800" rtl="0" eaLnBrk="1" latinLnBrk="0" hangingPunct="1">
              <a:lnSpc>
                <a:spcPct val="80000"/>
              </a:lnSpc>
              <a:spcBef>
                <a:spcPts val="71"/>
              </a:spcBef>
              <a:tabLst>
                <a:tab pos="3750469" algn="l"/>
                <a:tab pos="7728585" algn="l"/>
              </a:tabLst>
              <a:defRPr lang="en-US" sz="4050" b="1" i="1" kern="1200" spc="225" baseline="0" dirty="0">
                <a:solidFill>
                  <a:schemeClr val="bg2">
                    <a:lumMod val="40000"/>
                    <a:lumOff val="60000"/>
                  </a:schemeClr>
                </a:solidFill>
                <a:latin typeface="Obviously-WideLghtItalic"/>
                <a:ea typeface="+mn-ea"/>
                <a:cs typeface="Obviously-WideLghtItalic"/>
              </a:defRPr>
            </a:lvl1pPr>
          </a:lstStyle>
          <a:p>
            <a:r>
              <a:rPr lang="en-US" dirty="0"/>
              <a:t>CLICK TO ADD </a:t>
            </a:r>
            <a:br>
              <a:rPr lang="en-US" dirty="0"/>
            </a:br>
            <a:r>
              <a:rPr lang="en-US" dirty="0"/>
              <a:t>MAIN TITLE</a:t>
            </a:r>
          </a:p>
        </p:txBody>
      </p:sp>
      <p:sp>
        <p:nvSpPr>
          <p:cNvPr id="21" name="Content Placeholder 20">
            <a:extLst>
              <a:ext uri="{FF2B5EF4-FFF2-40B4-BE49-F238E27FC236}">
                <a16:creationId xmlns:a16="http://schemas.microsoft.com/office/drawing/2014/main" id="{99F69122-158F-9B4D-8850-AB24A8B1EDAC}"/>
              </a:ext>
            </a:extLst>
          </p:cNvPr>
          <p:cNvSpPr>
            <a:spLocks noGrp="1"/>
          </p:cNvSpPr>
          <p:nvPr>
            <p:ph sz="quarter" idx="10" hasCustomPrompt="1"/>
          </p:nvPr>
        </p:nvSpPr>
        <p:spPr>
          <a:xfrm>
            <a:off x="0" y="2393511"/>
            <a:ext cx="12192000" cy="485156"/>
          </a:xfrm>
        </p:spPr>
        <p:txBody>
          <a:bodyPr lIns="0" tIns="0" rIns="0" bIns="0">
            <a:noAutofit/>
          </a:bodyPr>
          <a:lstStyle>
            <a:lvl1pPr marL="0" indent="0" algn="ctr" defTabSz="685800" rtl="0" eaLnBrk="1" latinLnBrk="0" hangingPunct="1">
              <a:lnSpc>
                <a:spcPct val="100000"/>
              </a:lnSpc>
              <a:spcBef>
                <a:spcPts val="90"/>
              </a:spcBef>
              <a:buNone/>
              <a:tabLst>
                <a:tab pos="1012031" algn="l"/>
                <a:tab pos="2136934" algn="l"/>
              </a:tabLst>
              <a:defRPr lang="en-US" sz="1350" b="0" i="0" kern="1200" spc="225" dirty="0" smtClean="0">
                <a:solidFill>
                  <a:schemeClr val="accent1"/>
                </a:solidFill>
                <a:latin typeface="Gentona"/>
                <a:ea typeface="+mj-ea"/>
                <a:cs typeface="Gentona"/>
              </a:defRPr>
            </a:lvl1pPr>
          </a:lstStyle>
          <a:p>
            <a:pPr lvl="0"/>
            <a:r>
              <a:rPr lang="en-US" dirty="0"/>
              <a:t>CLICK TO ADD TITLE SETUP LINE</a:t>
            </a:r>
          </a:p>
        </p:txBody>
      </p:sp>
      <p:sp>
        <p:nvSpPr>
          <p:cNvPr id="23" name="Content Placeholder 22">
            <a:extLst>
              <a:ext uri="{FF2B5EF4-FFF2-40B4-BE49-F238E27FC236}">
                <a16:creationId xmlns:a16="http://schemas.microsoft.com/office/drawing/2014/main" id="{FDFEE17F-16C8-9E49-ADE9-47B1D092EB2B}"/>
              </a:ext>
            </a:extLst>
          </p:cNvPr>
          <p:cNvSpPr>
            <a:spLocks noGrp="1"/>
          </p:cNvSpPr>
          <p:nvPr>
            <p:ph sz="quarter" idx="11" hasCustomPrompt="1"/>
          </p:nvPr>
        </p:nvSpPr>
        <p:spPr>
          <a:xfrm>
            <a:off x="1" y="5739525"/>
            <a:ext cx="5544252" cy="1150938"/>
          </a:xfrm>
        </p:spPr>
        <p:txBody>
          <a:bodyPr lIns="0" tIns="0" rIns="0" bIns="0">
            <a:noAutofit/>
          </a:bodyPr>
          <a:lstStyle>
            <a:lvl1pPr marL="0" indent="0" algn="ctr">
              <a:buNone/>
              <a:defRPr sz="1200" spc="225">
                <a:solidFill>
                  <a:schemeClr val="accent1"/>
                </a:solidFill>
              </a:defRPr>
            </a:lvl1pPr>
          </a:lstStyle>
          <a:p>
            <a:pPr lvl="0"/>
            <a:r>
              <a:rPr lang="en-US" dirty="0"/>
              <a:t>CLICK TO ADD DATE</a:t>
            </a:r>
          </a:p>
        </p:txBody>
      </p:sp>
      <p:sp>
        <p:nvSpPr>
          <p:cNvPr id="25" name="Content Placeholder 24">
            <a:extLst>
              <a:ext uri="{FF2B5EF4-FFF2-40B4-BE49-F238E27FC236}">
                <a16:creationId xmlns:a16="http://schemas.microsoft.com/office/drawing/2014/main" id="{C9DE3EB8-5B13-544E-A2D2-7BD2EFD290D6}"/>
              </a:ext>
            </a:extLst>
          </p:cNvPr>
          <p:cNvSpPr>
            <a:spLocks noGrp="1"/>
          </p:cNvSpPr>
          <p:nvPr>
            <p:ph sz="quarter" idx="12" hasCustomPrompt="1"/>
          </p:nvPr>
        </p:nvSpPr>
        <p:spPr>
          <a:xfrm>
            <a:off x="6647750" y="5739525"/>
            <a:ext cx="5544252" cy="1150938"/>
          </a:xfrm>
        </p:spPr>
        <p:txBody>
          <a:bodyPr lIns="0" tIns="0" rIns="0" bIns="0">
            <a:noAutofit/>
          </a:bodyPr>
          <a:lstStyle>
            <a:lvl1pPr marL="0" indent="0" algn="ctr">
              <a:buNone/>
              <a:defRPr sz="1200" spc="225">
                <a:solidFill>
                  <a:schemeClr val="accent1"/>
                </a:solidFill>
              </a:defRPr>
            </a:lvl1pPr>
          </a:lstStyle>
          <a:p>
            <a:pPr lvl="0"/>
            <a:r>
              <a:rPr lang="en-US" dirty="0"/>
              <a:t>CLICK TO ADD PRESENTER NAME</a:t>
            </a:r>
          </a:p>
        </p:txBody>
      </p:sp>
      <p:pic>
        <p:nvPicPr>
          <p:cNvPr id="13" name="Picture 12">
            <a:extLst>
              <a:ext uri="{FF2B5EF4-FFF2-40B4-BE49-F238E27FC236}">
                <a16:creationId xmlns:a16="http://schemas.microsoft.com/office/drawing/2014/main" id="{E441474E-F800-A54C-ADC8-4B3620CFAD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5665" y="5346394"/>
            <a:ext cx="1210249" cy="1210249"/>
          </a:xfrm>
          <a:prstGeom prst="rect">
            <a:avLst/>
          </a:prstGeom>
        </p:spPr>
      </p:pic>
    </p:spTree>
    <p:extLst>
      <p:ext uri="{BB962C8B-B14F-4D97-AF65-F5344CB8AC3E}">
        <p14:creationId xmlns:p14="http://schemas.microsoft.com/office/powerpoint/2010/main" val="145148099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Text-Orang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4" y="723355"/>
            <a:ext cx="11617791" cy="341135"/>
          </a:xfrm>
        </p:spPr>
        <p:txBody>
          <a:bodyPr lIns="0" tIns="0" rIns="0" bIns="0" anchor="t" anchorCtr="0">
            <a:noAutofit/>
          </a:bodyPr>
          <a:lstStyle>
            <a:lvl1pPr algn="l">
              <a:lnSpc>
                <a:spcPct val="90000"/>
              </a:lnSpc>
              <a:defRPr sz="1350" b="1" i="0" spc="75"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4" y="435566"/>
            <a:ext cx="11617791" cy="341121"/>
          </a:xfrm>
        </p:spPr>
        <p:txBody>
          <a:bodyPr lIns="0" tIns="0" rIns="0" bIns="0">
            <a:noAutofit/>
          </a:bodyPr>
          <a:lstStyle>
            <a:lvl1pPr marL="0" indent="0">
              <a:buNone/>
              <a:defRPr sz="900" b="1" i="1" spc="75"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chemeClr val="accent2"/>
                </a:solidFill>
              </a:rPr>
              <a:pPr/>
              <a:t>‹#›</a:t>
            </a:fld>
            <a:endParaRPr lang="en-US" sz="900"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64F787-285A-BC45-970D-B12BA183E82D}"/>
              </a:ext>
            </a:extLst>
          </p:cNvPr>
          <p:cNvCxnSpPr/>
          <p:nvPr/>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574676" y="2000251"/>
            <a:ext cx="5521325" cy="413340"/>
          </a:xfrm>
        </p:spPr>
        <p:txBody>
          <a:bodyPr lIns="0" tIns="0" rIns="0" bIns="0">
            <a:noAutofit/>
          </a:bodyPr>
          <a:lstStyle>
            <a:lvl1pPr marL="0" indent="0">
              <a:buNone/>
              <a:defRPr sz="2400" b="1" i="0">
                <a:solidFill>
                  <a:schemeClr val="accent1"/>
                </a:solidFill>
                <a:latin typeface="Gentona Book" pitchFamily="2" charset="77"/>
              </a:defRPr>
            </a:lvl1pPr>
          </a:lstStyle>
          <a:p>
            <a:pPr lvl="0"/>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574204" y="2629393"/>
            <a:ext cx="5121275" cy="3327400"/>
          </a:xfrm>
        </p:spPr>
        <p:txBody>
          <a:bodyPr lIns="0" tIns="0" rIns="0" bIns="0">
            <a:no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800" b="0" i="0">
                <a:latin typeface="Gentona Book" pitchFamily="2" charset="77"/>
              </a:defRPr>
            </a:lvl1pPr>
            <a:lvl2pPr marL="8335" indent="0">
              <a:lnSpc>
                <a:spcPct val="100000"/>
              </a:lnSpc>
              <a:buNone/>
              <a:tabLst/>
              <a:defRPr sz="1800" b="0" i="0">
                <a:latin typeface="Gentona Book" pitchFamily="2" charset="77"/>
              </a:defRPr>
            </a:lvl2pPr>
            <a:lvl3pPr marL="8335" indent="0">
              <a:lnSpc>
                <a:spcPct val="100000"/>
              </a:lnSpc>
              <a:buNone/>
              <a:tabLst/>
              <a:defRPr sz="1800" b="0" i="0">
                <a:latin typeface="Gentona Book" pitchFamily="2" charset="77"/>
              </a:defRPr>
            </a:lvl3pPr>
            <a:lvl4pPr marL="8335" indent="0">
              <a:lnSpc>
                <a:spcPct val="100000"/>
              </a:lnSpc>
              <a:buNone/>
              <a:tabLst/>
              <a:defRPr sz="1800" b="0" i="0">
                <a:latin typeface="Gentona Book" pitchFamily="2" charset="77"/>
              </a:defRPr>
            </a:lvl4pPr>
            <a:lvl5pPr marL="8335" indent="0">
              <a:lnSpc>
                <a:spcPct val="100000"/>
              </a:lnSpc>
              <a:buNone/>
              <a:tabLst/>
              <a:defRPr sz="1800" b="0" i="0">
                <a:latin typeface="Gentona Book" pitchFamily="2" charset="77"/>
              </a:defRPr>
            </a:lvl5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27" name="Text Placeholder 7">
            <a:extLst>
              <a:ext uri="{FF2B5EF4-FFF2-40B4-BE49-F238E27FC236}">
                <a16:creationId xmlns:a16="http://schemas.microsoft.com/office/drawing/2014/main" id="{477777DB-EE5F-6B46-BBF8-3BCDCAC47457}"/>
              </a:ext>
            </a:extLst>
          </p:cNvPr>
          <p:cNvSpPr>
            <a:spLocks noGrp="1"/>
          </p:cNvSpPr>
          <p:nvPr>
            <p:ph type="body" sz="quarter" idx="21" hasCustomPrompt="1"/>
          </p:nvPr>
        </p:nvSpPr>
        <p:spPr>
          <a:xfrm>
            <a:off x="6760056" y="2723126"/>
            <a:ext cx="5521325" cy="341123"/>
          </a:xfrm>
        </p:spPr>
        <p:txBody>
          <a:bodyPr lIns="0" tIns="0" rIns="0" bIns="0">
            <a:noAutofit/>
          </a:bodyPr>
          <a:lstStyle>
            <a:lvl1pPr marL="0" indent="0">
              <a:buNone/>
              <a:defRPr sz="1500" b="1" i="0">
                <a:solidFill>
                  <a:schemeClr val="accent1"/>
                </a:solidFill>
                <a:latin typeface="Gentona Book" pitchFamily="2" charset="77"/>
              </a:defRPr>
            </a:lvl1pPr>
          </a:lstStyle>
          <a:p>
            <a:pPr lvl="0"/>
            <a:r>
              <a:rPr lang="en-US" dirty="0"/>
              <a:t>CLICK TO SHORTLIST HERE</a:t>
            </a:r>
          </a:p>
        </p:txBody>
      </p:sp>
      <p:sp>
        <p:nvSpPr>
          <p:cNvPr id="15" name="Text Placeholder 14">
            <a:extLst>
              <a:ext uri="{FF2B5EF4-FFF2-40B4-BE49-F238E27FC236}">
                <a16:creationId xmlns:a16="http://schemas.microsoft.com/office/drawing/2014/main" id="{21CC634B-0291-CE49-9506-827956D21E09}"/>
              </a:ext>
            </a:extLst>
          </p:cNvPr>
          <p:cNvSpPr>
            <a:spLocks noGrp="1"/>
          </p:cNvSpPr>
          <p:nvPr>
            <p:ph type="body" sz="quarter" idx="22" hasCustomPrompt="1"/>
          </p:nvPr>
        </p:nvSpPr>
        <p:spPr>
          <a:xfrm>
            <a:off x="6760057" y="3138981"/>
            <a:ext cx="4549775" cy="2817812"/>
          </a:xfrm>
        </p:spPr>
        <p:txBody>
          <a:bodyPr lIns="0" tIns="0" rIns="0" bIns="0">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50"/>
            </a:lvl1pPr>
          </a:lstStyle>
          <a:p>
            <a:pPr marL="90488" marR="0" lvl="0" indent="-90488"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list item</a:t>
            </a:r>
          </a:p>
        </p:txBody>
      </p:sp>
      <p:pic>
        <p:nvPicPr>
          <p:cNvPr id="16" name="object 3">
            <a:extLst>
              <a:ext uri="{FF2B5EF4-FFF2-40B4-BE49-F238E27FC236}">
                <a16:creationId xmlns:a16="http://schemas.microsoft.com/office/drawing/2014/main" id="{724514B4-05C7-114D-AB5D-08A111F76B0E}"/>
              </a:ext>
            </a:extLst>
          </p:cNvPr>
          <p:cNvPicPr/>
          <p:nvPr/>
        </p:nvPicPr>
        <p:blipFill>
          <a:blip r:embed="rId2" cstate="print">
            <a:alphaModFix/>
          </a:blip>
          <a:stretch>
            <a:fillRect/>
          </a:stretch>
        </p:blipFill>
        <p:spPr>
          <a:xfrm>
            <a:off x="0" y="-1"/>
            <a:ext cx="12215405" cy="299322"/>
          </a:xfrm>
          <a:prstGeom prst="rect">
            <a:avLst/>
          </a:prstGeom>
        </p:spPr>
      </p:pic>
    </p:spTree>
    <p:extLst>
      <p:ext uri="{BB962C8B-B14F-4D97-AF65-F5344CB8AC3E}">
        <p14:creationId xmlns:p14="http://schemas.microsoft.com/office/powerpoint/2010/main" val="1052886811"/>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Text-Orang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4" y="723354"/>
            <a:ext cx="11617797" cy="299333"/>
          </a:xfrm>
        </p:spPr>
        <p:txBody>
          <a:bodyPr lIns="0" tIns="0" rIns="0" bIns="0" anchor="t" anchorCtr="0">
            <a:noAutofit/>
          </a:bodyPr>
          <a:lstStyle>
            <a:lvl1pPr algn="l">
              <a:lnSpc>
                <a:spcPct val="90000"/>
              </a:lnSpc>
              <a:defRPr sz="1350" b="1" i="0" spc="75"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4" y="435566"/>
            <a:ext cx="11617797" cy="299321"/>
          </a:xfrm>
        </p:spPr>
        <p:txBody>
          <a:bodyPr lIns="0" tIns="0" rIns="0" bIns="0">
            <a:noAutofit/>
          </a:bodyPr>
          <a:lstStyle>
            <a:lvl1pPr marL="0" indent="0">
              <a:buNone/>
              <a:defRPr sz="900" b="1" i="1" spc="75"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chemeClr val="accent2"/>
                </a:solidFill>
              </a:rPr>
              <a:pPr/>
              <a:t>‹#›</a:t>
            </a:fld>
            <a:endParaRPr lang="en-US" sz="900"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DD69400-28DC-3D44-8BE8-C8291A41706A}"/>
              </a:ext>
            </a:extLst>
          </p:cNvPr>
          <p:cNvSpPr>
            <a:spLocks noGrp="1"/>
          </p:cNvSpPr>
          <p:nvPr>
            <p:ph type="body" sz="quarter" idx="18" hasCustomPrompt="1"/>
          </p:nvPr>
        </p:nvSpPr>
        <p:spPr>
          <a:xfrm>
            <a:off x="574203" y="2060704"/>
            <a:ext cx="10954183" cy="4167061"/>
          </a:xfrm>
        </p:spPr>
        <p:txBody>
          <a:bodyPr>
            <a:normAutofit/>
          </a:bodyPr>
          <a:lstStyle>
            <a:lvl1pPr>
              <a:defRPr sz="1350" b="0" i="0">
                <a:latin typeface="Gentona Light" pitchFamily="2" charset="77"/>
              </a:defRPr>
            </a:lvl1pPr>
            <a:lvl2pPr>
              <a:defRPr sz="1350" b="0" i="0">
                <a:latin typeface="Gentona Light" pitchFamily="2" charset="77"/>
              </a:defRPr>
            </a:lvl2pPr>
            <a:lvl3pPr>
              <a:defRPr sz="1350" b="0" i="0">
                <a:latin typeface="Gentona Light" pitchFamily="2" charset="77"/>
              </a:defRPr>
            </a:lvl3pPr>
            <a:lvl4pPr>
              <a:defRPr sz="1350" b="0" i="0">
                <a:latin typeface="Gentona Light" pitchFamily="2" charset="77"/>
              </a:defRPr>
            </a:lvl4pPr>
            <a:lvl5pPr>
              <a:defRPr sz="1350" b="0" i="0">
                <a:latin typeface="Gentona Light" pitchFamily="2" charset="77"/>
              </a:defRPr>
            </a:lvl5pPr>
          </a:lstStyle>
          <a:p>
            <a:pPr lvl="0"/>
            <a:r>
              <a:rPr lang="en-US" dirty="0"/>
              <a:t>Click to Add Text Here</a:t>
            </a:r>
          </a:p>
          <a:p>
            <a:pPr lvl="1"/>
            <a:r>
              <a:rPr lang="en-US" dirty="0"/>
              <a:t>Text</a:t>
            </a:r>
          </a:p>
          <a:p>
            <a:pPr lvl="2"/>
            <a:r>
              <a:rPr lang="en-US" dirty="0"/>
              <a:t>Text</a:t>
            </a:r>
          </a:p>
          <a:p>
            <a:pPr lvl="3"/>
            <a:r>
              <a:rPr lang="en-US" dirty="0"/>
              <a:t>Text</a:t>
            </a:r>
          </a:p>
          <a:p>
            <a:pPr lvl="4"/>
            <a:r>
              <a:rPr lang="en-US" dirty="0"/>
              <a:t>Text</a:t>
            </a:r>
          </a:p>
        </p:txBody>
      </p:sp>
      <p:pic>
        <p:nvPicPr>
          <p:cNvPr id="8" name="object 3">
            <a:extLst>
              <a:ext uri="{FF2B5EF4-FFF2-40B4-BE49-F238E27FC236}">
                <a16:creationId xmlns:a16="http://schemas.microsoft.com/office/drawing/2014/main" id="{7AC36E70-3776-1D4A-AA3D-DD480B259F8E}"/>
              </a:ext>
            </a:extLst>
          </p:cNvPr>
          <p:cNvPicPr/>
          <p:nvPr/>
        </p:nvPicPr>
        <p:blipFill>
          <a:blip r:embed="rId2" cstate="print">
            <a:alphaModFix/>
          </a:blip>
          <a:stretch>
            <a:fillRect/>
          </a:stretch>
        </p:blipFill>
        <p:spPr>
          <a:xfrm>
            <a:off x="0" y="-1"/>
            <a:ext cx="12215405" cy="299322"/>
          </a:xfrm>
          <a:prstGeom prst="rect">
            <a:avLst/>
          </a:prstGeom>
        </p:spPr>
      </p:pic>
    </p:spTree>
    <p:extLst>
      <p:ext uri="{BB962C8B-B14F-4D97-AF65-F5344CB8AC3E}">
        <p14:creationId xmlns:p14="http://schemas.microsoft.com/office/powerpoint/2010/main" val="1838579711"/>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Text-Orang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3"/>
            <a:ext cx="11641203" cy="299325"/>
          </a:xfrm>
        </p:spPr>
        <p:txBody>
          <a:bodyPr lIns="0" tIns="0" rIns="0" bIns="0" anchor="t" anchorCtr="0">
            <a:noAutofit/>
          </a:bodyPr>
          <a:lstStyle>
            <a:lvl1pPr algn="l">
              <a:lnSpc>
                <a:spcPct val="90000"/>
              </a:lnSpc>
              <a:defRPr sz="1350" b="1" i="0" spc="75"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6"/>
            <a:ext cx="11641203" cy="299313"/>
          </a:xfrm>
        </p:spPr>
        <p:txBody>
          <a:bodyPr lIns="0" tIns="0" rIns="0" bIns="0">
            <a:noAutofit/>
          </a:bodyPr>
          <a:lstStyle>
            <a:lvl1pPr marL="0" indent="0">
              <a:buNone/>
              <a:defRPr sz="900" b="1" i="1" spc="75"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chemeClr val="accent2"/>
                </a:solidFill>
              </a:rPr>
              <a:pPr/>
              <a:t>‹#›</a:t>
            </a:fld>
            <a:endParaRPr lang="en-US" sz="900"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574676" y="2000251"/>
            <a:ext cx="5521325" cy="413340"/>
          </a:xfrm>
        </p:spPr>
        <p:txBody>
          <a:bodyPr lIns="0" tIns="0" rIns="0" bIns="0">
            <a:noAutofit/>
          </a:bodyPr>
          <a:lstStyle>
            <a:lvl1pPr marL="0" indent="0">
              <a:buNone/>
              <a:defRPr sz="2400" b="1" i="0">
                <a:solidFill>
                  <a:schemeClr val="accent1"/>
                </a:solidFill>
                <a:latin typeface="Gentona Book" pitchFamily="2" charset="77"/>
              </a:defRPr>
            </a:lvl1pPr>
          </a:lstStyle>
          <a:p>
            <a:pPr lvl="0"/>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574204" y="2629393"/>
            <a:ext cx="5168229" cy="3327400"/>
          </a:xfrm>
        </p:spPr>
        <p:txBody>
          <a:bodyPr lIns="0" tIns="0" rIns="0" bIns="0">
            <a:no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800" b="0" i="0">
                <a:latin typeface="Gentona Book" pitchFamily="2" charset="77"/>
              </a:defRPr>
            </a:lvl1pPr>
            <a:lvl2pPr marL="8335" indent="0">
              <a:lnSpc>
                <a:spcPct val="100000"/>
              </a:lnSpc>
              <a:buNone/>
              <a:tabLst/>
              <a:defRPr sz="1800" b="0" i="0">
                <a:latin typeface="Gentona Book" pitchFamily="2" charset="77"/>
              </a:defRPr>
            </a:lvl2pPr>
            <a:lvl3pPr marL="8335" indent="0">
              <a:lnSpc>
                <a:spcPct val="100000"/>
              </a:lnSpc>
              <a:buNone/>
              <a:tabLst/>
              <a:defRPr sz="1800" b="0" i="0">
                <a:latin typeface="Gentona Book" pitchFamily="2" charset="77"/>
              </a:defRPr>
            </a:lvl3pPr>
            <a:lvl4pPr marL="8335" indent="0">
              <a:lnSpc>
                <a:spcPct val="100000"/>
              </a:lnSpc>
              <a:buNone/>
              <a:tabLst/>
              <a:defRPr sz="1800" b="0" i="0">
                <a:latin typeface="Gentona Book" pitchFamily="2" charset="77"/>
              </a:defRPr>
            </a:lvl4pPr>
            <a:lvl5pPr marL="8335" indent="0">
              <a:lnSpc>
                <a:spcPct val="100000"/>
              </a:lnSpc>
              <a:buNone/>
              <a:tabLst/>
              <a:defRPr sz="1800" b="0" i="0">
                <a:latin typeface="Gentona Book" pitchFamily="2" charset="77"/>
              </a:defRPr>
            </a:lvl5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4" name="Text Placeholder 12">
            <a:extLst>
              <a:ext uri="{FF2B5EF4-FFF2-40B4-BE49-F238E27FC236}">
                <a16:creationId xmlns:a16="http://schemas.microsoft.com/office/drawing/2014/main" id="{A3C8757A-241D-0240-807A-D467571482BB}"/>
              </a:ext>
            </a:extLst>
          </p:cNvPr>
          <p:cNvSpPr>
            <a:spLocks noGrp="1"/>
          </p:cNvSpPr>
          <p:nvPr>
            <p:ph type="body" sz="quarter" idx="21" hasCustomPrompt="1"/>
          </p:nvPr>
        </p:nvSpPr>
        <p:spPr>
          <a:xfrm>
            <a:off x="6145948" y="2629393"/>
            <a:ext cx="5168229" cy="3327400"/>
          </a:xfrm>
        </p:spPr>
        <p:txBody>
          <a:bodyPr lIns="0" tIns="0" rIns="0" bIns="0">
            <a:no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800" b="0" i="0">
                <a:latin typeface="Gentona Book" pitchFamily="2" charset="77"/>
              </a:defRPr>
            </a:lvl1pPr>
            <a:lvl2pPr marL="8335" indent="0">
              <a:lnSpc>
                <a:spcPct val="100000"/>
              </a:lnSpc>
              <a:buNone/>
              <a:tabLst/>
              <a:defRPr sz="1800" b="0" i="0">
                <a:latin typeface="Gentona Book" pitchFamily="2" charset="77"/>
              </a:defRPr>
            </a:lvl2pPr>
            <a:lvl3pPr marL="8335" indent="0">
              <a:lnSpc>
                <a:spcPct val="100000"/>
              </a:lnSpc>
              <a:buNone/>
              <a:tabLst/>
              <a:defRPr sz="1800" b="0" i="0">
                <a:latin typeface="Gentona Book" pitchFamily="2" charset="77"/>
              </a:defRPr>
            </a:lvl3pPr>
            <a:lvl4pPr marL="8335" indent="0">
              <a:lnSpc>
                <a:spcPct val="100000"/>
              </a:lnSpc>
              <a:buNone/>
              <a:tabLst/>
              <a:defRPr sz="1800" b="0" i="0">
                <a:latin typeface="Gentona Book" pitchFamily="2" charset="77"/>
              </a:defRPr>
            </a:lvl4pPr>
            <a:lvl5pPr marL="8335" indent="0">
              <a:lnSpc>
                <a:spcPct val="100000"/>
              </a:lnSpc>
              <a:buNone/>
              <a:tabLst/>
              <a:defRPr sz="1800" b="0" i="0">
                <a:latin typeface="Gentona Book" pitchFamily="2" charset="77"/>
              </a:defRPr>
            </a:lvl5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pic>
        <p:nvPicPr>
          <p:cNvPr id="10" name="object 3">
            <a:extLst>
              <a:ext uri="{FF2B5EF4-FFF2-40B4-BE49-F238E27FC236}">
                <a16:creationId xmlns:a16="http://schemas.microsoft.com/office/drawing/2014/main" id="{992E2405-AB9E-7349-B0F4-2DAC421102D1}"/>
              </a:ext>
            </a:extLst>
          </p:cNvPr>
          <p:cNvPicPr/>
          <p:nvPr/>
        </p:nvPicPr>
        <p:blipFill>
          <a:blip r:embed="rId2" cstate="print">
            <a:alphaModFix/>
          </a:blip>
          <a:stretch>
            <a:fillRect/>
          </a:stretch>
        </p:blipFill>
        <p:spPr>
          <a:xfrm>
            <a:off x="0" y="-1"/>
            <a:ext cx="12215405" cy="299322"/>
          </a:xfrm>
          <a:prstGeom prst="rect">
            <a:avLst/>
          </a:prstGeom>
        </p:spPr>
      </p:pic>
    </p:spTree>
    <p:extLst>
      <p:ext uri="{BB962C8B-B14F-4D97-AF65-F5344CB8AC3E}">
        <p14:creationId xmlns:p14="http://schemas.microsoft.com/office/powerpoint/2010/main" val="1565764476"/>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Text-Orang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4" y="723353"/>
            <a:ext cx="11617797" cy="334682"/>
          </a:xfrm>
        </p:spPr>
        <p:txBody>
          <a:bodyPr lIns="0" tIns="0" rIns="0" bIns="0" anchor="t" anchorCtr="0">
            <a:noAutofit/>
          </a:bodyPr>
          <a:lstStyle>
            <a:lvl1pPr algn="l">
              <a:lnSpc>
                <a:spcPct val="90000"/>
              </a:lnSpc>
              <a:defRPr sz="1350" b="1" i="0" spc="75"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4" y="435565"/>
            <a:ext cx="11617797" cy="334668"/>
          </a:xfrm>
        </p:spPr>
        <p:txBody>
          <a:bodyPr lIns="0" tIns="0" rIns="0" bIns="0">
            <a:noAutofit/>
          </a:bodyPr>
          <a:lstStyle>
            <a:lvl1pPr marL="0" indent="0">
              <a:buNone/>
              <a:defRPr sz="900" b="1" i="1" spc="75"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chemeClr val="accent2"/>
                </a:solidFill>
              </a:rPr>
              <a:pPr/>
              <a:t>‹#›</a:t>
            </a:fld>
            <a:endParaRPr lang="en-US" sz="900"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574676" y="2000251"/>
            <a:ext cx="5521325" cy="413340"/>
          </a:xfrm>
        </p:spPr>
        <p:txBody>
          <a:bodyPr lIns="0" tIns="0" rIns="0" bIns="0">
            <a:noAutofit/>
          </a:bodyPr>
          <a:lstStyle>
            <a:lvl1pPr marL="0" indent="0">
              <a:buNone/>
              <a:defRPr sz="2400" b="1" i="0">
                <a:solidFill>
                  <a:schemeClr val="accent1"/>
                </a:solidFill>
                <a:latin typeface="Gentona Book" pitchFamily="2" charset="77"/>
              </a:defRPr>
            </a:lvl1pPr>
          </a:lstStyle>
          <a:p>
            <a:pPr lvl="0"/>
            <a:r>
              <a:rPr lang="en-US" dirty="0"/>
              <a:t>Click to Add Section Header</a:t>
            </a:r>
          </a:p>
        </p:txBody>
      </p:sp>
      <p:sp>
        <p:nvSpPr>
          <p:cNvPr id="4" name="Text Placeholder 3">
            <a:extLst>
              <a:ext uri="{FF2B5EF4-FFF2-40B4-BE49-F238E27FC236}">
                <a16:creationId xmlns:a16="http://schemas.microsoft.com/office/drawing/2014/main" id="{3161FB7C-4023-4845-8951-9DDECD6B5AC8}"/>
              </a:ext>
            </a:extLst>
          </p:cNvPr>
          <p:cNvSpPr>
            <a:spLocks noGrp="1"/>
          </p:cNvSpPr>
          <p:nvPr>
            <p:ph type="body" sz="quarter" idx="19" hasCustomPrompt="1"/>
          </p:nvPr>
        </p:nvSpPr>
        <p:spPr>
          <a:xfrm>
            <a:off x="574676" y="2730502"/>
            <a:ext cx="5521325" cy="3865563"/>
          </a:xfrm>
        </p:spPr>
        <p:txBody>
          <a:bodyPr lIns="0" tIns="0" rIns="0" bIns="0">
            <a:noAutofit/>
          </a:bodyPr>
          <a:lstStyle>
            <a:lvl1pPr marL="8334"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b="0" i="0">
                <a:latin typeface="Gentona Book" pitchFamily="2" charset="77"/>
              </a:defRPr>
            </a:lvl1pPr>
            <a:lvl2pPr marL="135731" indent="-127397">
              <a:tabLst/>
              <a:defRPr sz="1500" b="0" i="0">
                <a:latin typeface="Gentona Book" pitchFamily="2" charset="77"/>
              </a:defRPr>
            </a:lvl2pPr>
            <a:lvl3pPr marL="135731" indent="-127397">
              <a:tabLst/>
              <a:defRPr sz="1500" b="0" i="0">
                <a:latin typeface="Gentona Book" pitchFamily="2" charset="77"/>
              </a:defRPr>
            </a:lvl3pPr>
            <a:lvl4pPr marL="135731" indent="-127397">
              <a:tabLst/>
              <a:defRPr sz="1500" b="0" i="0">
                <a:latin typeface="Gentona Book" pitchFamily="2" charset="77"/>
              </a:defRPr>
            </a:lvl4pPr>
            <a:lvl5pPr marL="135731" indent="-127397">
              <a:tabLst/>
              <a:defRPr sz="1500" b="0" i="0">
                <a:latin typeface="Gentona Book" pitchFamily="2" charset="77"/>
              </a:defRPr>
            </a:lvl5pPr>
          </a:lstStyle>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5" name="Text Placeholder 3">
            <a:extLst>
              <a:ext uri="{FF2B5EF4-FFF2-40B4-BE49-F238E27FC236}">
                <a16:creationId xmlns:a16="http://schemas.microsoft.com/office/drawing/2014/main" id="{E6B2B4E8-858F-E442-A0C0-2604E30ACC19}"/>
              </a:ext>
            </a:extLst>
          </p:cNvPr>
          <p:cNvSpPr>
            <a:spLocks noGrp="1"/>
          </p:cNvSpPr>
          <p:nvPr>
            <p:ph type="body" sz="quarter" idx="20" hasCustomPrompt="1"/>
          </p:nvPr>
        </p:nvSpPr>
        <p:spPr>
          <a:xfrm>
            <a:off x="6097652" y="2730502"/>
            <a:ext cx="5521325" cy="3865563"/>
          </a:xfrm>
        </p:spPr>
        <p:txBody>
          <a:bodyPr lIns="0" tIns="0" rIns="0" bIns="0">
            <a:noAutofit/>
          </a:bodyPr>
          <a:lstStyle>
            <a:lvl1pPr marL="8334"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b="0" i="0">
                <a:latin typeface="Gentona Book" pitchFamily="2" charset="77"/>
              </a:defRPr>
            </a:lvl1pPr>
            <a:lvl2pPr marL="135731" indent="-127397">
              <a:tabLst/>
              <a:defRPr sz="1500" b="0" i="0">
                <a:latin typeface="Gentona Book" pitchFamily="2" charset="77"/>
              </a:defRPr>
            </a:lvl2pPr>
            <a:lvl3pPr marL="135731" indent="-127397">
              <a:tabLst/>
              <a:defRPr sz="1500" b="0" i="0">
                <a:latin typeface="Gentona Book" pitchFamily="2" charset="77"/>
              </a:defRPr>
            </a:lvl3pPr>
            <a:lvl4pPr marL="135731" indent="-127397">
              <a:tabLst/>
              <a:defRPr sz="1500" b="0" i="0">
                <a:latin typeface="Gentona Book" pitchFamily="2" charset="77"/>
              </a:defRPr>
            </a:lvl4pPr>
            <a:lvl5pPr marL="135731" indent="-127397">
              <a:tabLst/>
              <a:defRPr sz="1500" b="0" i="0">
                <a:latin typeface="Gentona Book" pitchFamily="2" charset="77"/>
              </a:defRPr>
            </a:lvl5pPr>
          </a:lstStyle>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pic>
        <p:nvPicPr>
          <p:cNvPr id="10" name="object 3">
            <a:extLst>
              <a:ext uri="{FF2B5EF4-FFF2-40B4-BE49-F238E27FC236}">
                <a16:creationId xmlns:a16="http://schemas.microsoft.com/office/drawing/2014/main" id="{B1966049-FED7-A542-B1B0-E243E4318E58}"/>
              </a:ext>
            </a:extLst>
          </p:cNvPr>
          <p:cNvPicPr/>
          <p:nvPr/>
        </p:nvPicPr>
        <p:blipFill>
          <a:blip r:embed="rId2" cstate="print">
            <a:alphaModFix/>
          </a:blip>
          <a:stretch>
            <a:fillRect/>
          </a:stretch>
        </p:blipFill>
        <p:spPr>
          <a:xfrm>
            <a:off x="0" y="-1"/>
            <a:ext cx="12215405" cy="299322"/>
          </a:xfrm>
          <a:prstGeom prst="rect">
            <a:avLst/>
          </a:prstGeom>
        </p:spPr>
      </p:pic>
    </p:spTree>
    <p:extLst>
      <p:ext uri="{BB962C8B-B14F-4D97-AF65-F5344CB8AC3E}">
        <p14:creationId xmlns:p14="http://schemas.microsoft.com/office/powerpoint/2010/main" val="345406539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5-Text-Orang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4" y="723353"/>
            <a:ext cx="11617797" cy="313740"/>
          </a:xfrm>
        </p:spPr>
        <p:txBody>
          <a:bodyPr lIns="0" tIns="0" rIns="0" bIns="0" anchor="t" anchorCtr="0">
            <a:noAutofit/>
          </a:bodyPr>
          <a:lstStyle>
            <a:lvl1pPr algn="l">
              <a:lnSpc>
                <a:spcPct val="90000"/>
              </a:lnSpc>
              <a:defRPr sz="1350" b="1" i="0" spc="75"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4" y="435566"/>
            <a:ext cx="11617797" cy="313727"/>
          </a:xfrm>
        </p:spPr>
        <p:txBody>
          <a:bodyPr lIns="0" tIns="0" rIns="0" bIns="0">
            <a:noAutofit/>
          </a:bodyPr>
          <a:lstStyle>
            <a:lvl1pPr marL="0" indent="0">
              <a:buNone/>
              <a:defRPr sz="900" b="1" i="1" spc="75"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chemeClr val="accent2"/>
                </a:solidFill>
              </a:rPr>
              <a:pPr/>
              <a:t>‹#›</a:t>
            </a:fld>
            <a:endParaRPr lang="en-US" sz="900"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11" name="object 3">
            <a:extLst>
              <a:ext uri="{FF2B5EF4-FFF2-40B4-BE49-F238E27FC236}">
                <a16:creationId xmlns:a16="http://schemas.microsoft.com/office/drawing/2014/main" id="{4607F7FB-97DA-B34E-B954-D2BBAF88428A}"/>
              </a:ext>
            </a:extLst>
          </p:cNvPr>
          <p:cNvPicPr/>
          <p:nvPr/>
        </p:nvPicPr>
        <p:blipFill>
          <a:blip r:embed="rId2" cstate="print">
            <a:alphaModFix/>
          </a:blip>
          <a:stretch>
            <a:fillRect/>
          </a:stretch>
        </p:blipFill>
        <p:spPr>
          <a:xfrm>
            <a:off x="0" y="-1"/>
            <a:ext cx="12215405" cy="299322"/>
          </a:xfrm>
          <a:prstGeom prst="rect">
            <a:avLst/>
          </a:prstGeom>
        </p:spPr>
      </p:pic>
    </p:spTree>
    <p:extLst>
      <p:ext uri="{BB962C8B-B14F-4D97-AF65-F5344CB8AC3E}">
        <p14:creationId xmlns:p14="http://schemas.microsoft.com/office/powerpoint/2010/main" val="943976244"/>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C72FFF7-5E1A-ED4B-9880-F872EAF5CA0D}"/>
              </a:ext>
            </a:extLst>
          </p:cNvPr>
          <p:cNvSpPr>
            <a:spLocks noGrp="1"/>
          </p:cNvSpPr>
          <p:nvPr>
            <p:ph type="body" sz="quarter" idx="10" hasCustomPrompt="1"/>
          </p:nvPr>
        </p:nvSpPr>
        <p:spPr>
          <a:xfrm>
            <a:off x="1066802" y="1211265"/>
            <a:ext cx="10152063" cy="693737"/>
          </a:xfrm>
          <a:prstGeom prst="rect">
            <a:avLst/>
          </a:prstGeom>
        </p:spPr>
        <p:txBody>
          <a:bodyPr/>
          <a:lstStyle>
            <a:lvl1pPr algn="ctr">
              <a:defRPr sz="3300" cap="all" baseline="0">
                <a:solidFill>
                  <a:srgbClr val="00478B"/>
                </a:solidFill>
                <a:latin typeface="Times New Roman" panose="02020603050405020304" pitchFamily="18" charset="0"/>
                <a:cs typeface="Times New Roman" panose="02020603050405020304" pitchFamily="18" charset="0"/>
              </a:defRPr>
            </a:lvl1pPr>
          </a:lstStyle>
          <a:p>
            <a:pPr lvl="0"/>
            <a:r>
              <a:rPr lang="en-US" dirty="0"/>
              <a:t>Edit Master title</a:t>
            </a:r>
          </a:p>
        </p:txBody>
      </p:sp>
      <p:sp>
        <p:nvSpPr>
          <p:cNvPr id="14" name="Text Placeholder 13">
            <a:extLst>
              <a:ext uri="{FF2B5EF4-FFF2-40B4-BE49-F238E27FC236}">
                <a16:creationId xmlns:a16="http://schemas.microsoft.com/office/drawing/2014/main" id="{56B73907-9529-B544-8E93-031C2A86AFED}"/>
              </a:ext>
            </a:extLst>
          </p:cNvPr>
          <p:cNvSpPr>
            <a:spLocks noGrp="1"/>
          </p:cNvSpPr>
          <p:nvPr>
            <p:ph type="body" sz="quarter" idx="11" hasCustomPrompt="1"/>
          </p:nvPr>
        </p:nvSpPr>
        <p:spPr>
          <a:xfrm>
            <a:off x="1066802" y="2133601"/>
            <a:ext cx="10152063" cy="482600"/>
          </a:xfrm>
          <a:prstGeom prst="rect">
            <a:avLst/>
          </a:prstGeom>
        </p:spPr>
        <p:txBody>
          <a:bodyPr/>
          <a:lstStyle>
            <a:lvl1pPr algn="ctr">
              <a:defRPr sz="2100" b="0" i="1">
                <a:latin typeface="Times New Roman" panose="02020603050405020304" pitchFamily="18" charset="0"/>
                <a:cs typeface="Times New Roman" panose="02020603050405020304" pitchFamily="18" charset="0"/>
              </a:defRPr>
            </a:lvl1pPr>
            <a:lvl2pPr algn="ctr">
              <a:defRPr sz="2100" b="0"/>
            </a:lvl2pPr>
            <a:lvl3pPr algn="ctr">
              <a:defRPr sz="2100" b="0"/>
            </a:lvl3pPr>
            <a:lvl4pPr algn="ctr">
              <a:defRPr sz="2100" b="0"/>
            </a:lvl4pPr>
            <a:lvl5pPr algn="ctr">
              <a:defRPr sz="2100" b="0"/>
            </a:lvl5pPr>
          </a:lstStyle>
          <a:p>
            <a:pPr lvl="0"/>
            <a:r>
              <a:rPr lang="en-US" dirty="0"/>
              <a:t>Edit Master subhead</a:t>
            </a:r>
          </a:p>
        </p:txBody>
      </p:sp>
      <p:sp>
        <p:nvSpPr>
          <p:cNvPr id="15" name="Text Placeholder 13">
            <a:extLst>
              <a:ext uri="{FF2B5EF4-FFF2-40B4-BE49-F238E27FC236}">
                <a16:creationId xmlns:a16="http://schemas.microsoft.com/office/drawing/2014/main" id="{ADF390C3-9754-004B-987E-BEEDE7BAA284}"/>
              </a:ext>
            </a:extLst>
          </p:cNvPr>
          <p:cNvSpPr>
            <a:spLocks noGrp="1"/>
          </p:cNvSpPr>
          <p:nvPr>
            <p:ph type="body" sz="quarter" idx="12" hasCustomPrompt="1"/>
          </p:nvPr>
        </p:nvSpPr>
        <p:spPr>
          <a:xfrm>
            <a:off x="1066801" y="5232403"/>
            <a:ext cx="3767667" cy="330199"/>
          </a:xfrm>
          <a:prstGeom prst="rect">
            <a:avLst/>
          </a:prstGeom>
        </p:spPr>
        <p:txBody>
          <a:bodyPr/>
          <a:lstStyle>
            <a:lvl1pPr algn="ctr">
              <a:defRPr sz="1500" b="1">
                <a:latin typeface="Times New Roman" panose="02020603050405020304" pitchFamily="18" charset="0"/>
                <a:cs typeface="Times New Roman" panose="02020603050405020304" pitchFamily="18" charset="0"/>
              </a:defRPr>
            </a:lvl1pPr>
            <a:lvl2pPr algn="ctr">
              <a:defRPr sz="2100" b="0"/>
            </a:lvl2pPr>
            <a:lvl3pPr algn="ctr">
              <a:defRPr sz="2100" b="0"/>
            </a:lvl3pPr>
            <a:lvl4pPr algn="ctr">
              <a:defRPr sz="2100" b="0"/>
            </a:lvl4pPr>
            <a:lvl5pPr algn="ctr">
              <a:defRPr sz="2100" b="0"/>
            </a:lvl5pPr>
          </a:lstStyle>
          <a:p>
            <a:pPr lvl="0"/>
            <a:r>
              <a:rPr lang="en-US" dirty="0"/>
              <a:t>Edit Master Presenter Name</a:t>
            </a:r>
          </a:p>
        </p:txBody>
      </p:sp>
      <p:sp>
        <p:nvSpPr>
          <p:cNvPr id="16" name="Text Placeholder 13">
            <a:extLst>
              <a:ext uri="{FF2B5EF4-FFF2-40B4-BE49-F238E27FC236}">
                <a16:creationId xmlns:a16="http://schemas.microsoft.com/office/drawing/2014/main" id="{7538426D-308F-F148-8953-F7F2FAB2062D}"/>
              </a:ext>
            </a:extLst>
          </p:cNvPr>
          <p:cNvSpPr>
            <a:spLocks noGrp="1"/>
          </p:cNvSpPr>
          <p:nvPr>
            <p:ph type="body" sz="quarter" idx="13" hasCustomPrompt="1"/>
          </p:nvPr>
        </p:nvSpPr>
        <p:spPr>
          <a:xfrm>
            <a:off x="1066801" y="5638803"/>
            <a:ext cx="3767667" cy="330199"/>
          </a:xfrm>
          <a:prstGeom prst="rect">
            <a:avLst/>
          </a:prstGeom>
        </p:spPr>
        <p:txBody>
          <a:bodyPr/>
          <a:lstStyle>
            <a:lvl1pPr algn="ctr">
              <a:defRPr sz="1500" b="0">
                <a:latin typeface="Times New Roman" panose="02020603050405020304" pitchFamily="18" charset="0"/>
                <a:cs typeface="Times New Roman" panose="02020603050405020304" pitchFamily="18" charset="0"/>
              </a:defRPr>
            </a:lvl1pPr>
            <a:lvl2pPr algn="ctr">
              <a:defRPr sz="2100" b="0"/>
            </a:lvl2pPr>
            <a:lvl3pPr algn="ctr">
              <a:defRPr sz="2100" b="0"/>
            </a:lvl3pPr>
            <a:lvl4pPr algn="ctr">
              <a:defRPr sz="2100" b="0"/>
            </a:lvl4pPr>
            <a:lvl5pPr algn="ctr">
              <a:defRPr sz="2100" b="0"/>
            </a:lvl5pPr>
          </a:lstStyle>
          <a:p>
            <a:pPr lvl="0"/>
            <a:r>
              <a:rPr lang="en-US" dirty="0"/>
              <a:t>Edit Master Presenter Title</a:t>
            </a:r>
          </a:p>
        </p:txBody>
      </p:sp>
      <p:sp>
        <p:nvSpPr>
          <p:cNvPr id="17" name="Text Placeholder 13">
            <a:extLst>
              <a:ext uri="{FF2B5EF4-FFF2-40B4-BE49-F238E27FC236}">
                <a16:creationId xmlns:a16="http://schemas.microsoft.com/office/drawing/2014/main" id="{9F7844A5-E2BA-A041-8829-88288F7CD983}"/>
              </a:ext>
            </a:extLst>
          </p:cNvPr>
          <p:cNvSpPr>
            <a:spLocks noGrp="1"/>
          </p:cNvSpPr>
          <p:nvPr>
            <p:ph type="body" sz="quarter" idx="14" hasCustomPrompt="1"/>
          </p:nvPr>
        </p:nvSpPr>
        <p:spPr>
          <a:xfrm>
            <a:off x="7451197" y="5232403"/>
            <a:ext cx="3767667" cy="330199"/>
          </a:xfrm>
          <a:prstGeom prst="rect">
            <a:avLst/>
          </a:prstGeom>
        </p:spPr>
        <p:txBody>
          <a:bodyPr/>
          <a:lstStyle>
            <a:lvl1pPr algn="ctr">
              <a:defRPr sz="1500" b="1">
                <a:latin typeface="Times New Roman" panose="02020603050405020304" pitchFamily="18" charset="0"/>
                <a:cs typeface="Times New Roman" panose="02020603050405020304" pitchFamily="18" charset="0"/>
              </a:defRPr>
            </a:lvl1pPr>
            <a:lvl2pPr algn="ctr">
              <a:defRPr sz="2100" b="0"/>
            </a:lvl2pPr>
            <a:lvl3pPr algn="ctr">
              <a:defRPr sz="2100" b="0"/>
            </a:lvl3pPr>
            <a:lvl4pPr algn="ctr">
              <a:defRPr sz="2100" b="0"/>
            </a:lvl4pPr>
            <a:lvl5pPr algn="ctr">
              <a:defRPr sz="2100" b="0"/>
            </a:lvl5pPr>
          </a:lstStyle>
          <a:p>
            <a:pPr lvl="0"/>
            <a:r>
              <a:rPr lang="en-US" dirty="0"/>
              <a:t>Edit Master Presenter Name</a:t>
            </a:r>
          </a:p>
        </p:txBody>
      </p:sp>
      <p:sp>
        <p:nvSpPr>
          <p:cNvPr id="18" name="Text Placeholder 13">
            <a:extLst>
              <a:ext uri="{FF2B5EF4-FFF2-40B4-BE49-F238E27FC236}">
                <a16:creationId xmlns:a16="http://schemas.microsoft.com/office/drawing/2014/main" id="{F97C2823-E1A3-304C-AFDD-0F555110F968}"/>
              </a:ext>
            </a:extLst>
          </p:cNvPr>
          <p:cNvSpPr>
            <a:spLocks noGrp="1"/>
          </p:cNvSpPr>
          <p:nvPr>
            <p:ph type="body" sz="quarter" idx="15" hasCustomPrompt="1"/>
          </p:nvPr>
        </p:nvSpPr>
        <p:spPr>
          <a:xfrm>
            <a:off x="7451197" y="5638803"/>
            <a:ext cx="3767667" cy="330199"/>
          </a:xfrm>
          <a:prstGeom prst="rect">
            <a:avLst/>
          </a:prstGeom>
        </p:spPr>
        <p:txBody>
          <a:bodyPr/>
          <a:lstStyle>
            <a:lvl1pPr algn="ctr">
              <a:defRPr sz="1500" b="0">
                <a:latin typeface="Times New Roman" panose="02020603050405020304" pitchFamily="18" charset="0"/>
                <a:cs typeface="Times New Roman" panose="02020603050405020304" pitchFamily="18" charset="0"/>
              </a:defRPr>
            </a:lvl1pPr>
            <a:lvl2pPr algn="ctr">
              <a:defRPr sz="2100" b="0"/>
            </a:lvl2pPr>
            <a:lvl3pPr algn="ctr">
              <a:defRPr sz="2100" b="0"/>
            </a:lvl3pPr>
            <a:lvl4pPr algn="ctr">
              <a:defRPr sz="2100" b="0"/>
            </a:lvl4pPr>
            <a:lvl5pPr algn="ctr">
              <a:defRPr sz="2100" b="0"/>
            </a:lvl5pPr>
          </a:lstStyle>
          <a:p>
            <a:pPr lvl="0"/>
            <a:r>
              <a:rPr lang="en-US" dirty="0"/>
              <a:t>Edit Master Presenter Title</a:t>
            </a:r>
          </a:p>
        </p:txBody>
      </p:sp>
    </p:spTree>
    <p:extLst>
      <p:ext uri="{BB962C8B-B14F-4D97-AF65-F5344CB8AC3E}">
        <p14:creationId xmlns:p14="http://schemas.microsoft.com/office/powerpoint/2010/main" val="2636541920"/>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and Bullet Content">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5588000" y="-4318000"/>
            <a:ext cx="914400" cy="10464800"/>
          </a:xfrm>
          <a:prstGeom prst="rect">
            <a:avLst/>
          </a:prstGeom>
        </p:spPr>
        <p:txBody>
          <a:bodyPr vert="vert">
            <a:noAutofit/>
          </a:bodyPr>
          <a:lstStyle>
            <a:lvl1pPr>
              <a:defRPr sz="4400" cap="none" baseline="0">
                <a:solidFill>
                  <a:srgbClr val="00478B"/>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Text Placeholder 5"/>
          <p:cNvSpPr>
            <a:spLocks noGrp="1"/>
          </p:cNvSpPr>
          <p:nvPr>
            <p:ph type="body" sz="quarter" idx="11"/>
          </p:nvPr>
        </p:nvSpPr>
        <p:spPr>
          <a:xfrm>
            <a:off x="812800" y="1828800"/>
            <a:ext cx="10464800" cy="4645152"/>
          </a:xfrm>
          <a:prstGeom prst="rect">
            <a:avLst/>
          </a:prstGeom>
        </p:spPr>
        <p:txBody>
          <a:bodyPr/>
          <a:lstStyle>
            <a:lvl1pPr marL="347472" indent="-347472">
              <a:buFont typeface="Arial" panose="020B0604020202020204" pitchFamily="34" charset="0"/>
              <a:buChar char="•"/>
              <a:defRPr sz="2800">
                <a:latin typeface="Times New Roman" panose="02020603050405020304" pitchFamily="18" charset="0"/>
                <a:cs typeface="Times New Roman" panose="02020603050405020304" pitchFamily="18" charset="0"/>
              </a:defRPr>
            </a:lvl1pPr>
            <a:lvl2pPr>
              <a:defRPr sz="2800"/>
            </a:lvl2pPr>
            <a:lvl3pPr>
              <a:defRPr sz="2800"/>
            </a:lvl3pPr>
            <a:lvl4pPr>
              <a:defRPr sz="2800"/>
            </a:lvl4pPr>
            <a:lvl5pPr>
              <a:defRPr sz="2800"/>
            </a:lvl5pPr>
          </a:lstStyle>
          <a:p>
            <a:pPr lvl="0"/>
            <a:r>
              <a:rPr lang="en-US" dirty="0"/>
              <a:t>Edit Master text styles</a:t>
            </a:r>
          </a:p>
        </p:txBody>
      </p:sp>
    </p:spTree>
    <p:extLst>
      <p:ext uri="{BB962C8B-B14F-4D97-AF65-F5344CB8AC3E}">
        <p14:creationId xmlns:p14="http://schemas.microsoft.com/office/powerpoint/2010/main" val="2186638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58800"/>
            <a:ext cx="10515600" cy="1131888"/>
          </a:xfrm>
          <a:prstGeom prst="rect">
            <a:avLst/>
          </a:prstGeom>
        </p:spPr>
        <p:txBody>
          <a:bodyPr/>
          <a:lstStyle>
            <a:lvl1pPr>
              <a:defRPr b="1" cap="all" baseline="0">
                <a:solidFill>
                  <a:srgbClr val="00478B"/>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marL="257175" indent="-257175" algn="l">
              <a:buFont typeface="Arial" panose="020B0604020202020204" pitchFamily="34" charset="0"/>
              <a:buChar char="•"/>
              <a:defRPr sz="2200">
                <a:latin typeface="Times New Roman" panose="02020603050405020304" pitchFamily="18" charset="0"/>
                <a:cs typeface="Times New Roman" panose="02020603050405020304" pitchFamily="18" charset="0"/>
              </a:defRPr>
            </a:lvl1pPr>
            <a:lvl2pPr marL="600075" indent="-257175" algn="l">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marL="942975" indent="-257175" algn="l">
              <a:buFont typeface="Arial" panose="020B0604020202020204" pitchFamily="34" charset="0"/>
              <a:buChar char="•"/>
              <a:defRPr sz="1800">
                <a:latin typeface="Times New Roman" panose="02020603050405020304" pitchFamily="18" charset="0"/>
                <a:cs typeface="Times New Roman" panose="02020603050405020304" pitchFamily="18" charset="0"/>
              </a:defRPr>
            </a:lvl3pPr>
            <a:lvl4pPr marL="1243013" indent="-214313" algn="l">
              <a:buFont typeface="Arial" panose="020B0604020202020204" pitchFamily="34" charset="0"/>
              <a:buChar char="•"/>
              <a:defRPr sz="1500">
                <a:latin typeface="Times New Roman" panose="02020603050405020304" pitchFamily="18" charset="0"/>
                <a:cs typeface="Times New Roman" panose="02020603050405020304" pitchFamily="18" charset="0"/>
              </a:defRPr>
            </a:lvl4pPr>
            <a:lvl5pPr marL="1585913" indent="-214313" algn="l">
              <a:buFont typeface="Arial" panose="020B0604020202020204" pitchFamily="34" charset="0"/>
              <a:buChar char="•"/>
              <a:defRPr sz="1500">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5020370"/>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913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normAutofit/>
          </a:bodyPr>
          <a:lstStyle>
            <a:lvl1pPr>
              <a:defRPr sz="4000">
                <a:latin typeface="Lucida Bright" panose="02040602050505020304" pitchFamily="18" charset="0"/>
              </a:defRPr>
            </a:lvl1pPr>
          </a:lstStyle>
          <a:p>
            <a:r>
              <a:rPr lang="en-US" dirty="0"/>
              <a:t>Click to edit Master title style</a:t>
            </a:r>
          </a:p>
        </p:txBody>
      </p:sp>
      <p:sp>
        <p:nvSpPr>
          <p:cNvPr id="3" name="Content Placeholder 2"/>
          <p:cNvSpPr>
            <a:spLocks noGrp="1"/>
          </p:cNvSpPr>
          <p:nvPr>
            <p:ph sz="half" idx="1"/>
          </p:nvPr>
        </p:nvSpPr>
        <p:spPr>
          <a:xfrm>
            <a:off x="1097280" y="1845736"/>
            <a:ext cx="4937760" cy="4023359"/>
          </a:xfrm>
        </p:spPr>
        <p:txBody>
          <a:bodyPr/>
          <a:lstStyle>
            <a:lvl1pPr>
              <a:defRPr>
                <a:latin typeface="Lucida Bright" panose="02040602050505020304" pitchFamily="18" charset="0"/>
              </a:defRPr>
            </a:lvl1pPr>
            <a:lvl2pPr>
              <a:defRPr>
                <a:latin typeface="Lucida Bright" panose="02040602050505020304" pitchFamily="18" charset="0"/>
              </a:defRPr>
            </a:lvl2pPr>
            <a:lvl3pPr>
              <a:defRPr>
                <a:latin typeface="Lucida Bright" panose="02040602050505020304" pitchFamily="18" charset="0"/>
              </a:defRPr>
            </a:lvl3pPr>
            <a:lvl4pPr>
              <a:defRPr>
                <a:latin typeface="Lucida Bright" panose="02040602050505020304" pitchFamily="18" charset="0"/>
              </a:defRPr>
            </a:lvl4pPr>
            <a:lvl5pPr>
              <a:defRPr>
                <a:latin typeface="Lucida Bright" panose="020406020505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lvl1pPr>
              <a:defRPr>
                <a:latin typeface="Lucida Bright" panose="02040602050505020304" pitchFamily="18" charset="0"/>
              </a:defRPr>
            </a:lvl1pPr>
            <a:lvl2pPr>
              <a:defRPr>
                <a:latin typeface="Lucida Bright" panose="02040602050505020304" pitchFamily="18" charset="0"/>
              </a:defRPr>
            </a:lvl2pPr>
            <a:lvl3pPr>
              <a:defRPr>
                <a:latin typeface="Lucida Bright" panose="02040602050505020304" pitchFamily="18" charset="0"/>
              </a:defRPr>
            </a:lvl3pPr>
            <a:lvl4pPr>
              <a:defRPr>
                <a:latin typeface="Lucida Bright" panose="02040602050505020304" pitchFamily="18" charset="0"/>
              </a:defRPr>
            </a:lvl4pPr>
            <a:lvl5pPr>
              <a:defRPr>
                <a:latin typeface="Lucida Bright" panose="020406020505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06570FB-921F-4ADC-9E0C-5C8779929407}"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FD13A6-8316-4C92-8D75-B9BA0E227F5D}" type="slidenum">
              <a:rPr lang="en-US" smtClean="0"/>
              <a:t>‹#›</a:t>
            </a:fld>
            <a:endParaRPr lang="en-US"/>
          </a:p>
        </p:txBody>
      </p:sp>
    </p:spTree>
    <p:extLst>
      <p:ext uri="{BB962C8B-B14F-4D97-AF65-F5344CB8AC3E}">
        <p14:creationId xmlns:p14="http://schemas.microsoft.com/office/powerpoint/2010/main" val="1441668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Title Bold">
    <p:bg>
      <p:bgPr>
        <a:solidFill>
          <a:schemeClr val="accent1"/>
        </a:solidFill>
        <a:effectLst/>
      </p:bgPr>
    </p:bg>
    <p:spTree>
      <p:nvGrpSpPr>
        <p:cNvPr id="1" name=""/>
        <p:cNvGrpSpPr/>
        <p:nvPr/>
      </p:nvGrpSpPr>
      <p:grpSpPr>
        <a:xfrm>
          <a:off x="0" y="0"/>
          <a:ext cx="0" cy="0"/>
          <a:chOff x="0" y="0"/>
          <a:chExt cx="0" cy="0"/>
        </a:xfrm>
      </p:grpSpPr>
      <p:pic>
        <p:nvPicPr>
          <p:cNvPr id="18" name="object 3">
            <a:extLst>
              <a:ext uri="{FF2B5EF4-FFF2-40B4-BE49-F238E27FC236}">
                <a16:creationId xmlns:a16="http://schemas.microsoft.com/office/drawing/2014/main" id="{4A1119F1-FBA6-7740-9D33-FDF433678711}"/>
              </a:ext>
            </a:extLst>
          </p:cNvPr>
          <p:cNvPicPr/>
          <p:nvPr/>
        </p:nvPicPr>
        <p:blipFill>
          <a:blip r:embed="rId2" cstate="print">
            <a:alphaModFix amt="60000"/>
          </a:blip>
          <a:stretch>
            <a:fillRect/>
          </a:stretch>
        </p:blipFill>
        <p:spPr>
          <a:xfrm>
            <a:off x="0" y="-2"/>
            <a:ext cx="12215405" cy="6858001"/>
          </a:xfrm>
          <a:prstGeom prst="rect">
            <a:avLst/>
          </a:prstGeom>
        </p:spPr>
      </p:pic>
      <p:sp>
        <p:nvSpPr>
          <p:cNvPr id="2" name="Title 1">
            <a:extLst>
              <a:ext uri="{FF2B5EF4-FFF2-40B4-BE49-F238E27FC236}">
                <a16:creationId xmlns:a16="http://schemas.microsoft.com/office/drawing/2014/main" id="{52C6FE6C-3142-3940-BA66-A4A17A9908D7}"/>
              </a:ext>
            </a:extLst>
          </p:cNvPr>
          <p:cNvSpPr>
            <a:spLocks noGrp="1"/>
          </p:cNvSpPr>
          <p:nvPr>
            <p:ph type="title" hasCustomPrompt="1"/>
          </p:nvPr>
        </p:nvSpPr>
        <p:spPr>
          <a:xfrm>
            <a:off x="425302" y="2592132"/>
            <a:ext cx="6206185" cy="1248439"/>
          </a:xfrm>
        </p:spPr>
        <p:txBody>
          <a:bodyPr lIns="0" tIns="0" rIns="0" bIns="0" anchor="b" anchorCtr="0">
            <a:noAutofit/>
          </a:bodyPr>
          <a:lstStyle>
            <a:lvl1pPr marL="0" algn="l" defTabSz="685800" rtl="0" eaLnBrk="1" latinLnBrk="0" hangingPunct="1">
              <a:lnSpc>
                <a:spcPct val="80000"/>
              </a:lnSpc>
              <a:spcBef>
                <a:spcPts val="71"/>
              </a:spcBef>
              <a:tabLst>
                <a:tab pos="3750469" algn="l"/>
                <a:tab pos="7728585" algn="l"/>
              </a:tabLst>
              <a:defRPr lang="en-US" sz="2400" b="1" i="0" kern="1200" spc="225" baseline="0" dirty="0">
                <a:solidFill>
                  <a:srgbClr val="FFFFFF"/>
                </a:solidFill>
                <a:latin typeface="Obviously Extd Blck" pitchFamily="82" charset="77"/>
                <a:ea typeface="+mn-ea"/>
                <a:cs typeface="Obviously Extd Blck" pitchFamily="82" charset="77"/>
              </a:defRPr>
            </a:lvl1pPr>
          </a:lstStyle>
          <a:p>
            <a:r>
              <a:rPr lang="en-US" dirty="0"/>
              <a:t>CLICK </a:t>
            </a:r>
            <a:br>
              <a:rPr lang="en-US" dirty="0"/>
            </a:br>
            <a:r>
              <a:rPr lang="en-US" dirty="0"/>
              <a:t>TO ADD </a:t>
            </a:r>
            <a:br>
              <a:rPr lang="en-US" dirty="0"/>
            </a:br>
            <a:r>
              <a:rPr lang="en-US" dirty="0"/>
              <a:t>MAIN TITLE</a:t>
            </a:r>
          </a:p>
        </p:txBody>
      </p:sp>
      <p:sp>
        <p:nvSpPr>
          <p:cNvPr id="21" name="Content Placeholder 20">
            <a:extLst>
              <a:ext uri="{FF2B5EF4-FFF2-40B4-BE49-F238E27FC236}">
                <a16:creationId xmlns:a16="http://schemas.microsoft.com/office/drawing/2014/main" id="{99F69122-158F-9B4D-8850-AB24A8B1EDAC}"/>
              </a:ext>
            </a:extLst>
          </p:cNvPr>
          <p:cNvSpPr>
            <a:spLocks noGrp="1"/>
          </p:cNvSpPr>
          <p:nvPr>
            <p:ph sz="quarter" idx="10" hasCustomPrompt="1"/>
          </p:nvPr>
        </p:nvSpPr>
        <p:spPr>
          <a:xfrm>
            <a:off x="808073" y="4024811"/>
            <a:ext cx="3179137" cy="940594"/>
          </a:xfrm>
        </p:spPr>
        <p:txBody>
          <a:bodyPr lIns="0" tIns="0" rIns="0" bIns="0" anchor="ctr" anchorCtr="0">
            <a:noAutofit/>
          </a:bodyPr>
          <a:lstStyle>
            <a:lvl1pPr marL="0" indent="0" algn="ctr" defTabSz="685800" rtl="0" eaLnBrk="1" latinLnBrk="0" hangingPunct="1">
              <a:lnSpc>
                <a:spcPct val="100000"/>
              </a:lnSpc>
              <a:spcBef>
                <a:spcPts val="90"/>
              </a:spcBef>
              <a:buNone/>
              <a:tabLst>
                <a:tab pos="1012031" algn="l"/>
                <a:tab pos="2136934" algn="l"/>
              </a:tabLst>
              <a:defRPr lang="en-US" sz="1050" b="1" i="1" kern="1200" spc="150" baseline="0" dirty="0" smtClean="0">
                <a:solidFill>
                  <a:schemeClr val="accent2"/>
                </a:solidFill>
                <a:latin typeface="Gentona SemiBold Italic" pitchFamily="2" charset="77"/>
                <a:ea typeface="+mj-ea"/>
                <a:cs typeface="Gentona SemiBold Italic" pitchFamily="2" charset="77"/>
              </a:defRPr>
            </a:lvl1pPr>
          </a:lstStyle>
          <a:p>
            <a:pPr lvl="0"/>
            <a:r>
              <a:rPr lang="en-US" dirty="0"/>
              <a:t>CLICK TO ADD SUBTITLE OR FURTHER DESCRIPTION, AS NECESSARY – CAN BE MULTIPLE LINES</a:t>
            </a:r>
          </a:p>
        </p:txBody>
      </p:sp>
      <p:sp>
        <p:nvSpPr>
          <p:cNvPr id="23" name="Content Placeholder 22">
            <a:extLst>
              <a:ext uri="{FF2B5EF4-FFF2-40B4-BE49-F238E27FC236}">
                <a16:creationId xmlns:a16="http://schemas.microsoft.com/office/drawing/2014/main" id="{FDFEE17F-16C8-9E49-ADE9-47B1D092EB2B}"/>
              </a:ext>
            </a:extLst>
          </p:cNvPr>
          <p:cNvSpPr>
            <a:spLocks noGrp="1"/>
          </p:cNvSpPr>
          <p:nvPr>
            <p:ph sz="quarter" idx="11" hasCustomPrompt="1"/>
          </p:nvPr>
        </p:nvSpPr>
        <p:spPr>
          <a:xfrm>
            <a:off x="425302" y="5917253"/>
            <a:ext cx="5901071" cy="172452"/>
          </a:xfrm>
        </p:spPr>
        <p:txBody>
          <a:bodyPr lIns="0" tIns="0" rIns="0" bIns="0">
            <a:noAutofit/>
          </a:bodyPr>
          <a:lstStyle>
            <a:lvl1pPr marL="0" indent="0" algn="l">
              <a:buNone/>
              <a:defRPr sz="1050" b="1" i="0" spc="225">
                <a:solidFill>
                  <a:srgbClr val="FFFFFF"/>
                </a:solidFill>
                <a:latin typeface="Gentona Book" pitchFamily="2" charset="77"/>
              </a:defRPr>
            </a:lvl1pPr>
          </a:lstStyle>
          <a:p>
            <a:pPr lvl="0"/>
            <a:r>
              <a:rPr lang="en-US" dirty="0"/>
              <a:t>CLICK TO ADD DATE</a:t>
            </a:r>
          </a:p>
        </p:txBody>
      </p:sp>
      <p:sp>
        <p:nvSpPr>
          <p:cNvPr id="25" name="Content Placeholder 24">
            <a:extLst>
              <a:ext uri="{FF2B5EF4-FFF2-40B4-BE49-F238E27FC236}">
                <a16:creationId xmlns:a16="http://schemas.microsoft.com/office/drawing/2014/main" id="{C9DE3EB8-5B13-544E-A2D2-7BD2EFD290D6}"/>
              </a:ext>
            </a:extLst>
          </p:cNvPr>
          <p:cNvSpPr>
            <a:spLocks noGrp="1"/>
          </p:cNvSpPr>
          <p:nvPr>
            <p:ph sz="quarter" idx="12" hasCustomPrompt="1"/>
          </p:nvPr>
        </p:nvSpPr>
        <p:spPr>
          <a:xfrm>
            <a:off x="425302" y="6132238"/>
            <a:ext cx="5901071" cy="116683"/>
          </a:xfrm>
        </p:spPr>
        <p:txBody>
          <a:bodyPr lIns="0" tIns="0" rIns="0" bIns="0">
            <a:noAutofit/>
          </a:bodyPr>
          <a:lstStyle>
            <a:lvl1pPr marL="0" indent="0" algn="l">
              <a:buNone/>
              <a:defRPr lang="en-US" sz="825" b="1" i="1" kern="1200" spc="0" dirty="0">
                <a:solidFill>
                  <a:srgbClr val="FFFFFF"/>
                </a:solidFill>
                <a:latin typeface="Gentona SemiBold Italic" pitchFamily="2" charset="77"/>
                <a:ea typeface="+mn-ea"/>
                <a:cs typeface="+mn-cs"/>
              </a:defRPr>
            </a:lvl1pPr>
          </a:lstStyle>
          <a:p>
            <a:pPr marL="0" lvl="0" indent="0" algn="l" defTabSz="685800" rtl="0" eaLnBrk="1" latinLnBrk="0" hangingPunct="1">
              <a:lnSpc>
                <a:spcPct val="90000"/>
              </a:lnSpc>
              <a:spcBef>
                <a:spcPts val="750"/>
              </a:spcBef>
              <a:buFont typeface="Arial" panose="020B0604020202020204" pitchFamily="34" charset="0"/>
              <a:buNone/>
            </a:pPr>
            <a:r>
              <a:rPr lang="en-US" dirty="0"/>
              <a:t>CLICK TO ADD PRESENTER NAME</a:t>
            </a:r>
          </a:p>
        </p:txBody>
      </p:sp>
      <p:sp>
        <p:nvSpPr>
          <p:cNvPr id="3" name="Rounded Rectangle 2">
            <a:extLst>
              <a:ext uri="{FF2B5EF4-FFF2-40B4-BE49-F238E27FC236}">
                <a16:creationId xmlns:a16="http://schemas.microsoft.com/office/drawing/2014/main" id="{CA4636FA-A953-E546-9AEE-E9B8C6D4B1DE}"/>
              </a:ext>
            </a:extLst>
          </p:cNvPr>
          <p:cNvSpPr/>
          <p:nvPr/>
        </p:nvSpPr>
        <p:spPr>
          <a:xfrm>
            <a:off x="425301" y="3982140"/>
            <a:ext cx="3944680" cy="983267"/>
          </a:xfrm>
          <a:prstGeom prst="roundRect">
            <a:avLst>
              <a:gd name="adj" fmla="val 50000"/>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 name="Straight Arrow Connector 4">
            <a:extLst>
              <a:ext uri="{FF2B5EF4-FFF2-40B4-BE49-F238E27FC236}">
                <a16:creationId xmlns:a16="http://schemas.microsoft.com/office/drawing/2014/main" id="{D4040F81-EBC7-CF4E-A5CD-C387BCEDA4DB}"/>
              </a:ext>
            </a:extLst>
          </p:cNvPr>
          <p:cNvCxnSpPr>
            <a:cxnSpLocks/>
          </p:cNvCxnSpPr>
          <p:nvPr/>
        </p:nvCxnSpPr>
        <p:spPr>
          <a:xfrm>
            <a:off x="4369981" y="4476307"/>
            <a:ext cx="1275907"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5702B6BC-20CD-5044-81F3-48EC74AD0B3C}"/>
              </a:ext>
            </a:extLst>
          </p:cNvPr>
          <p:cNvSpPr>
            <a:spLocks noGrp="1"/>
          </p:cNvSpPr>
          <p:nvPr>
            <p:ph type="pic" sz="quarter" idx="13" hasCustomPrompt="1"/>
          </p:nvPr>
        </p:nvSpPr>
        <p:spPr>
          <a:xfrm>
            <a:off x="6631487" y="553281"/>
            <a:ext cx="5278437" cy="5751439"/>
          </a:xfrm>
          <a:solidFill>
            <a:srgbClr val="FFFFFF"/>
          </a:solidFill>
        </p:spPr>
        <p:txBody>
          <a:bodyPr/>
          <a:lstStyle/>
          <a:p>
            <a:r>
              <a:rPr lang="en-US" dirty="0"/>
              <a:t>CLICK TO ADD PICTURE</a:t>
            </a:r>
          </a:p>
        </p:txBody>
      </p:sp>
      <p:pic>
        <p:nvPicPr>
          <p:cNvPr id="19" name="Picture 18">
            <a:extLst>
              <a:ext uri="{FF2B5EF4-FFF2-40B4-BE49-F238E27FC236}">
                <a16:creationId xmlns:a16="http://schemas.microsoft.com/office/drawing/2014/main" id="{C3A6BF86-7AA4-A140-8A00-0AA3DD82E3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302" y="436622"/>
            <a:ext cx="998777" cy="998777"/>
          </a:xfrm>
          <a:prstGeom prst="rect">
            <a:avLst/>
          </a:prstGeom>
        </p:spPr>
      </p:pic>
    </p:spTree>
    <p:extLst>
      <p:ext uri="{BB962C8B-B14F-4D97-AF65-F5344CB8AC3E}">
        <p14:creationId xmlns:p14="http://schemas.microsoft.com/office/powerpoint/2010/main" val="1443620869"/>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16469"/>
            <a:ext cx="10515600" cy="1174221"/>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sz="half" idx="1" hasCustomPrompt="1"/>
          </p:nvPr>
        </p:nvSpPr>
        <p:spPr>
          <a:xfrm>
            <a:off x="838200" y="1825625"/>
            <a:ext cx="5181600" cy="4351338"/>
          </a:xfrm>
          <a:prstGeom prst="rect">
            <a:avLst/>
          </a:prstGeom>
        </p:spPr>
        <p:txBody>
          <a:bodyPr/>
          <a:lstStyle>
            <a:lvl1pPr marL="257175" indent="-257175" algn="l">
              <a:buFont typeface="Arial" panose="020B0604020202020204" pitchFamily="34" charset="0"/>
              <a:buChar char="•"/>
              <a:defRPr sz="2200">
                <a:latin typeface="Times New Roman" panose="02020603050405020304" pitchFamily="18" charset="0"/>
                <a:cs typeface="Times New Roman" panose="02020603050405020304" pitchFamily="18" charset="0"/>
              </a:defRPr>
            </a:lvl1pPr>
            <a:lvl2pPr marL="600075" indent="-257175" algn="l">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marL="942975" indent="-257175" algn="l">
              <a:buFont typeface="Arial" panose="020B0604020202020204" pitchFamily="34" charset="0"/>
              <a:buChar char="•"/>
              <a:defRPr sz="1500">
                <a:latin typeface="Times New Roman" panose="02020603050405020304" pitchFamily="18" charset="0"/>
                <a:cs typeface="Times New Roman" panose="02020603050405020304" pitchFamily="18" charset="0"/>
              </a:defRPr>
            </a:lvl3pPr>
            <a:lvl4pPr marL="1243013" indent="-214313" algn="l">
              <a:buFont typeface="Arial" panose="020B0604020202020204" pitchFamily="34" charset="0"/>
              <a:buChar char="•"/>
              <a:defRPr sz="1500">
                <a:latin typeface="Times New Roman" panose="02020603050405020304" pitchFamily="18" charset="0"/>
                <a:cs typeface="Times New Roman" panose="02020603050405020304" pitchFamily="18" charset="0"/>
              </a:defRPr>
            </a:lvl4pPr>
            <a:lvl5pPr marL="1585913" indent="-214313">
              <a:buFont typeface="Arial" panose="020B0604020202020204" pitchFamily="34" charset="0"/>
              <a:buChar cha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ntent Placeholder 2">
            <a:extLst>
              <a:ext uri="{FF2B5EF4-FFF2-40B4-BE49-F238E27FC236}">
                <a16:creationId xmlns:a16="http://schemas.microsoft.com/office/drawing/2014/main" id="{58BB5FB6-C435-564E-B08E-0472604E8991}"/>
              </a:ext>
            </a:extLst>
          </p:cNvPr>
          <p:cNvSpPr>
            <a:spLocks noGrp="1"/>
          </p:cNvSpPr>
          <p:nvPr>
            <p:ph sz="half" idx="13" hasCustomPrompt="1"/>
          </p:nvPr>
        </p:nvSpPr>
        <p:spPr>
          <a:xfrm>
            <a:off x="6172200" y="1825625"/>
            <a:ext cx="5181600" cy="4351338"/>
          </a:xfrm>
          <a:prstGeom prst="rect">
            <a:avLst/>
          </a:prstGeom>
        </p:spPr>
        <p:txBody>
          <a:bodyPr/>
          <a:lstStyle>
            <a:lvl1pPr marL="257175" indent="-257175" algn="l">
              <a:buFont typeface="Arial" panose="020B0604020202020204" pitchFamily="34" charset="0"/>
              <a:buChar char="•"/>
              <a:defRPr sz="2200">
                <a:latin typeface="Times New Roman" panose="02020603050405020304" pitchFamily="18" charset="0"/>
                <a:cs typeface="Times New Roman" panose="02020603050405020304" pitchFamily="18" charset="0"/>
              </a:defRPr>
            </a:lvl1pPr>
            <a:lvl2pPr marL="600075" indent="-257175" algn="l">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marL="942975" indent="-257175" algn="l">
              <a:buFont typeface="Arial" panose="020B0604020202020204" pitchFamily="34" charset="0"/>
              <a:buChar char="•"/>
              <a:defRPr sz="1500">
                <a:latin typeface="Times New Roman" panose="02020603050405020304" pitchFamily="18" charset="0"/>
                <a:cs typeface="Times New Roman" panose="02020603050405020304" pitchFamily="18" charset="0"/>
              </a:defRPr>
            </a:lvl3pPr>
            <a:lvl4pPr marL="1243013" indent="-214313" algn="l">
              <a:buFont typeface="Arial" panose="020B0604020202020204" pitchFamily="34" charset="0"/>
              <a:buChar char="•"/>
              <a:defRPr sz="1500">
                <a:latin typeface="Times New Roman" panose="02020603050405020304" pitchFamily="18" charset="0"/>
                <a:cs typeface="Times New Roman" panose="02020603050405020304" pitchFamily="18" charset="0"/>
              </a:defRPr>
            </a:lvl4pPr>
            <a:lvl5pPr marL="1585913" indent="-214313">
              <a:buFont typeface="Arial" panose="020B0604020202020204" pitchFamily="34" charset="0"/>
              <a:buChar cha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45059108"/>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cSld name="Title_Tower">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648200"/>
            <a:ext cx="11684000" cy="533400"/>
          </a:xfrm>
          <a:prstGeom prst="rect">
            <a:avLst/>
          </a:prstGeom>
          <a:noFill/>
        </p:spPr>
        <p:txBody>
          <a:bodyPr vert="horz">
            <a:noAutofit/>
          </a:bodyPr>
          <a:lstStyle>
            <a:lvl1pPr algn="l">
              <a:defRPr sz="2000" b="0" cap="all" spc="150" baseline="0">
                <a:solidFill>
                  <a:schemeClr val="bg1"/>
                </a:solidFill>
                <a:latin typeface="Calibri" panose="020F0502020204030204" pitchFamily="34" charset="0"/>
              </a:defRPr>
            </a:lvl1pPr>
            <a:extLst/>
          </a:lstStyle>
          <a:p>
            <a:r>
              <a:rPr lang="en-US"/>
              <a:t>Click to edit Master title style</a:t>
            </a:r>
            <a:endParaRPr lang="en-US" dirty="0"/>
          </a:p>
        </p:txBody>
      </p:sp>
      <p:sp>
        <p:nvSpPr>
          <p:cNvPr id="8" name="Text Placeholder 7"/>
          <p:cNvSpPr>
            <a:spLocks noGrp="1"/>
          </p:cNvSpPr>
          <p:nvPr>
            <p:ph type="body" sz="quarter" idx="10"/>
          </p:nvPr>
        </p:nvSpPr>
        <p:spPr>
          <a:xfrm>
            <a:off x="304800" y="6288619"/>
            <a:ext cx="7924800" cy="391583"/>
          </a:xfrm>
          <a:prstGeom prst="rect">
            <a:avLst/>
          </a:prstGeom>
        </p:spPr>
        <p:txBody>
          <a:bodyPr/>
          <a:lstStyle>
            <a:lvl1pPr>
              <a:defRPr sz="1500" baseline="0"/>
            </a:lvl1pPr>
          </a:lstStyle>
          <a:p>
            <a:pPr lvl="0"/>
            <a:r>
              <a:rPr lang="en-US"/>
              <a:t>Edit Master text styles</a:t>
            </a:r>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r="25362"/>
          <a:stretch>
            <a:fillRect/>
          </a:stretch>
        </p:blipFill>
        <p:spPr bwMode="auto">
          <a:xfrm>
            <a:off x="0" y="0"/>
            <a:ext cx="12192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9085066" y="6324600"/>
            <a:ext cx="2490356" cy="3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7013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itle_Tower">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r="25362"/>
          <a:stretch>
            <a:fillRect/>
          </a:stretch>
        </p:blipFill>
        <p:spPr bwMode="auto">
          <a:xfrm>
            <a:off x="0" y="0"/>
            <a:ext cx="12192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p:cNvSpPr>
          <p:nvPr>
            <p:ph type="ctrTitle"/>
          </p:nvPr>
        </p:nvSpPr>
        <p:spPr>
          <a:xfrm>
            <a:off x="304800" y="4648200"/>
            <a:ext cx="11684000" cy="533400"/>
          </a:xfrm>
          <a:prstGeom prst="rect">
            <a:avLst/>
          </a:prstGeom>
          <a:noFill/>
        </p:spPr>
        <p:txBody>
          <a:bodyPr vert="horz">
            <a:noAutofit/>
          </a:bodyPr>
          <a:lstStyle>
            <a:lvl1pPr algn="l">
              <a:defRPr sz="2000" b="0" cap="all" spc="150" baseline="0">
                <a:solidFill>
                  <a:schemeClr val="bg1"/>
                </a:solidFill>
                <a:latin typeface="Calibri" panose="020F0502020204030204" pitchFamily="34" charset="0"/>
              </a:defRPr>
            </a:lvl1pPr>
            <a:extLst/>
          </a:lstStyle>
          <a:p>
            <a:r>
              <a:rPr lang="en-US"/>
              <a:t>Click to edit Master title style</a:t>
            </a:r>
            <a:endParaRPr lang="en-US" dirty="0"/>
          </a:p>
        </p:txBody>
      </p:sp>
      <p:sp>
        <p:nvSpPr>
          <p:cNvPr id="8" name="Text Placeholder 7"/>
          <p:cNvSpPr>
            <a:spLocks noGrp="1"/>
          </p:cNvSpPr>
          <p:nvPr>
            <p:ph type="body" sz="quarter" idx="10"/>
          </p:nvPr>
        </p:nvSpPr>
        <p:spPr>
          <a:xfrm>
            <a:off x="304800" y="6288619"/>
            <a:ext cx="7924800" cy="391583"/>
          </a:xfrm>
          <a:prstGeom prst="rect">
            <a:avLst/>
          </a:prstGeom>
        </p:spPr>
        <p:txBody>
          <a:bodyPr/>
          <a:lstStyle>
            <a:lvl1pPr>
              <a:defRPr sz="1500" baseline="0"/>
            </a:lvl1pPr>
          </a:lstStyle>
          <a:p>
            <a:pPr lvl="0"/>
            <a:r>
              <a:rPr lang="en-US"/>
              <a:t>Click to edit Master text styles</a:t>
            </a:r>
          </a:p>
        </p:txBody>
      </p:sp>
      <p:pic>
        <p:nvPicPr>
          <p:cNvPr id="9"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9085066" y="6324600"/>
            <a:ext cx="2490356" cy="3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4026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itle_spiri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l="3731" r="21631"/>
          <a:stretch>
            <a:fillRect/>
          </a:stretch>
        </p:blipFill>
        <p:spPr bwMode="auto">
          <a:xfrm>
            <a:off x="0" y="0"/>
            <a:ext cx="12192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p:cNvSpPr>
          <p:nvPr>
            <p:ph type="ctrTitle"/>
          </p:nvPr>
        </p:nvSpPr>
        <p:spPr>
          <a:xfrm>
            <a:off x="304800" y="4648200"/>
            <a:ext cx="11684000" cy="533400"/>
          </a:xfrm>
          <a:prstGeom prst="rect">
            <a:avLst/>
          </a:prstGeom>
          <a:noFill/>
        </p:spPr>
        <p:txBody>
          <a:bodyPr vert="horz">
            <a:noAutofit/>
          </a:bodyPr>
          <a:lstStyle>
            <a:lvl1pPr algn="l">
              <a:defRPr sz="2000" b="0" cap="all" spc="150" baseline="0">
                <a:solidFill>
                  <a:schemeClr val="bg1"/>
                </a:solidFill>
                <a:latin typeface="Calibri" panose="020F0502020204030204" pitchFamily="34" charset="0"/>
              </a:defRPr>
            </a:lvl1pPr>
            <a:extLst/>
          </a:lstStyle>
          <a:p>
            <a:r>
              <a:rPr lang="en-US"/>
              <a:t>Click to edit Master title style</a:t>
            </a:r>
            <a:endParaRPr lang="en-US" dirty="0"/>
          </a:p>
        </p:txBody>
      </p:sp>
      <p:sp>
        <p:nvSpPr>
          <p:cNvPr id="7" name="Text Placeholder 7"/>
          <p:cNvSpPr>
            <a:spLocks noGrp="1"/>
          </p:cNvSpPr>
          <p:nvPr>
            <p:ph type="body" sz="quarter" idx="10"/>
          </p:nvPr>
        </p:nvSpPr>
        <p:spPr>
          <a:xfrm>
            <a:off x="304800" y="6288619"/>
            <a:ext cx="7924800" cy="391583"/>
          </a:xfrm>
          <a:prstGeom prst="rect">
            <a:avLst/>
          </a:prstGeom>
        </p:spPr>
        <p:txBody>
          <a:bodyPr/>
          <a:lstStyle>
            <a:lvl1pPr>
              <a:defRPr sz="1500" baseline="0"/>
            </a:lvl1pPr>
          </a:lstStyle>
          <a:p>
            <a:pPr lvl="0"/>
            <a:r>
              <a:rPr lang="en-US"/>
              <a:t>Click to edit Master text styles</a:t>
            </a:r>
          </a:p>
        </p:txBody>
      </p:sp>
      <p:pic>
        <p:nvPicPr>
          <p:cNvPr id="8"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9085066" y="6324600"/>
            <a:ext cx="2490356" cy="3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08203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Title_Campus">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l="12370" r="12991"/>
          <a:stretch>
            <a:fillRect/>
          </a:stretch>
        </p:blipFill>
        <p:spPr bwMode="auto">
          <a:xfrm>
            <a:off x="0" y="0"/>
            <a:ext cx="12192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p:cNvSpPr>
          <p:nvPr>
            <p:ph type="ctrTitle"/>
          </p:nvPr>
        </p:nvSpPr>
        <p:spPr>
          <a:xfrm>
            <a:off x="304800" y="4648200"/>
            <a:ext cx="11684000" cy="533400"/>
          </a:xfrm>
          <a:prstGeom prst="rect">
            <a:avLst/>
          </a:prstGeom>
          <a:noFill/>
        </p:spPr>
        <p:txBody>
          <a:bodyPr vert="horz">
            <a:noAutofit/>
          </a:bodyPr>
          <a:lstStyle>
            <a:lvl1pPr algn="l">
              <a:defRPr sz="2000" b="0" cap="all" spc="150" baseline="0">
                <a:solidFill>
                  <a:schemeClr val="bg1"/>
                </a:solidFill>
                <a:latin typeface="Calibri" panose="020F0502020204030204" pitchFamily="34" charset="0"/>
              </a:defRPr>
            </a:lvl1pPr>
            <a:extLst/>
          </a:lstStyle>
          <a:p>
            <a:r>
              <a:rPr lang="en-US"/>
              <a:t>Click to edit Master title style</a:t>
            </a:r>
            <a:endParaRPr lang="en-US" dirty="0"/>
          </a:p>
        </p:txBody>
      </p:sp>
      <p:sp>
        <p:nvSpPr>
          <p:cNvPr id="7" name="Text Placeholder 7"/>
          <p:cNvSpPr>
            <a:spLocks noGrp="1"/>
          </p:cNvSpPr>
          <p:nvPr>
            <p:ph type="body" sz="quarter" idx="10"/>
          </p:nvPr>
        </p:nvSpPr>
        <p:spPr>
          <a:xfrm>
            <a:off x="304800" y="6288619"/>
            <a:ext cx="7924800" cy="391583"/>
          </a:xfrm>
          <a:prstGeom prst="rect">
            <a:avLst/>
          </a:prstGeom>
        </p:spPr>
        <p:txBody>
          <a:bodyPr/>
          <a:lstStyle>
            <a:lvl1pPr>
              <a:defRPr sz="1500" baseline="0"/>
            </a:lvl1pPr>
          </a:lstStyle>
          <a:p>
            <a:pPr lvl="0"/>
            <a:r>
              <a:rPr lang="en-US"/>
              <a:t>Click to edit Master text styles</a:t>
            </a:r>
          </a:p>
        </p:txBody>
      </p:sp>
      <p:pic>
        <p:nvPicPr>
          <p:cNvPr id="8"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9085066" y="6324600"/>
            <a:ext cx="2490356" cy="3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2709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Title_Inspir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l="3110" r="22253"/>
          <a:stretch>
            <a:fillRect/>
          </a:stretch>
        </p:blipFill>
        <p:spPr bwMode="auto">
          <a:xfrm>
            <a:off x="0" y="0"/>
            <a:ext cx="12192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p:cNvSpPr>
          <p:nvPr>
            <p:ph type="ctrTitle"/>
          </p:nvPr>
        </p:nvSpPr>
        <p:spPr>
          <a:xfrm>
            <a:off x="304800" y="4648200"/>
            <a:ext cx="11684000" cy="533400"/>
          </a:xfrm>
          <a:prstGeom prst="rect">
            <a:avLst/>
          </a:prstGeom>
          <a:noFill/>
        </p:spPr>
        <p:txBody>
          <a:bodyPr vert="horz">
            <a:noAutofit/>
          </a:bodyPr>
          <a:lstStyle>
            <a:lvl1pPr algn="l">
              <a:defRPr sz="2000" b="0" cap="all" spc="150" baseline="0">
                <a:solidFill>
                  <a:schemeClr val="bg1"/>
                </a:solidFill>
                <a:latin typeface="Calibri" panose="020F0502020204030204" pitchFamily="34" charset="0"/>
              </a:defRPr>
            </a:lvl1pPr>
            <a:extLst/>
          </a:lstStyle>
          <a:p>
            <a:r>
              <a:rPr lang="en-US"/>
              <a:t>Click to edit Master title style</a:t>
            </a:r>
            <a:endParaRPr lang="en-US" dirty="0"/>
          </a:p>
        </p:txBody>
      </p:sp>
      <p:sp>
        <p:nvSpPr>
          <p:cNvPr id="7" name="Text Placeholder 7"/>
          <p:cNvSpPr>
            <a:spLocks noGrp="1"/>
          </p:cNvSpPr>
          <p:nvPr>
            <p:ph type="body" sz="quarter" idx="10"/>
          </p:nvPr>
        </p:nvSpPr>
        <p:spPr>
          <a:xfrm>
            <a:off x="304800" y="6288619"/>
            <a:ext cx="7924800" cy="391583"/>
          </a:xfrm>
          <a:prstGeom prst="rect">
            <a:avLst/>
          </a:prstGeom>
        </p:spPr>
        <p:txBody>
          <a:bodyPr/>
          <a:lstStyle>
            <a:lvl1pPr>
              <a:defRPr sz="1500" baseline="0"/>
            </a:lvl1pPr>
          </a:lstStyle>
          <a:p>
            <a:pPr lvl="0"/>
            <a:r>
              <a:rPr lang="en-US"/>
              <a:t>Click to edit Master text styles</a:t>
            </a:r>
          </a:p>
        </p:txBody>
      </p:sp>
      <p:pic>
        <p:nvPicPr>
          <p:cNvPr id="9"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9085066" y="6324600"/>
            <a:ext cx="2490356" cy="3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45580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itle_Community">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l="25372"/>
          <a:stretch>
            <a:fillRect/>
          </a:stretch>
        </p:blipFill>
        <p:spPr bwMode="auto">
          <a:xfrm>
            <a:off x="1" y="0"/>
            <a:ext cx="12189884"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rot="5400000">
            <a:off x="11461907" y="1066235"/>
            <a:ext cx="1138453" cy="215444"/>
          </a:xfrm>
          <a:prstGeom prst="rect">
            <a:avLst/>
          </a:prstGeom>
          <a:noFill/>
          <a:ln>
            <a:noFill/>
          </a:ln>
        </p:spPr>
        <p:txBody>
          <a:bodyPr wrap="none">
            <a:spAutoFit/>
          </a:bodyPr>
          <a:lstStyle>
            <a:lvl1pPr>
              <a:defRPr>
                <a:solidFill>
                  <a:schemeClr val="tx1"/>
                </a:solidFill>
                <a:latin typeface="Calibri" charset="0"/>
                <a:ea typeface="Geneva" charset="0"/>
                <a:cs typeface="Geneva" charset="0"/>
              </a:defRPr>
            </a:lvl1pPr>
            <a:lvl2pPr marL="742950" indent="-285750">
              <a:defRPr>
                <a:solidFill>
                  <a:schemeClr val="tx1"/>
                </a:solidFill>
                <a:latin typeface="Calibri" charset="0"/>
                <a:ea typeface="Geneva" charset="0"/>
              </a:defRPr>
            </a:lvl2pPr>
            <a:lvl3pPr marL="1143000" indent="-228600">
              <a:defRPr>
                <a:solidFill>
                  <a:schemeClr val="tx1"/>
                </a:solidFill>
                <a:latin typeface="Calibri" charset="0"/>
                <a:ea typeface="Geneva" charset="0"/>
              </a:defRPr>
            </a:lvl3pPr>
            <a:lvl4pPr marL="1600200" indent="-228600">
              <a:defRPr>
                <a:solidFill>
                  <a:schemeClr val="tx1"/>
                </a:solidFill>
                <a:latin typeface="Calibri" charset="0"/>
                <a:ea typeface="Geneva" charset="0"/>
              </a:defRPr>
            </a:lvl4pPr>
            <a:lvl5pPr marL="2057400" indent="-228600">
              <a:defRPr>
                <a:solidFill>
                  <a:schemeClr val="tx1"/>
                </a:solidFill>
                <a:latin typeface="Calibri" charset="0"/>
                <a:ea typeface="Geneva" charset="0"/>
              </a:defRPr>
            </a:lvl5pPr>
            <a:lvl6pPr marL="2514600" indent="-228600" eaLnBrk="0" fontAlgn="base" hangingPunct="0">
              <a:spcBef>
                <a:spcPct val="0"/>
              </a:spcBef>
              <a:spcAft>
                <a:spcPct val="0"/>
              </a:spcAft>
              <a:defRPr>
                <a:solidFill>
                  <a:schemeClr val="tx1"/>
                </a:solidFill>
                <a:latin typeface="Calibri" charset="0"/>
                <a:ea typeface="Geneva" charset="0"/>
              </a:defRPr>
            </a:lvl6pPr>
            <a:lvl7pPr marL="2971800" indent="-228600" eaLnBrk="0" fontAlgn="base" hangingPunct="0">
              <a:spcBef>
                <a:spcPct val="0"/>
              </a:spcBef>
              <a:spcAft>
                <a:spcPct val="0"/>
              </a:spcAft>
              <a:defRPr>
                <a:solidFill>
                  <a:schemeClr val="tx1"/>
                </a:solidFill>
                <a:latin typeface="Calibri" charset="0"/>
                <a:ea typeface="Geneva" charset="0"/>
              </a:defRPr>
            </a:lvl7pPr>
            <a:lvl8pPr marL="3429000" indent="-228600" eaLnBrk="0" fontAlgn="base" hangingPunct="0">
              <a:spcBef>
                <a:spcPct val="0"/>
              </a:spcBef>
              <a:spcAft>
                <a:spcPct val="0"/>
              </a:spcAft>
              <a:defRPr>
                <a:solidFill>
                  <a:schemeClr val="tx1"/>
                </a:solidFill>
                <a:latin typeface="Calibri" charset="0"/>
                <a:ea typeface="Geneva" charset="0"/>
              </a:defRPr>
            </a:lvl8pPr>
            <a:lvl9pPr marL="3886200" indent="-228600" eaLnBrk="0" fontAlgn="base" hangingPunct="0">
              <a:spcBef>
                <a:spcPct val="0"/>
              </a:spcBef>
              <a:spcAft>
                <a:spcPct val="0"/>
              </a:spcAft>
              <a:defRPr>
                <a:solidFill>
                  <a:schemeClr val="tx1"/>
                </a:solidFill>
                <a:latin typeface="Calibri" charset="0"/>
                <a:ea typeface="Geneva" charset="0"/>
              </a:defRPr>
            </a:lvl9pPr>
          </a:lstStyle>
          <a:p>
            <a:pPr eaLnBrk="1" hangingPunct="1"/>
            <a:r>
              <a:rPr lang="en-US" sz="800">
                <a:solidFill>
                  <a:schemeClr val="bg1"/>
                </a:solidFill>
              </a:rPr>
              <a:t>Image © John Jernigan</a:t>
            </a:r>
          </a:p>
        </p:txBody>
      </p:sp>
      <p:sp>
        <p:nvSpPr>
          <p:cNvPr id="7" name="Rectangle 2"/>
          <p:cNvSpPr>
            <a:spLocks noGrp="1"/>
          </p:cNvSpPr>
          <p:nvPr>
            <p:ph type="ctrTitle"/>
          </p:nvPr>
        </p:nvSpPr>
        <p:spPr>
          <a:xfrm>
            <a:off x="304800" y="4648200"/>
            <a:ext cx="11684000" cy="533400"/>
          </a:xfrm>
          <a:prstGeom prst="rect">
            <a:avLst/>
          </a:prstGeom>
          <a:noFill/>
        </p:spPr>
        <p:txBody>
          <a:bodyPr vert="horz">
            <a:noAutofit/>
          </a:bodyPr>
          <a:lstStyle>
            <a:lvl1pPr algn="l">
              <a:defRPr sz="2000" b="0" cap="all" spc="150" baseline="0">
                <a:solidFill>
                  <a:schemeClr val="bg1"/>
                </a:solidFill>
                <a:latin typeface="Calibri" panose="020F0502020204030204" pitchFamily="34" charset="0"/>
              </a:defRPr>
            </a:lvl1pPr>
            <a:extLst/>
          </a:lstStyle>
          <a:p>
            <a:r>
              <a:rPr lang="en-US"/>
              <a:t>Click to edit Master title style</a:t>
            </a:r>
            <a:endParaRPr lang="en-US" dirty="0"/>
          </a:p>
        </p:txBody>
      </p:sp>
      <p:sp>
        <p:nvSpPr>
          <p:cNvPr id="9" name="Text Placeholder 7"/>
          <p:cNvSpPr>
            <a:spLocks noGrp="1"/>
          </p:cNvSpPr>
          <p:nvPr>
            <p:ph type="body" sz="quarter" idx="10"/>
          </p:nvPr>
        </p:nvSpPr>
        <p:spPr>
          <a:xfrm>
            <a:off x="304800" y="6288619"/>
            <a:ext cx="7924800" cy="391583"/>
          </a:xfrm>
          <a:prstGeom prst="rect">
            <a:avLst/>
          </a:prstGeom>
        </p:spPr>
        <p:txBody>
          <a:bodyPr/>
          <a:lstStyle>
            <a:lvl1pPr>
              <a:defRPr sz="1500" baseline="0"/>
            </a:lvl1pPr>
          </a:lstStyle>
          <a:p>
            <a:pPr lvl="0"/>
            <a:r>
              <a:rPr lang="en-US"/>
              <a:t>Click to edit Master text styles</a:t>
            </a:r>
          </a:p>
        </p:txBody>
      </p:sp>
      <p:pic>
        <p:nvPicPr>
          <p:cNvPr id="10"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9085066" y="6324600"/>
            <a:ext cx="2490356" cy="3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23467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Title_GatorGood">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l="12338" r="12962"/>
          <a:stretch>
            <a:fillRect/>
          </a:stretch>
        </p:blipFill>
        <p:spPr bwMode="auto">
          <a:xfrm>
            <a:off x="0" y="4764"/>
            <a:ext cx="12192000" cy="525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p:cNvSpPr>
          <p:nvPr>
            <p:ph type="ctrTitle"/>
          </p:nvPr>
        </p:nvSpPr>
        <p:spPr>
          <a:xfrm>
            <a:off x="304800" y="4648200"/>
            <a:ext cx="11684000" cy="533400"/>
          </a:xfrm>
          <a:prstGeom prst="rect">
            <a:avLst/>
          </a:prstGeom>
          <a:noFill/>
        </p:spPr>
        <p:txBody>
          <a:bodyPr vert="horz">
            <a:noAutofit/>
          </a:bodyPr>
          <a:lstStyle>
            <a:lvl1pPr algn="l">
              <a:defRPr sz="2000" b="0" cap="all" spc="150" baseline="0">
                <a:solidFill>
                  <a:schemeClr val="bg1"/>
                </a:solidFill>
                <a:latin typeface="Calibri" panose="020F0502020204030204" pitchFamily="34" charset="0"/>
              </a:defRPr>
            </a:lvl1pPr>
            <a:extLst/>
          </a:lstStyle>
          <a:p>
            <a:r>
              <a:rPr lang="en-US"/>
              <a:t>Click to edit Master title style</a:t>
            </a:r>
            <a:endParaRPr lang="en-US" dirty="0"/>
          </a:p>
        </p:txBody>
      </p:sp>
      <p:sp>
        <p:nvSpPr>
          <p:cNvPr id="7" name="Text Placeholder 7"/>
          <p:cNvSpPr>
            <a:spLocks noGrp="1"/>
          </p:cNvSpPr>
          <p:nvPr>
            <p:ph type="body" sz="quarter" idx="10"/>
          </p:nvPr>
        </p:nvSpPr>
        <p:spPr>
          <a:xfrm>
            <a:off x="304800" y="6288619"/>
            <a:ext cx="7924800" cy="391583"/>
          </a:xfrm>
          <a:prstGeom prst="rect">
            <a:avLst/>
          </a:prstGeom>
        </p:spPr>
        <p:txBody>
          <a:bodyPr/>
          <a:lstStyle>
            <a:lvl1pPr>
              <a:defRPr sz="1500" baseline="0"/>
            </a:lvl1pPr>
          </a:lstStyle>
          <a:p>
            <a:pPr lvl="0"/>
            <a:r>
              <a:rPr lang="en-US"/>
              <a:t>Click to edit Master text styles</a:t>
            </a:r>
          </a:p>
        </p:txBody>
      </p:sp>
      <p:pic>
        <p:nvPicPr>
          <p:cNvPr id="9"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9085066" y="6324600"/>
            <a:ext cx="2490356" cy="3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57524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NB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533400"/>
            <a:ext cx="10464800" cy="685800"/>
          </a:xfrm>
          <a:prstGeom prst="rect">
            <a:avLst/>
          </a:prstGeom>
        </p:spPr>
        <p:txBody>
          <a:bodyPr>
            <a:noAutofit/>
          </a:bodyPr>
          <a:lstStyle>
            <a:lvl1pPr>
              <a:defRPr sz="4400" cap="none" baseline="0">
                <a:solidFill>
                  <a:schemeClr val="accent1"/>
                </a:solidFill>
              </a:defRPr>
            </a:lvl1pPr>
          </a:lstStyle>
          <a:p>
            <a:r>
              <a:rPr lang="en-US"/>
              <a:t>Click to edit Master title style</a:t>
            </a:r>
            <a:endParaRPr lang="en-US" dirty="0"/>
          </a:p>
        </p:txBody>
      </p:sp>
      <p:sp>
        <p:nvSpPr>
          <p:cNvPr id="6" name="Text Placeholder 5"/>
          <p:cNvSpPr>
            <a:spLocks noGrp="1"/>
          </p:cNvSpPr>
          <p:nvPr>
            <p:ph type="body" sz="quarter" idx="11"/>
          </p:nvPr>
        </p:nvSpPr>
        <p:spPr>
          <a:xfrm>
            <a:off x="406400" y="1828800"/>
            <a:ext cx="10464800" cy="4648200"/>
          </a:xfrm>
          <a:prstGeom prst="rect">
            <a:avLst/>
          </a:prstGeom>
        </p:spPr>
        <p:txBody>
          <a:bodyPr/>
          <a:lstStyle>
            <a:lvl1pPr>
              <a:defRPr sz="2800"/>
            </a:lvl1pPr>
            <a:lvl2pPr>
              <a:defRPr sz="2800"/>
            </a:lvl2pPr>
            <a:lvl3pPr>
              <a:defRPr sz="2800"/>
            </a:lvl3pPr>
            <a:lvl4pPr>
              <a:defRPr sz="2800"/>
            </a:lvl4pPr>
            <a:lvl5pPr>
              <a:defRPr sz="2800"/>
            </a:lvl5pPr>
          </a:lstStyle>
          <a:p>
            <a:pPr lvl="0"/>
            <a:r>
              <a:rPr lang="en-US"/>
              <a:t>Click to edit Master text styles</a:t>
            </a:r>
          </a:p>
        </p:txBody>
      </p:sp>
    </p:spTree>
    <p:extLst>
      <p:ext uri="{BB962C8B-B14F-4D97-AF65-F5344CB8AC3E}">
        <p14:creationId xmlns:p14="http://schemas.microsoft.com/office/powerpoint/2010/main" val="33120171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Bullet Content">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06400" y="1828800"/>
            <a:ext cx="10464800" cy="4645152"/>
          </a:xfrm>
          <a:prstGeom prst="rect">
            <a:avLst/>
          </a:prstGeom>
        </p:spPr>
        <p:txBody>
          <a:bodyPr/>
          <a:lstStyle>
            <a:lvl1pPr marL="347472" indent="-347472">
              <a:buFont typeface="Arial" panose="020B0604020202020204" pitchFamily="34" charset="0"/>
              <a:buChar char="•"/>
              <a:defRPr sz="2800"/>
            </a:lvl1pPr>
            <a:lvl2pPr>
              <a:defRPr sz="2800"/>
            </a:lvl2pPr>
            <a:lvl3pPr>
              <a:defRPr sz="2800"/>
            </a:lvl3pPr>
            <a:lvl4pPr>
              <a:defRPr sz="2800"/>
            </a:lvl4pPr>
            <a:lvl5pPr>
              <a:defRPr sz="2800"/>
            </a:lvl5pPr>
          </a:lstStyle>
          <a:p>
            <a:pPr lvl="0"/>
            <a:r>
              <a:rPr lang="en-US"/>
              <a:t>Click to edit Master text styles</a:t>
            </a:r>
          </a:p>
        </p:txBody>
      </p:sp>
      <p:sp>
        <p:nvSpPr>
          <p:cNvPr id="5" name="Title 1"/>
          <p:cNvSpPr>
            <a:spLocks noGrp="1"/>
          </p:cNvSpPr>
          <p:nvPr>
            <p:ph type="title"/>
          </p:nvPr>
        </p:nvSpPr>
        <p:spPr>
          <a:xfrm>
            <a:off x="406400" y="304800"/>
            <a:ext cx="10464800" cy="685800"/>
          </a:xfrm>
          <a:prstGeom prst="rect">
            <a:avLst/>
          </a:prstGeom>
        </p:spPr>
        <p:txBody>
          <a:bodyPr>
            <a:noAutofit/>
          </a:bodyPr>
          <a:lstStyle>
            <a:lvl1pPr>
              <a:defRPr sz="4400" cap="none" baseline="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2074187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Intro Bold">
    <p:spTree>
      <p:nvGrpSpPr>
        <p:cNvPr id="1" name=""/>
        <p:cNvGrpSpPr/>
        <p:nvPr/>
      </p:nvGrpSpPr>
      <p:grpSpPr>
        <a:xfrm>
          <a:off x="0" y="0"/>
          <a:ext cx="0" cy="0"/>
          <a:chOff x="0" y="0"/>
          <a:chExt cx="0" cy="0"/>
        </a:xfrm>
      </p:grpSpPr>
      <p:pic>
        <p:nvPicPr>
          <p:cNvPr id="8" name="Picture 7" descr="A picture containing outdoor, blue, high, day&#10;&#10;Description automatically generated">
            <a:extLst>
              <a:ext uri="{FF2B5EF4-FFF2-40B4-BE49-F238E27FC236}">
                <a16:creationId xmlns:a16="http://schemas.microsoft.com/office/drawing/2014/main" id="{55F5FCC0-AF31-D544-8FB3-CAF4AB7E321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9" y="2634444"/>
            <a:ext cx="3061103" cy="1602589"/>
          </a:xfrm>
        </p:spPr>
        <p:txBody>
          <a:bodyPr lIns="0" tIns="0" rIns="0" bIns="0">
            <a:noAutofit/>
          </a:bodyPr>
          <a:lstStyle>
            <a:lvl1pPr algn="ctr">
              <a:defRPr sz="825" b="1" i="0" spc="300" baseline="0">
                <a:solidFill>
                  <a:srgbClr val="FFFFFF"/>
                </a:solidFill>
                <a:latin typeface="Obviously Wide Semi" pitchFamily="82" charset="77"/>
              </a:defRPr>
            </a:lvl1pPr>
          </a:lstStyle>
          <a:p>
            <a:r>
              <a:rPr lang="en-US" dirty="0"/>
              <a:t>CLICK TO ADD TITLE</a:t>
            </a:r>
          </a:p>
        </p:txBody>
      </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3913625" y="1731965"/>
            <a:ext cx="4125195" cy="3254375"/>
          </a:xfrm>
          <a:solidFill>
            <a:srgbClr val="FFFFFF"/>
          </a:solidFill>
        </p:spPr>
        <p:txBody>
          <a:bodyPr/>
          <a:lstStyle/>
          <a:p>
            <a:r>
              <a:rPr lang="en-US" dirty="0"/>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3913625" y="5108946"/>
            <a:ext cx="4125195" cy="1358900"/>
          </a:xfrm>
        </p:spPr>
        <p:txBody>
          <a:bodyPr lIns="0" tIns="0" rIns="0" bIns="0">
            <a:noAutofit/>
          </a:bodyPr>
          <a:lstStyle>
            <a:lvl1pPr marL="0" indent="0" algn="ctr">
              <a:spcBef>
                <a:spcPts val="0"/>
              </a:spcBef>
              <a:buNone/>
              <a:defRPr sz="825" b="1" i="0">
                <a:solidFill>
                  <a:srgbClr val="FFFFFF"/>
                </a:solidFill>
                <a:latin typeface="Obviously Wide Semi" pitchFamily="82" charset="77"/>
              </a:defRPr>
            </a:lvl1pPr>
            <a:lvl2pPr marL="8335" indent="0" algn="ctr">
              <a:buNone/>
              <a:tabLst/>
              <a:defRPr sz="600" b="1" i="0">
                <a:solidFill>
                  <a:schemeClr val="accent1"/>
                </a:solidFill>
                <a:latin typeface="Obviously Wide Medi" pitchFamily="82" charset="77"/>
              </a:defRPr>
            </a:lvl2pPr>
            <a:lvl3pPr marL="685800" indent="0">
              <a:buNone/>
              <a:defRPr/>
            </a:lvl3pPr>
            <a:lvl4pPr marL="1028700" indent="0">
              <a:buNone/>
              <a:defRPr/>
            </a:lvl4pPr>
            <a:lvl5pPr marL="13716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grpSp>
        <p:nvGrpSpPr>
          <p:cNvPr id="59" name="Group 58">
            <a:extLst>
              <a:ext uri="{FF2B5EF4-FFF2-40B4-BE49-F238E27FC236}">
                <a16:creationId xmlns:a16="http://schemas.microsoft.com/office/drawing/2014/main" id="{FA947BC9-9906-B044-B30A-68982AC5136D}"/>
              </a:ext>
            </a:extLst>
          </p:cNvPr>
          <p:cNvGrpSpPr/>
          <p:nvPr/>
        </p:nvGrpSpPr>
        <p:grpSpPr>
          <a:xfrm>
            <a:off x="97537" y="2509520"/>
            <a:ext cx="11692119" cy="1930400"/>
            <a:chOff x="240378" y="4083645"/>
            <a:chExt cx="19619509" cy="3664909"/>
          </a:xfrm>
        </p:grpSpPr>
        <p:sp>
          <p:nvSpPr>
            <p:cNvPr id="60" name="object 7">
              <a:extLst>
                <a:ext uri="{FF2B5EF4-FFF2-40B4-BE49-F238E27FC236}">
                  <a16:creationId xmlns:a16="http://schemas.microsoft.com/office/drawing/2014/main" id="{80640D98-B291-6645-8306-3D8792CF6CE6}"/>
                </a:ext>
              </a:extLst>
            </p:cNvPr>
            <p:cNvSpPr/>
            <p:nvPr/>
          </p:nvSpPr>
          <p:spPr>
            <a:xfrm>
              <a:off x="624383" y="5628289"/>
              <a:ext cx="0" cy="1638935"/>
            </a:xfrm>
            <a:custGeom>
              <a:avLst/>
              <a:gdLst/>
              <a:ahLst/>
              <a:cxnLst/>
              <a:rect l="l" t="t" r="r" b="b"/>
              <a:pathLst>
                <a:path h="1638934">
                  <a:moveTo>
                    <a:pt x="0" y="1638505"/>
                  </a:moveTo>
                  <a:lnTo>
                    <a:pt x="0" y="0"/>
                  </a:lnTo>
                </a:path>
              </a:pathLst>
            </a:custGeom>
            <a:ln w="38700">
              <a:solidFill>
                <a:schemeClr val="accent1"/>
              </a:solidFill>
            </a:ln>
          </p:spPr>
          <p:txBody>
            <a:bodyPr wrap="square" lIns="0" tIns="0" rIns="0" bIns="0" rtlCol="0"/>
            <a:lstStyle/>
            <a:p>
              <a:endParaRPr sz="1350"/>
            </a:p>
          </p:txBody>
        </p:sp>
        <p:sp>
          <p:nvSpPr>
            <p:cNvPr id="61" name="object 8">
              <a:extLst>
                <a:ext uri="{FF2B5EF4-FFF2-40B4-BE49-F238E27FC236}">
                  <a16:creationId xmlns:a16="http://schemas.microsoft.com/office/drawing/2014/main" id="{485D1293-9E15-A748-8D58-D23ACDC46398}"/>
                </a:ext>
              </a:extLst>
            </p:cNvPr>
            <p:cNvSpPr/>
            <p:nvPr/>
          </p:nvSpPr>
          <p:spPr>
            <a:xfrm>
              <a:off x="5883289" y="5628293"/>
              <a:ext cx="0" cy="1161415"/>
            </a:xfrm>
            <a:custGeom>
              <a:avLst/>
              <a:gdLst/>
              <a:ahLst/>
              <a:cxnLst/>
              <a:rect l="l" t="t" r="r" b="b"/>
              <a:pathLst>
                <a:path h="1161415">
                  <a:moveTo>
                    <a:pt x="0" y="1161388"/>
                  </a:moveTo>
                  <a:lnTo>
                    <a:pt x="0" y="0"/>
                  </a:lnTo>
                </a:path>
              </a:pathLst>
            </a:custGeom>
            <a:ln w="37506">
              <a:solidFill>
                <a:schemeClr val="accent1"/>
              </a:solidFill>
            </a:ln>
          </p:spPr>
          <p:txBody>
            <a:bodyPr wrap="square" lIns="0" tIns="0" rIns="0" bIns="0" rtlCol="0"/>
            <a:lstStyle/>
            <a:p>
              <a:endParaRPr sz="1350"/>
            </a:p>
          </p:txBody>
        </p:sp>
        <p:sp>
          <p:nvSpPr>
            <p:cNvPr id="62" name="object 9">
              <a:extLst>
                <a:ext uri="{FF2B5EF4-FFF2-40B4-BE49-F238E27FC236}">
                  <a16:creationId xmlns:a16="http://schemas.microsoft.com/office/drawing/2014/main" id="{449586A5-797E-4844-B195-B143781BC6FC}"/>
                </a:ext>
              </a:extLst>
            </p:cNvPr>
            <p:cNvSpPr/>
            <p:nvPr/>
          </p:nvSpPr>
          <p:spPr>
            <a:xfrm>
              <a:off x="6314331" y="5628289"/>
              <a:ext cx="0" cy="1743710"/>
            </a:xfrm>
            <a:custGeom>
              <a:avLst/>
              <a:gdLst/>
              <a:ahLst/>
              <a:cxnLst/>
              <a:rect l="l" t="t" r="r" b="b"/>
              <a:pathLst>
                <a:path h="1743709">
                  <a:moveTo>
                    <a:pt x="0" y="1743213"/>
                  </a:moveTo>
                  <a:lnTo>
                    <a:pt x="0" y="0"/>
                  </a:lnTo>
                </a:path>
              </a:pathLst>
            </a:custGeom>
            <a:ln w="36313">
              <a:solidFill>
                <a:schemeClr val="accent1"/>
              </a:solidFill>
            </a:ln>
          </p:spPr>
          <p:txBody>
            <a:bodyPr wrap="square" lIns="0" tIns="0" rIns="0" bIns="0" rtlCol="0"/>
            <a:lstStyle/>
            <a:p>
              <a:endParaRPr sz="1350"/>
            </a:p>
          </p:txBody>
        </p:sp>
        <p:sp>
          <p:nvSpPr>
            <p:cNvPr id="63" name="object 10">
              <a:extLst>
                <a:ext uri="{FF2B5EF4-FFF2-40B4-BE49-F238E27FC236}">
                  <a16:creationId xmlns:a16="http://schemas.microsoft.com/office/drawing/2014/main" id="{0510D2EC-A71E-5248-875A-9E734ACDE9E7}"/>
                </a:ext>
              </a:extLst>
            </p:cNvPr>
            <p:cNvSpPr/>
            <p:nvPr/>
          </p:nvSpPr>
          <p:spPr>
            <a:xfrm>
              <a:off x="18261610"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64" name="object 11">
              <a:extLst>
                <a:ext uri="{FF2B5EF4-FFF2-40B4-BE49-F238E27FC236}">
                  <a16:creationId xmlns:a16="http://schemas.microsoft.com/office/drawing/2014/main" id="{00003A82-A8D8-4946-A2FE-151872D24A0D}"/>
                </a:ext>
              </a:extLst>
            </p:cNvPr>
            <p:cNvSpPr/>
            <p:nvPr/>
          </p:nvSpPr>
          <p:spPr>
            <a:xfrm>
              <a:off x="13788576"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sz="1350"/>
            </a:p>
          </p:txBody>
        </p:sp>
        <p:sp>
          <p:nvSpPr>
            <p:cNvPr id="65" name="object 12">
              <a:extLst>
                <a:ext uri="{FF2B5EF4-FFF2-40B4-BE49-F238E27FC236}">
                  <a16:creationId xmlns:a16="http://schemas.microsoft.com/office/drawing/2014/main" id="{2E7A9E87-646F-954A-A25B-73D09AF5CD97}"/>
                </a:ext>
              </a:extLst>
            </p:cNvPr>
            <p:cNvSpPr/>
            <p:nvPr/>
          </p:nvSpPr>
          <p:spPr>
            <a:xfrm>
              <a:off x="19723173"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sz="1350"/>
            </a:p>
          </p:txBody>
        </p:sp>
        <p:sp>
          <p:nvSpPr>
            <p:cNvPr id="66" name="object 13">
              <a:extLst>
                <a:ext uri="{FF2B5EF4-FFF2-40B4-BE49-F238E27FC236}">
                  <a16:creationId xmlns:a16="http://schemas.microsoft.com/office/drawing/2014/main" id="{4A27ADFE-F218-1B4A-809E-4320DF9C97B4}"/>
                </a:ext>
              </a:extLst>
            </p:cNvPr>
            <p:cNvSpPr/>
            <p:nvPr/>
          </p:nvSpPr>
          <p:spPr>
            <a:xfrm>
              <a:off x="14830765" y="5664881"/>
              <a:ext cx="0" cy="1367790"/>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sz="1350"/>
            </a:p>
          </p:txBody>
        </p:sp>
        <p:sp>
          <p:nvSpPr>
            <p:cNvPr id="67" name="object 14">
              <a:extLst>
                <a:ext uri="{FF2B5EF4-FFF2-40B4-BE49-F238E27FC236}">
                  <a16:creationId xmlns:a16="http://schemas.microsoft.com/office/drawing/2014/main" id="{6F5A039D-511F-9447-B200-3F6C26112F42}"/>
                </a:ext>
              </a:extLst>
            </p:cNvPr>
            <p:cNvSpPr/>
            <p:nvPr/>
          </p:nvSpPr>
          <p:spPr>
            <a:xfrm>
              <a:off x="16253153" y="5628289"/>
              <a:ext cx="0" cy="2120265"/>
            </a:xfrm>
            <a:custGeom>
              <a:avLst/>
              <a:gdLst/>
              <a:ahLst/>
              <a:cxnLst/>
              <a:rect l="l" t="t" r="r" b="b"/>
              <a:pathLst>
                <a:path h="2120265">
                  <a:moveTo>
                    <a:pt x="0" y="2120165"/>
                  </a:moveTo>
                  <a:lnTo>
                    <a:pt x="0" y="0"/>
                  </a:lnTo>
                </a:path>
              </a:pathLst>
            </a:custGeom>
            <a:ln w="13695">
              <a:solidFill>
                <a:schemeClr val="accent1"/>
              </a:solidFill>
            </a:ln>
          </p:spPr>
          <p:txBody>
            <a:bodyPr wrap="square" lIns="0" tIns="0" rIns="0" bIns="0" rtlCol="0"/>
            <a:lstStyle/>
            <a:p>
              <a:endParaRPr sz="1350"/>
            </a:p>
          </p:txBody>
        </p:sp>
        <p:sp>
          <p:nvSpPr>
            <p:cNvPr id="68" name="object 15">
              <a:extLst>
                <a:ext uri="{FF2B5EF4-FFF2-40B4-BE49-F238E27FC236}">
                  <a16:creationId xmlns:a16="http://schemas.microsoft.com/office/drawing/2014/main" id="{5F695F29-C382-AA46-9441-79AFBB33D895}"/>
                </a:ext>
              </a:extLst>
            </p:cNvPr>
            <p:cNvSpPr/>
            <p:nvPr/>
          </p:nvSpPr>
          <p:spPr>
            <a:xfrm>
              <a:off x="14198365" y="5628289"/>
              <a:ext cx="0" cy="1638935"/>
            </a:xfrm>
            <a:custGeom>
              <a:avLst/>
              <a:gdLst/>
              <a:ahLst/>
              <a:cxnLst/>
              <a:rect l="l" t="t" r="r" b="b"/>
              <a:pathLst>
                <a:path h="1638934">
                  <a:moveTo>
                    <a:pt x="0" y="1638505"/>
                  </a:moveTo>
                  <a:lnTo>
                    <a:pt x="0" y="0"/>
                  </a:lnTo>
                </a:path>
              </a:pathLst>
            </a:custGeom>
            <a:ln w="13695">
              <a:solidFill>
                <a:schemeClr val="accent1"/>
              </a:solidFill>
            </a:ln>
          </p:spPr>
          <p:txBody>
            <a:bodyPr wrap="square" lIns="0" tIns="0" rIns="0" bIns="0" rtlCol="0"/>
            <a:lstStyle/>
            <a:p>
              <a:endParaRPr sz="1350"/>
            </a:p>
          </p:txBody>
        </p:sp>
        <p:sp>
          <p:nvSpPr>
            <p:cNvPr id="69" name="object 16">
              <a:extLst>
                <a:ext uri="{FF2B5EF4-FFF2-40B4-BE49-F238E27FC236}">
                  <a16:creationId xmlns:a16="http://schemas.microsoft.com/office/drawing/2014/main" id="{CF57C7E7-236E-5747-BC21-2B7A4B310971}"/>
                </a:ext>
              </a:extLst>
            </p:cNvPr>
            <p:cNvSpPr/>
            <p:nvPr/>
          </p:nvSpPr>
          <p:spPr>
            <a:xfrm>
              <a:off x="17238634" y="5628290"/>
              <a:ext cx="0" cy="1367790"/>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sz="1350"/>
            </a:p>
          </p:txBody>
        </p:sp>
        <p:sp>
          <p:nvSpPr>
            <p:cNvPr id="70" name="object 17">
              <a:extLst>
                <a:ext uri="{FF2B5EF4-FFF2-40B4-BE49-F238E27FC236}">
                  <a16:creationId xmlns:a16="http://schemas.microsoft.com/office/drawing/2014/main" id="{CC2F267F-D852-5644-A8EB-E3C0A50285D5}"/>
                </a:ext>
              </a:extLst>
            </p:cNvPr>
            <p:cNvSpPr/>
            <p:nvPr/>
          </p:nvSpPr>
          <p:spPr>
            <a:xfrm>
              <a:off x="17336739" y="4738307"/>
              <a:ext cx="0" cy="1367790"/>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sz="1350"/>
            </a:p>
          </p:txBody>
        </p:sp>
        <p:sp>
          <p:nvSpPr>
            <p:cNvPr id="71" name="object 18">
              <a:extLst>
                <a:ext uri="{FF2B5EF4-FFF2-40B4-BE49-F238E27FC236}">
                  <a16:creationId xmlns:a16="http://schemas.microsoft.com/office/drawing/2014/main" id="{3D4CEAB5-907E-354D-8BBC-52D2B8327B31}"/>
                </a:ext>
              </a:extLst>
            </p:cNvPr>
            <p:cNvSpPr/>
            <p:nvPr/>
          </p:nvSpPr>
          <p:spPr>
            <a:xfrm>
              <a:off x="16334886" y="4083645"/>
              <a:ext cx="0" cy="1825625"/>
            </a:xfrm>
            <a:custGeom>
              <a:avLst/>
              <a:gdLst/>
              <a:ahLst/>
              <a:cxnLst/>
              <a:rect l="l" t="t" r="r" b="b"/>
              <a:pathLst>
                <a:path h="1825625">
                  <a:moveTo>
                    <a:pt x="0" y="1825002"/>
                  </a:moveTo>
                  <a:lnTo>
                    <a:pt x="0" y="0"/>
                  </a:lnTo>
                </a:path>
              </a:pathLst>
            </a:custGeom>
            <a:ln w="32742">
              <a:solidFill>
                <a:schemeClr val="accent1"/>
              </a:solidFill>
            </a:ln>
          </p:spPr>
          <p:txBody>
            <a:bodyPr wrap="square" lIns="0" tIns="0" rIns="0" bIns="0" rtlCol="0"/>
            <a:lstStyle/>
            <a:p>
              <a:endParaRPr sz="1350"/>
            </a:p>
          </p:txBody>
        </p:sp>
        <p:sp>
          <p:nvSpPr>
            <p:cNvPr id="72" name="object 19">
              <a:extLst>
                <a:ext uri="{FF2B5EF4-FFF2-40B4-BE49-F238E27FC236}">
                  <a16:creationId xmlns:a16="http://schemas.microsoft.com/office/drawing/2014/main" id="{31417C22-3690-3742-9682-F5F58C88724E}"/>
                </a:ext>
              </a:extLst>
            </p:cNvPr>
            <p:cNvSpPr/>
            <p:nvPr/>
          </p:nvSpPr>
          <p:spPr>
            <a:xfrm>
              <a:off x="15884107" y="5422101"/>
              <a:ext cx="0" cy="1367790"/>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sz="1350"/>
            </a:p>
          </p:txBody>
        </p:sp>
        <p:sp>
          <p:nvSpPr>
            <p:cNvPr id="73" name="object 20">
              <a:extLst>
                <a:ext uri="{FF2B5EF4-FFF2-40B4-BE49-F238E27FC236}">
                  <a16:creationId xmlns:a16="http://schemas.microsoft.com/office/drawing/2014/main" id="{DABB4064-C1A1-9F42-94FD-38CFE3331A7A}"/>
                </a:ext>
              </a:extLst>
            </p:cNvPr>
            <p:cNvSpPr/>
            <p:nvPr/>
          </p:nvSpPr>
          <p:spPr>
            <a:xfrm>
              <a:off x="14896851" y="4483837"/>
              <a:ext cx="0" cy="1367790"/>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sz="1350"/>
            </a:p>
          </p:txBody>
        </p:sp>
        <p:sp>
          <p:nvSpPr>
            <p:cNvPr id="74" name="object 21">
              <a:extLst>
                <a:ext uri="{FF2B5EF4-FFF2-40B4-BE49-F238E27FC236}">
                  <a16:creationId xmlns:a16="http://schemas.microsoft.com/office/drawing/2014/main" id="{80E89B1B-8A92-3848-8A50-1F65449BC0E6}"/>
                </a:ext>
              </a:extLst>
            </p:cNvPr>
            <p:cNvSpPr/>
            <p:nvPr/>
          </p:nvSpPr>
          <p:spPr>
            <a:xfrm>
              <a:off x="13823475"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75" name="object 22">
              <a:extLst>
                <a:ext uri="{FF2B5EF4-FFF2-40B4-BE49-F238E27FC236}">
                  <a16:creationId xmlns:a16="http://schemas.microsoft.com/office/drawing/2014/main" id="{62EEBB27-1388-1E46-8386-E27D84C15447}"/>
                </a:ext>
              </a:extLst>
            </p:cNvPr>
            <p:cNvSpPr/>
            <p:nvPr/>
          </p:nvSpPr>
          <p:spPr>
            <a:xfrm>
              <a:off x="19859887"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76" name="object 23">
              <a:extLst>
                <a:ext uri="{FF2B5EF4-FFF2-40B4-BE49-F238E27FC236}">
                  <a16:creationId xmlns:a16="http://schemas.microsoft.com/office/drawing/2014/main" id="{4CBC4500-76B5-BE4C-A136-E5E1A4547121}"/>
                </a:ext>
              </a:extLst>
            </p:cNvPr>
            <p:cNvSpPr/>
            <p:nvPr/>
          </p:nvSpPr>
          <p:spPr>
            <a:xfrm>
              <a:off x="6366464" y="4738306"/>
              <a:ext cx="0" cy="1170940"/>
            </a:xfrm>
            <a:custGeom>
              <a:avLst/>
              <a:gdLst/>
              <a:ahLst/>
              <a:cxnLst/>
              <a:rect l="l" t="t" r="r" b="b"/>
              <a:pathLst>
                <a:path h="1170939">
                  <a:moveTo>
                    <a:pt x="0" y="1170341"/>
                  </a:moveTo>
                  <a:lnTo>
                    <a:pt x="0" y="0"/>
                  </a:lnTo>
                </a:path>
              </a:pathLst>
            </a:custGeom>
            <a:ln w="10125">
              <a:solidFill>
                <a:schemeClr val="accent1"/>
              </a:solidFill>
            </a:ln>
          </p:spPr>
          <p:txBody>
            <a:bodyPr wrap="square" lIns="0" tIns="0" rIns="0" bIns="0" rtlCol="0"/>
            <a:lstStyle/>
            <a:p>
              <a:endParaRPr sz="1350"/>
            </a:p>
          </p:txBody>
        </p:sp>
        <p:sp>
          <p:nvSpPr>
            <p:cNvPr id="77" name="object 24">
              <a:extLst>
                <a:ext uri="{FF2B5EF4-FFF2-40B4-BE49-F238E27FC236}">
                  <a16:creationId xmlns:a16="http://schemas.microsoft.com/office/drawing/2014/main" id="{66CDEB0C-3566-4D45-9173-B6CB35F86EA4}"/>
                </a:ext>
              </a:extLst>
            </p:cNvPr>
            <p:cNvSpPr/>
            <p:nvPr/>
          </p:nvSpPr>
          <p:spPr>
            <a:xfrm>
              <a:off x="18313743" y="4270142"/>
              <a:ext cx="0" cy="1638935"/>
            </a:xfrm>
            <a:custGeom>
              <a:avLst/>
              <a:gdLst/>
              <a:ahLst/>
              <a:cxnLst/>
              <a:rect l="l" t="t" r="r" b="b"/>
              <a:pathLst>
                <a:path h="1638935">
                  <a:moveTo>
                    <a:pt x="0" y="1638505"/>
                  </a:moveTo>
                  <a:lnTo>
                    <a:pt x="0" y="0"/>
                  </a:lnTo>
                </a:path>
              </a:pathLst>
            </a:custGeom>
            <a:ln w="10125">
              <a:solidFill>
                <a:schemeClr val="accent1"/>
              </a:solidFill>
            </a:ln>
          </p:spPr>
          <p:txBody>
            <a:bodyPr wrap="square" lIns="0" tIns="0" rIns="0" bIns="0" rtlCol="0"/>
            <a:lstStyle/>
            <a:p>
              <a:endParaRPr sz="1350"/>
            </a:p>
          </p:txBody>
        </p:sp>
        <p:sp>
          <p:nvSpPr>
            <p:cNvPr id="78" name="object 25">
              <a:extLst>
                <a:ext uri="{FF2B5EF4-FFF2-40B4-BE49-F238E27FC236}">
                  <a16:creationId xmlns:a16="http://schemas.microsoft.com/office/drawing/2014/main" id="{2E837B53-1EF7-8744-A427-F95623B3BB33}"/>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79" name="object 26">
              <a:extLst>
                <a:ext uri="{FF2B5EF4-FFF2-40B4-BE49-F238E27FC236}">
                  <a16:creationId xmlns:a16="http://schemas.microsoft.com/office/drawing/2014/main" id="{6B29EA59-8629-E144-915F-72688335EA8B}"/>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sz="1350"/>
            </a:p>
          </p:txBody>
        </p:sp>
        <p:sp>
          <p:nvSpPr>
            <p:cNvPr id="80" name="object 27">
              <a:extLst>
                <a:ext uri="{FF2B5EF4-FFF2-40B4-BE49-F238E27FC236}">
                  <a16:creationId xmlns:a16="http://schemas.microsoft.com/office/drawing/2014/main" id="{AF73F3F9-2068-704D-87A5-24F775D15D67}"/>
                </a:ext>
              </a:extLst>
            </p:cNvPr>
            <p:cNvSpPr/>
            <p:nvPr/>
          </p:nvSpPr>
          <p:spPr>
            <a:xfrm>
              <a:off x="5945333" y="4334946"/>
              <a:ext cx="0" cy="1574165"/>
            </a:xfrm>
            <a:custGeom>
              <a:avLst/>
              <a:gdLst/>
              <a:ahLst/>
              <a:cxnLst/>
              <a:rect l="l" t="t" r="r" b="b"/>
              <a:pathLst>
                <a:path h="1574164">
                  <a:moveTo>
                    <a:pt x="0" y="1573700"/>
                  </a:moveTo>
                  <a:lnTo>
                    <a:pt x="0" y="0"/>
                  </a:lnTo>
                </a:path>
              </a:pathLst>
            </a:custGeom>
            <a:ln w="8931">
              <a:solidFill>
                <a:schemeClr val="accent1"/>
              </a:solidFill>
            </a:ln>
          </p:spPr>
          <p:txBody>
            <a:bodyPr wrap="square" lIns="0" tIns="0" rIns="0" bIns="0" rtlCol="0"/>
            <a:lstStyle/>
            <a:p>
              <a:endParaRPr sz="1350"/>
            </a:p>
          </p:txBody>
        </p:sp>
        <p:sp>
          <p:nvSpPr>
            <p:cNvPr id="81" name="object 28">
              <a:extLst>
                <a:ext uri="{FF2B5EF4-FFF2-40B4-BE49-F238E27FC236}">
                  <a16:creationId xmlns:a16="http://schemas.microsoft.com/office/drawing/2014/main" id="{A86B55A8-AD85-8148-87D5-A2371C99D8D2}"/>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sz="1350"/>
            </a:p>
          </p:txBody>
        </p:sp>
      </p:grpSp>
      <p:sp>
        <p:nvSpPr>
          <p:cNvPr id="82" name="Slide Number Placeholder 5">
            <a:extLst>
              <a:ext uri="{FF2B5EF4-FFF2-40B4-BE49-F238E27FC236}">
                <a16:creationId xmlns:a16="http://schemas.microsoft.com/office/drawing/2014/main" id="{B9E44DC8-AB7C-394C-8E38-489C44522C83}"/>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rgbClr val="FFFFFF"/>
                </a:solidFill>
              </a:rPr>
              <a:pPr/>
              <a:t>‹#›</a:t>
            </a:fld>
            <a:endParaRPr lang="en-US" sz="900" dirty="0">
              <a:solidFill>
                <a:srgbClr val="FFFFFF"/>
              </a:solidFill>
            </a:endParaRPr>
          </a:p>
        </p:txBody>
      </p:sp>
    </p:spTree>
    <p:extLst>
      <p:ext uri="{BB962C8B-B14F-4D97-AF65-F5344CB8AC3E}">
        <p14:creationId xmlns:p14="http://schemas.microsoft.com/office/powerpoint/2010/main" val="2528171468"/>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Title-Streamlined">
    <p:spTree>
      <p:nvGrpSpPr>
        <p:cNvPr id="1" name=""/>
        <p:cNvGrpSpPr/>
        <p:nvPr/>
      </p:nvGrpSpPr>
      <p:grpSpPr>
        <a:xfrm>
          <a:off x="0" y="0"/>
          <a:ext cx="0" cy="0"/>
          <a:chOff x="0" y="0"/>
          <a:chExt cx="0" cy="0"/>
        </a:xfrm>
      </p:grpSpPr>
      <p:pic>
        <p:nvPicPr>
          <p:cNvPr id="8" name="Picture 7" descr="A picture containing outdoor, blue, high, day&#10;&#10;Description automatically generated">
            <a:extLst>
              <a:ext uri="{FF2B5EF4-FFF2-40B4-BE49-F238E27FC236}">
                <a16:creationId xmlns:a16="http://schemas.microsoft.com/office/drawing/2014/main" id="{5830AB5F-E899-994A-A744-38255A86205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4630422"/>
          </a:xfrm>
          <a:prstGeom prst="rect">
            <a:avLst/>
          </a:prstGeom>
        </p:spPr>
      </p:pic>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0" y="2295562"/>
            <a:ext cx="12192000" cy="2125968"/>
          </a:xfrm>
        </p:spPr>
        <p:txBody>
          <a:bodyPr lIns="0" tIns="0" rIns="0" bIns="0" anchor="t" anchorCtr="0">
            <a:noAutofit/>
          </a:bodyPr>
          <a:lstStyle>
            <a:lvl1pPr algn="ctr">
              <a:lnSpc>
                <a:spcPct val="80000"/>
              </a:lnSpc>
              <a:defRPr sz="2700" b="1" i="0">
                <a:solidFill>
                  <a:srgbClr val="FFFFFF"/>
                </a:solidFill>
                <a:latin typeface="Obviously Wide Lght" pitchFamily="82" charset="77"/>
              </a:defRPr>
            </a:lvl1pPr>
          </a:lstStyle>
          <a:p>
            <a:r>
              <a:rPr lang="en-US" dirty="0"/>
              <a:t>CLICK TO ADD 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0" y="682908"/>
            <a:ext cx="12192000" cy="1225091"/>
          </a:xfrm>
        </p:spPr>
        <p:txBody>
          <a:bodyPr lIns="0" tIns="0" rIns="0" bIns="0" anchor="b" anchorCtr="0">
            <a:noAutofit/>
          </a:bodyPr>
          <a:lstStyle>
            <a:lvl1pPr marL="0" indent="0" algn="ctr">
              <a:spcBef>
                <a:spcPts val="0"/>
              </a:spcBef>
              <a:buNone/>
              <a:defRPr sz="900" b="1" i="0" spc="75" baseline="0">
                <a:solidFill>
                  <a:schemeClr val="accent1"/>
                </a:solidFill>
                <a:latin typeface="Obviously Wide Semi" pitchFamily="8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SUBTITLE OR FURTHER DESCRIPTION, </a:t>
            </a:r>
            <a:br>
              <a:rPr lang="en-US" dirty="0"/>
            </a:br>
            <a:r>
              <a:rPr lang="en-US" dirty="0"/>
              <a:t>AS NECESSARY -CAN BE MULTIPLE LINES</a:t>
            </a:r>
          </a:p>
        </p:txBody>
      </p:sp>
      <p:sp>
        <p:nvSpPr>
          <p:cNvPr id="16" name="Text Placeholder 15">
            <a:extLst>
              <a:ext uri="{FF2B5EF4-FFF2-40B4-BE49-F238E27FC236}">
                <a16:creationId xmlns:a16="http://schemas.microsoft.com/office/drawing/2014/main" id="{DFA1C115-DB67-C448-92EF-186762A3325A}"/>
              </a:ext>
            </a:extLst>
          </p:cNvPr>
          <p:cNvSpPr>
            <a:spLocks noGrp="1"/>
          </p:cNvSpPr>
          <p:nvPr>
            <p:ph type="body" sz="quarter" idx="10" hasCustomPrompt="1"/>
          </p:nvPr>
        </p:nvSpPr>
        <p:spPr>
          <a:xfrm>
            <a:off x="2766350" y="5607571"/>
            <a:ext cx="3096975" cy="309219"/>
          </a:xfrm>
        </p:spPr>
        <p:txBody>
          <a:bodyPr lIns="0" tIns="0" rIns="0" bIns="0">
            <a:noAutofit/>
          </a:bodyPr>
          <a:lstStyle>
            <a:lvl1pPr marL="0" indent="0" algn="r">
              <a:buFont typeface="Arial" panose="020B0604020202020204" pitchFamily="34" charset="0"/>
              <a:buNone/>
              <a:defRPr sz="750" b="1" i="0" spc="75" baseline="0">
                <a:solidFill>
                  <a:schemeClr val="accent2"/>
                </a:solidFill>
                <a:latin typeface="Obviously Wide Semi" pitchFamily="82" charset="77"/>
              </a:defRPr>
            </a:lvl1pPr>
          </a:lstStyle>
          <a:p>
            <a:pPr lvl="0"/>
            <a:r>
              <a:rPr lang="en-US" dirty="0"/>
              <a:t>CLICK TO ADD DATE HERE</a:t>
            </a:r>
          </a:p>
        </p:txBody>
      </p:sp>
      <p:sp>
        <p:nvSpPr>
          <p:cNvPr id="18" name="Text Placeholder 17">
            <a:extLst>
              <a:ext uri="{FF2B5EF4-FFF2-40B4-BE49-F238E27FC236}">
                <a16:creationId xmlns:a16="http://schemas.microsoft.com/office/drawing/2014/main" id="{50A5C1CF-F3E7-EB4A-BC97-F192E8DDFEDF}"/>
              </a:ext>
            </a:extLst>
          </p:cNvPr>
          <p:cNvSpPr>
            <a:spLocks noGrp="1"/>
          </p:cNvSpPr>
          <p:nvPr>
            <p:ph type="body" sz="quarter" idx="11" hasCustomPrompt="1"/>
          </p:nvPr>
        </p:nvSpPr>
        <p:spPr>
          <a:xfrm>
            <a:off x="6991408" y="5607569"/>
            <a:ext cx="4345923" cy="365864"/>
          </a:xfrm>
        </p:spPr>
        <p:txBody>
          <a:bodyPr lIns="0" tIns="0" rIns="0" bIns="0">
            <a:noAutofit/>
          </a:bodyPr>
          <a:lstStyle>
            <a:lvl1pPr marL="0" indent="0" algn="l">
              <a:buFont typeface="Arial" panose="020B0604020202020204" pitchFamily="34" charset="0"/>
              <a:buNone/>
              <a:defRPr sz="750" b="1" i="0" spc="75" baseline="0">
                <a:solidFill>
                  <a:schemeClr val="accent2"/>
                </a:solidFill>
                <a:latin typeface="Obviously Wide Semi" pitchFamily="82" charset="77"/>
              </a:defRPr>
            </a:lvl1pPr>
          </a:lstStyle>
          <a:p>
            <a:pPr lvl="0"/>
            <a:r>
              <a:rPr lang="en-US" dirty="0"/>
              <a:t>CLICK TO ADD PRESENTER NAME HERE</a:t>
            </a:r>
          </a:p>
        </p:txBody>
      </p:sp>
      <p:grpSp>
        <p:nvGrpSpPr>
          <p:cNvPr id="4" name="Group 3">
            <a:extLst>
              <a:ext uri="{FF2B5EF4-FFF2-40B4-BE49-F238E27FC236}">
                <a16:creationId xmlns:a16="http://schemas.microsoft.com/office/drawing/2014/main" id="{6ED70F11-21DB-AE42-A648-9A8FFAA14C90}"/>
              </a:ext>
            </a:extLst>
          </p:cNvPr>
          <p:cNvGrpSpPr/>
          <p:nvPr userDrawn="1"/>
        </p:nvGrpSpPr>
        <p:grpSpPr>
          <a:xfrm>
            <a:off x="6414079" y="5084202"/>
            <a:ext cx="81475" cy="1293117"/>
            <a:chOff x="11708180" y="2750455"/>
            <a:chExt cx="81474" cy="1293117"/>
          </a:xfrm>
        </p:grpSpPr>
        <p:sp>
          <p:nvSpPr>
            <p:cNvPr id="13" name="object 12">
              <a:extLst>
                <a:ext uri="{FF2B5EF4-FFF2-40B4-BE49-F238E27FC236}">
                  <a16:creationId xmlns:a16="http://schemas.microsoft.com/office/drawing/2014/main" id="{9755D1AA-CF36-5A4C-B1E7-E9B3E1BDF158}"/>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sz="1350"/>
            </a:p>
          </p:txBody>
        </p:sp>
        <p:sp>
          <p:nvSpPr>
            <p:cNvPr id="14" name="object 22">
              <a:extLst>
                <a:ext uri="{FF2B5EF4-FFF2-40B4-BE49-F238E27FC236}">
                  <a16:creationId xmlns:a16="http://schemas.microsoft.com/office/drawing/2014/main" id="{32A2ED7C-B1C8-514C-BD1B-3D6C75301703}"/>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pic>
        <p:nvPicPr>
          <p:cNvPr id="23" name="Picture 22">
            <a:extLst>
              <a:ext uri="{FF2B5EF4-FFF2-40B4-BE49-F238E27FC236}">
                <a16:creationId xmlns:a16="http://schemas.microsoft.com/office/drawing/2014/main" id="{EE71B562-D799-2B48-8D52-9BF0A7E1D10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8784" y="5147075"/>
            <a:ext cx="1028021" cy="1028021"/>
          </a:xfrm>
          <a:prstGeom prst="rect">
            <a:avLst/>
          </a:prstGeom>
        </p:spPr>
      </p:pic>
    </p:spTree>
    <p:extLst>
      <p:ext uri="{BB962C8B-B14F-4D97-AF65-F5344CB8AC3E}">
        <p14:creationId xmlns:p14="http://schemas.microsoft.com/office/powerpoint/2010/main" val="6556798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Title-Streamlined">
    <p:spTree>
      <p:nvGrpSpPr>
        <p:cNvPr id="1" name=""/>
        <p:cNvGrpSpPr/>
        <p:nvPr/>
      </p:nvGrpSpPr>
      <p:grpSpPr>
        <a:xfrm>
          <a:off x="0" y="0"/>
          <a:ext cx="0" cy="0"/>
          <a:chOff x="0" y="0"/>
          <a:chExt cx="0" cy="0"/>
        </a:xfrm>
      </p:grpSpPr>
      <p:pic>
        <p:nvPicPr>
          <p:cNvPr id="22" name="object 3">
            <a:extLst>
              <a:ext uri="{FF2B5EF4-FFF2-40B4-BE49-F238E27FC236}">
                <a16:creationId xmlns:a16="http://schemas.microsoft.com/office/drawing/2014/main" id="{1DD79F47-C680-864A-AF97-94AFB5E09FAC}"/>
              </a:ext>
            </a:extLst>
          </p:cNvPr>
          <p:cNvPicPr/>
          <p:nvPr userDrawn="1"/>
        </p:nvPicPr>
        <p:blipFill>
          <a:blip r:embed="rId2" cstate="print"/>
          <a:stretch>
            <a:fillRect/>
          </a:stretch>
        </p:blipFill>
        <p:spPr>
          <a:xfrm>
            <a:off x="0" y="-2"/>
            <a:ext cx="12215405" cy="4630422"/>
          </a:xfrm>
          <a:prstGeom prst="rect">
            <a:avLst/>
          </a:prstGeom>
        </p:spPr>
      </p:pic>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0" y="2295562"/>
            <a:ext cx="12192000" cy="2125968"/>
          </a:xfrm>
        </p:spPr>
        <p:txBody>
          <a:bodyPr lIns="0" tIns="0" rIns="0" bIns="0" anchor="t" anchorCtr="0">
            <a:noAutofit/>
          </a:bodyPr>
          <a:lstStyle>
            <a:lvl1pPr algn="ctr">
              <a:lnSpc>
                <a:spcPct val="80000"/>
              </a:lnSpc>
              <a:defRPr sz="2700" b="1" i="0">
                <a:solidFill>
                  <a:srgbClr val="FFFFFF"/>
                </a:solidFill>
                <a:latin typeface="Obviously Wide Lght" pitchFamily="82" charset="77"/>
              </a:defRPr>
            </a:lvl1pPr>
          </a:lstStyle>
          <a:p>
            <a:r>
              <a:rPr lang="en-US" dirty="0"/>
              <a:t>CLICK TO ADD 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0" y="682908"/>
            <a:ext cx="12192000" cy="1225091"/>
          </a:xfrm>
        </p:spPr>
        <p:txBody>
          <a:bodyPr lIns="0" tIns="0" rIns="0" bIns="0" anchor="b" anchorCtr="0">
            <a:noAutofit/>
          </a:bodyPr>
          <a:lstStyle>
            <a:lvl1pPr marL="0" indent="0" algn="ctr">
              <a:spcBef>
                <a:spcPts val="0"/>
              </a:spcBef>
              <a:buNone/>
              <a:defRPr sz="900" b="1" i="0" spc="75" baseline="0">
                <a:solidFill>
                  <a:schemeClr val="accent2"/>
                </a:solidFill>
                <a:latin typeface="Obviously Wide Semi" pitchFamily="8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SUBTITLE OR FURTHER DESCRIPTION, </a:t>
            </a:r>
            <a:br>
              <a:rPr lang="en-US" dirty="0"/>
            </a:br>
            <a:r>
              <a:rPr lang="en-US" dirty="0"/>
              <a:t>AS NECESSARY -CAN BE MULTIPLE LINES</a:t>
            </a:r>
          </a:p>
        </p:txBody>
      </p:sp>
      <p:sp>
        <p:nvSpPr>
          <p:cNvPr id="16" name="Text Placeholder 15">
            <a:extLst>
              <a:ext uri="{FF2B5EF4-FFF2-40B4-BE49-F238E27FC236}">
                <a16:creationId xmlns:a16="http://schemas.microsoft.com/office/drawing/2014/main" id="{DFA1C115-DB67-C448-92EF-186762A3325A}"/>
              </a:ext>
            </a:extLst>
          </p:cNvPr>
          <p:cNvSpPr>
            <a:spLocks noGrp="1"/>
          </p:cNvSpPr>
          <p:nvPr>
            <p:ph type="body" sz="quarter" idx="10" hasCustomPrompt="1"/>
          </p:nvPr>
        </p:nvSpPr>
        <p:spPr>
          <a:xfrm>
            <a:off x="2766350" y="5607571"/>
            <a:ext cx="3096975" cy="309219"/>
          </a:xfrm>
        </p:spPr>
        <p:txBody>
          <a:bodyPr lIns="0" tIns="0" rIns="0" bIns="0">
            <a:noAutofit/>
          </a:bodyPr>
          <a:lstStyle>
            <a:lvl1pPr marL="0" indent="0" algn="r">
              <a:buFont typeface="Arial" panose="020B0604020202020204" pitchFamily="34" charset="0"/>
              <a:buNone/>
              <a:defRPr sz="750" b="1" i="0" spc="75" baseline="0">
                <a:solidFill>
                  <a:schemeClr val="accent1"/>
                </a:solidFill>
                <a:latin typeface="Obviously Wide Semi" pitchFamily="82" charset="77"/>
              </a:defRPr>
            </a:lvl1pPr>
          </a:lstStyle>
          <a:p>
            <a:pPr lvl="0"/>
            <a:r>
              <a:rPr lang="en-US" dirty="0"/>
              <a:t>CLICK TO ADD DATE HERE</a:t>
            </a:r>
          </a:p>
        </p:txBody>
      </p:sp>
      <p:sp>
        <p:nvSpPr>
          <p:cNvPr id="18" name="Text Placeholder 17">
            <a:extLst>
              <a:ext uri="{FF2B5EF4-FFF2-40B4-BE49-F238E27FC236}">
                <a16:creationId xmlns:a16="http://schemas.microsoft.com/office/drawing/2014/main" id="{50A5C1CF-F3E7-EB4A-BC97-F192E8DDFEDF}"/>
              </a:ext>
            </a:extLst>
          </p:cNvPr>
          <p:cNvSpPr>
            <a:spLocks noGrp="1"/>
          </p:cNvSpPr>
          <p:nvPr>
            <p:ph type="body" sz="quarter" idx="11" hasCustomPrompt="1"/>
          </p:nvPr>
        </p:nvSpPr>
        <p:spPr>
          <a:xfrm>
            <a:off x="6991408" y="5607569"/>
            <a:ext cx="4345923" cy="365864"/>
          </a:xfrm>
        </p:spPr>
        <p:txBody>
          <a:bodyPr lIns="0" tIns="0" rIns="0" bIns="0">
            <a:noAutofit/>
          </a:bodyPr>
          <a:lstStyle>
            <a:lvl1pPr marL="0" indent="0" algn="l">
              <a:buFont typeface="Arial" panose="020B0604020202020204" pitchFamily="34" charset="0"/>
              <a:buNone/>
              <a:defRPr sz="750" b="1" i="0" spc="75" baseline="0">
                <a:solidFill>
                  <a:schemeClr val="accent1"/>
                </a:solidFill>
                <a:latin typeface="Obviously Wide Semi" pitchFamily="82" charset="77"/>
              </a:defRPr>
            </a:lvl1pPr>
          </a:lstStyle>
          <a:p>
            <a:pPr lvl="0"/>
            <a:r>
              <a:rPr lang="en-US" dirty="0"/>
              <a:t>CLICK TO ADD PRESENTER NAME HERE</a:t>
            </a:r>
          </a:p>
        </p:txBody>
      </p:sp>
      <p:pic>
        <p:nvPicPr>
          <p:cNvPr id="23" name="Picture 22">
            <a:extLst>
              <a:ext uri="{FF2B5EF4-FFF2-40B4-BE49-F238E27FC236}">
                <a16:creationId xmlns:a16="http://schemas.microsoft.com/office/drawing/2014/main" id="{EE71B562-D799-2B48-8D52-9BF0A7E1D10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8784" y="5147075"/>
            <a:ext cx="1028021" cy="1028021"/>
          </a:xfrm>
          <a:prstGeom prst="rect">
            <a:avLst/>
          </a:prstGeom>
        </p:spPr>
      </p:pic>
      <p:grpSp>
        <p:nvGrpSpPr>
          <p:cNvPr id="17" name="Group 16">
            <a:extLst>
              <a:ext uri="{FF2B5EF4-FFF2-40B4-BE49-F238E27FC236}">
                <a16:creationId xmlns:a16="http://schemas.microsoft.com/office/drawing/2014/main" id="{40080802-9C1C-174B-9450-760AE8970B43}"/>
              </a:ext>
            </a:extLst>
          </p:cNvPr>
          <p:cNvGrpSpPr/>
          <p:nvPr userDrawn="1"/>
        </p:nvGrpSpPr>
        <p:grpSpPr>
          <a:xfrm>
            <a:off x="6414079" y="5084202"/>
            <a:ext cx="81475" cy="1293117"/>
            <a:chOff x="11708180" y="2750455"/>
            <a:chExt cx="81474" cy="1293117"/>
          </a:xfrm>
        </p:grpSpPr>
        <p:sp>
          <p:nvSpPr>
            <p:cNvPr id="19" name="object 12">
              <a:extLst>
                <a:ext uri="{FF2B5EF4-FFF2-40B4-BE49-F238E27FC236}">
                  <a16:creationId xmlns:a16="http://schemas.microsoft.com/office/drawing/2014/main" id="{D54F02A5-CF51-9D40-B14F-AFBE7ECBA423}"/>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sz="1350"/>
            </a:p>
          </p:txBody>
        </p:sp>
        <p:sp>
          <p:nvSpPr>
            <p:cNvPr id="20" name="object 22">
              <a:extLst>
                <a:ext uri="{FF2B5EF4-FFF2-40B4-BE49-F238E27FC236}">
                  <a16:creationId xmlns:a16="http://schemas.microsoft.com/office/drawing/2014/main" id="{8CE7DCDC-8380-D24D-AA79-D5C30F1E31DA}"/>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sz="1350"/>
            </a:p>
          </p:txBody>
        </p:sp>
      </p:grpSp>
    </p:spTree>
    <p:extLst>
      <p:ext uri="{BB962C8B-B14F-4D97-AF65-F5344CB8AC3E}">
        <p14:creationId xmlns:p14="http://schemas.microsoft.com/office/powerpoint/2010/main" val="36664416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Title-Streamlined">
    <p:spTree>
      <p:nvGrpSpPr>
        <p:cNvPr id="1" name=""/>
        <p:cNvGrpSpPr/>
        <p:nvPr/>
      </p:nvGrpSpPr>
      <p:grpSpPr>
        <a:xfrm>
          <a:off x="0" y="0"/>
          <a:ext cx="0" cy="0"/>
          <a:chOff x="0" y="0"/>
          <a:chExt cx="0" cy="0"/>
        </a:xfrm>
      </p:grpSpPr>
      <p:pic>
        <p:nvPicPr>
          <p:cNvPr id="12" name="Picture 11" descr="A picture containing outdoor, blue, high, day&#10;&#10;Description automatically generated">
            <a:extLst>
              <a:ext uri="{FF2B5EF4-FFF2-40B4-BE49-F238E27FC236}">
                <a16:creationId xmlns:a16="http://schemas.microsoft.com/office/drawing/2014/main" id="{F52ABDD9-D7C0-A149-B5CC-09D9843C69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07939" y="1851951"/>
            <a:ext cx="10881643" cy="1967697"/>
          </a:xfrm>
          <a:prstGeom prst="rect">
            <a:avLst/>
          </a:prstGeom>
        </p:spPr>
      </p:pic>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1307938" y="2546429"/>
            <a:ext cx="10884063" cy="1332380"/>
          </a:xfrm>
        </p:spPr>
        <p:txBody>
          <a:bodyPr lIns="0" tIns="0" rIns="0" bIns="0" anchor="t" anchorCtr="0">
            <a:noAutofit/>
          </a:bodyPr>
          <a:lstStyle>
            <a:lvl1pPr marL="0" algn="ctr" defTabSz="685800" rtl="0" eaLnBrk="1" latinLnBrk="0" hangingPunct="1">
              <a:lnSpc>
                <a:spcPct val="80000"/>
              </a:lnSpc>
              <a:spcBef>
                <a:spcPct val="0"/>
              </a:spcBef>
              <a:buNone/>
              <a:defRPr lang="en-US" sz="3600" b="1" i="1" kern="1200" dirty="0">
                <a:solidFill>
                  <a:srgbClr val="FFFFFF"/>
                </a:solidFill>
                <a:latin typeface="Obviously Wide Lght" pitchFamily="82" charset="77"/>
                <a:ea typeface="+mj-ea"/>
                <a:cs typeface="+mj-cs"/>
              </a:defRPr>
            </a:lvl1pPr>
          </a:lstStyle>
          <a:p>
            <a:r>
              <a:rPr lang="en-US" dirty="0"/>
              <a:t>CLICK TO ADD </a:t>
            </a:r>
            <a:br>
              <a:rPr lang="en-US" dirty="0"/>
            </a:br>
            <a:r>
              <a:rPr lang="en-US" dirty="0"/>
              <a:t>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1307938" y="2070471"/>
            <a:ext cx="10884063" cy="361842"/>
          </a:xfrm>
        </p:spPr>
        <p:txBody>
          <a:bodyPr lIns="0" tIns="0" rIns="0" bIns="0" anchor="b" anchorCtr="0">
            <a:noAutofit/>
          </a:bodyPr>
          <a:lstStyle>
            <a:lvl1pPr marL="0" indent="0" algn="ctr" defTabSz="685800" rtl="0" eaLnBrk="1" latinLnBrk="0" hangingPunct="1">
              <a:lnSpc>
                <a:spcPct val="90000"/>
              </a:lnSpc>
              <a:spcBef>
                <a:spcPts val="0"/>
              </a:spcBef>
              <a:buFont typeface="Arial" panose="020B0604020202020204" pitchFamily="34" charset="0"/>
              <a:buNone/>
              <a:defRPr lang="en-US" sz="900" b="1" i="0" kern="1200" spc="75" baseline="0" dirty="0">
                <a:solidFill>
                  <a:schemeClr val="accent1"/>
                </a:solidFill>
                <a:latin typeface="Obviously Wide Bold" pitchFamily="82" charset="77"/>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SUBTITLE OR FURTHER DESCRIPTION, </a:t>
            </a:r>
            <a:br>
              <a:rPr lang="en-US" dirty="0"/>
            </a:br>
            <a:r>
              <a:rPr lang="en-US" dirty="0"/>
              <a:t>AS NECESSARY -CAN BE MULTIPLE LINES</a:t>
            </a:r>
          </a:p>
        </p:txBody>
      </p:sp>
      <p:pic>
        <p:nvPicPr>
          <p:cNvPr id="25" name="Picture 24" descr="A picture containing outdoor, blue, high, day&#10;&#10;Description automatically generated">
            <a:extLst>
              <a:ext uri="{FF2B5EF4-FFF2-40B4-BE49-F238E27FC236}">
                <a16:creationId xmlns:a16="http://schemas.microsoft.com/office/drawing/2014/main" id="{9AC9622B-6F54-8241-BEFE-8070DBBE67A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56" y="5694206"/>
            <a:ext cx="1894727" cy="720449"/>
          </a:xfrm>
          <a:prstGeom prst="rect">
            <a:avLst/>
          </a:prstGeom>
        </p:spPr>
      </p:pic>
      <p:sp>
        <p:nvSpPr>
          <p:cNvPr id="30" name="Text Placeholder 15">
            <a:extLst>
              <a:ext uri="{FF2B5EF4-FFF2-40B4-BE49-F238E27FC236}">
                <a16:creationId xmlns:a16="http://schemas.microsoft.com/office/drawing/2014/main" id="{790E0844-3A2A-984A-90D8-1D23964AC98D}"/>
              </a:ext>
            </a:extLst>
          </p:cNvPr>
          <p:cNvSpPr>
            <a:spLocks noGrp="1"/>
          </p:cNvSpPr>
          <p:nvPr>
            <p:ph type="body" sz="quarter" idx="10" hasCustomPrompt="1"/>
          </p:nvPr>
        </p:nvSpPr>
        <p:spPr>
          <a:xfrm>
            <a:off x="2488497" y="5295055"/>
            <a:ext cx="4291584" cy="309219"/>
          </a:xfrm>
        </p:spPr>
        <p:txBody>
          <a:bodyPr lIns="0" tIns="0" rIns="0" bIns="0">
            <a:noAutofit/>
          </a:bodyPr>
          <a:lstStyle>
            <a:lvl1pPr marL="0" indent="0" algn="l">
              <a:buFont typeface="Arial" panose="020B0604020202020204" pitchFamily="34" charset="0"/>
              <a:buNone/>
              <a:defRPr sz="788" b="1" i="0" spc="75" baseline="0">
                <a:solidFill>
                  <a:schemeClr val="accent2"/>
                </a:solidFill>
                <a:latin typeface="Obviously Wide Bold" pitchFamily="82" charset="77"/>
              </a:defRPr>
            </a:lvl1pPr>
          </a:lstStyle>
          <a:p>
            <a:pPr lvl="0"/>
            <a:r>
              <a:rPr lang="en-US" dirty="0"/>
              <a:t>CLICK TO ADD DATE HERE</a:t>
            </a:r>
          </a:p>
        </p:txBody>
      </p:sp>
      <p:sp>
        <p:nvSpPr>
          <p:cNvPr id="31" name="Text Placeholder 17">
            <a:extLst>
              <a:ext uri="{FF2B5EF4-FFF2-40B4-BE49-F238E27FC236}">
                <a16:creationId xmlns:a16="http://schemas.microsoft.com/office/drawing/2014/main" id="{327E3DC2-EC20-234A-92CB-06D2D080774D}"/>
              </a:ext>
            </a:extLst>
          </p:cNvPr>
          <p:cNvSpPr>
            <a:spLocks noGrp="1"/>
          </p:cNvSpPr>
          <p:nvPr>
            <p:ph type="body" sz="quarter" idx="11" hasCustomPrompt="1"/>
          </p:nvPr>
        </p:nvSpPr>
        <p:spPr>
          <a:xfrm>
            <a:off x="7286564" y="5295053"/>
            <a:ext cx="4345923" cy="365864"/>
          </a:xfrm>
        </p:spPr>
        <p:txBody>
          <a:bodyPr lIns="0" tIns="0" rIns="0" bIns="0">
            <a:noAutofit/>
          </a:bodyPr>
          <a:lstStyle>
            <a:lvl1pPr marL="0" indent="0" algn="r">
              <a:buFont typeface="Arial" panose="020B0604020202020204" pitchFamily="34" charset="0"/>
              <a:buNone/>
              <a:defRPr sz="788" b="1" i="0" spc="75" baseline="0">
                <a:solidFill>
                  <a:schemeClr val="accent2"/>
                </a:solidFill>
                <a:latin typeface="Obviously Wide Bold" pitchFamily="82" charset="77"/>
              </a:defRPr>
            </a:lvl1pPr>
          </a:lstStyle>
          <a:p>
            <a:pPr lvl="0"/>
            <a:r>
              <a:rPr lang="en-US" dirty="0"/>
              <a:t>CLICK TO ADD PRESENTER NAME HERE</a:t>
            </a:r>
          </a:p>
        </p:txBody>
      </p:sp>
      <p:pic>
        <p:nvPicPr>
          <p:cNvPr id="15" name="Picture 14">
            <a:extLst>
              <a:ext uri="{FF2B5EF4-FFF2-40B4-BE49-F238E27FC236}">
                <a16:creationId xmlns:a16="http://schemas.microsoft.com/office/drawing/2014/main" id="{AD73B034-D0BE-314C-95BB-DCC25C6EDB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3099" y="5522038"/>
            <a:ext cx="1064840" cy="1064840"/>
          </a:xfrm>
          <a:prstGeom prst="rect">
            <a:avLst/>
          </a:prstGeom>
        </p:spPr>
      </p:pic>
      <p:grpSp>
        <p:nvGrpSpPr>
          <p:cNvPr id="22" name="Group 21">
            <a:extLst>
              <a:ext uri="{FF2B5EF4-FFF2-40B4-BE49-F238E27FC236}">
                <a16:creationId xmlns:a16="http://schemas.microsoft.com/office/drawing/2014/main" id="{341D9D09-E6B0-C149-A8D9-5106E44D936A}"/>
              </a:ext>
            </a:extLst>
          </p:cNvPr>
          <p:cNvGrpSpPr/>
          <p:nvPr userDrawn="1"/>
        </p:nvGrpSpPr>
        <p:grpSpPr>
          <a:xfrm>
            <a:off x="7046413" y="4694796"/>
            <a:ext cx="81475" cy="1293117"/>
            <a:chOff x="11708180" y="2750455"/>
            <a:chExt cx="81474" cy="1293117"/>
          </a:xfrm>
        </p:grpSpPr>
        <p:sp>
          <p:nvSpPr>
            <p:cNvPr id="23" name="object 12">
              <a:extLst>
                <a:ext uri="{FF2B5EF4-FFF2-40B4-BE49-F238E27FC236}">
                  <a16:creationId xmlns:a16="http://schemas.microsoft.com/office/drawing/2014/main" id="{52D5C89F-F80A-9849-B0C2-15A39D9DA35E}"/>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sz="1350"/>
            </a:p>
          </p:txBody>
        </p:sp>
        <p:sp>
          <p:nvSpPr>
            <p:cNvPr id="24" name="object 22">
              <a:extLst>
                <a:ext uri="{FF2B5EF4-FFF2-40B4-BE49-F238E27FC236}">
                  <a16:creationId xmlns:a16="http://schemas.microsoft.com/office/drawing/2014/main" id="{B2101815-C8F2-5B4B-8C1F-24FB3A709101}"/>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spTree>
    <p:extLst>
      <p:ext uri="{BB962C8B-B14F-4D97-AF65-F5344CB8AC3E}">
        <p14:creationId xmlns:p14="http://schemas.microsoft.com/office/powerpoint/2010/main" val="42013049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Title-Streamlined">
    <p:spTree>
      <p:nvGrpSpPr>
        <p:cNvPr id="1" name=""/>
        <p:cNvGrpSpPr/>
        <p:nvPr/>
      </p:nvGrpSpPr>
      <p:grpSpPr>
        <a:xfrm>
          <a:off x="0" y="0"/>
          <a:ext cx="0" cy="0"/>
          <a:chOff x="0" y="0"/>
          <a:chExt cx="0" cy="0"/>
        </a:xfrm>
      </p:grpSpPr>
      <p:pic>
        <p:nvPicPr>
          <p:cNvPr id="14" name="object 3">
            <a:extLst>
              <a:ext uri="{FF2B5EF4-FFF2-40B4-BE49-F238E27FC236}">
                <a16:creationId xmlns:a16="http://schemas.microsoft.com/office/drawing/2014/main" id="{86F9D704-E281-694A-8DF7-8FE9BEBCEAFB}"/>
              </a:ext>
            </a:extLst>
          </p:cNvPr>
          <p:cNvPicPr/>
          <p:nvPr userDrawn="1"/>
        </p:nvPicPr>
        <p:blipFill>
          <a:blip r:embed="rId2" cstate="print"/>
          <a:stretch>
            <a:fillRect/>
          </a:stretch>
        </p:blipFill>
        <p:spPr>
          <a:xfrm>
            <a:off x="1307938" y="1851950"/>
            <a:ext cx="10884063" cy="1988449"/>
          </a:xfrm>
          <a:prstGeom prst="rect">
            <a:avLst/>
          </a:prstGeom>
        </p:spPr>
      </p:pic>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1307938" y="2546429"/>
            <a:ext cx="10884063" cy="1332380"/>
          </a:xfrm>
        </p:spPr>
        <p:txBody>
          <a:bodyPr lIns="0" tIns="0" rIns="0" bIns="0" anchor="t" anchorCtr="0">
            <a:noAutofit/>
          </a:bodyPr>
          <a:lstStyle>
            <a:lvl1pPr marL="0" algn="ctr" defTabSz="685800" rtl="0" eaLnBrk="1" latinLnBrk="0" hangingPunct="1">
              <a:lnSpc>
                <a:spcPct val="80000"/>
              </a:lnSpc>
              <a:spcBef>
                <a:spcPct val="0"/>
              </a:spcBef>
              <a:buNone/>
              <a:defRPr lang="en-US" sz="3600" b="1" i="1" kern="1200" dirty="0">
                <a:solidFill>
                  <a:srgbClr val="FFFFFF"/>
                </a:solidFill>
                <a:latin typeface="Obviously Wide Lght" pitchFamily="82" charset="77"/>
                <a:ea typeface="+mj-ea"/>
                <a:cs typeface="+mj-cs"/>
              </a:defRPr>
            </a:lvl1pPr>
          </a:lstStyle>
          <a:p>
            <a:r>
              <a:rPr lang="en-US" dirty="0"/>
              <a:t>CLICK TO ADD </a:t>
            </a:r>
            <a:br>
              <a:rPr lang="en-US" dirty="0"/>
            </a:br>
            <a:r>
              <a:rPr lang="en-US" dirty="0"/>
              <a:t>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1307938" y="2070471"/>
            <a:ext cx="10884063" cy="361842"/>
          </a:xfrm>
        </p:spPr>
        <p:txBody>
          <a:bodyPr lIns="0" tIns="0" rIns="0" bIns="0" anchor="b" anchorCtr="0">
            <a:noAutofit/>
          </a:bodyPr>
          <a:lstStyle>
            <a:lvl1pPr marL="0" indent="0" algn="ctr" defTabSz="685800" rtl="0" eaLnBrk="1" latinLnBrk="0" hangingPunct="1">
              <a:lnSpc>
                <a:spcPct val="90000"/>
              </a:lnSpc>
              <a:spcBef>
                <a:spcPts val="0"/>
              </a:spcBef>
              <a:buFont typeface="Arial" panose="020B0604020202020204" pitchFamily="34" charset="0"/>
              <a:buNone/>
              <a:defRPr lang="en-US" sz="900" b="1" i="0" kern="1200" spc="75" baseline="0" dirty="0">
                <a:solidFill>
                  <a:schemeClr val="accent2"/>
                </a:solidFill>
                <a:latin typeface="Obviously Wide Bold" pitchFamily="82" charset="77"/>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SUBTITLE OR FURTHER DESCRIPTION, </a:t>
            </a:r>
            <a:br>
              <a:rPr lang="en-US" dirty="0"/>
            </a:br>
            <a:r>
              <a:rPr lang="en-US" dirty="0"/>
              <a:t>AS NECESSARY -CAN BE MULTIPLE LINES</a:t>
            </a:r>
          </a:p>
        </p:txBody>
      </p:sp>
      <p:pic>
        <p:nvPicPr>
          <p:cNvPr id="25" name="Picture 24" descr="A picture containing outdoor, blue, high, day&#10;&#10;Description automatically generated">
            <a:extLst>
              <a:ext uri="{FF2B5EF4-FFF2-40B4-BE49-F238E27FC236}">
                <a16:creationId xmlns:a16="http://schemas.microsoft.com/office/drawing/2014/main" id="{9AC9622B-6F54-8241-BEFE-8070DBBE67A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56" y="5694206"/>
            <a:ext cx="1894727" cy="720449"/>
          </a:xfrm>
          <a:prstGeom prst="rect">
            <a:avLst/>
          </a:prstGeom>
        </p:spPr>
      </p:pic>
      <p:sp>
        <p:nvSpPr>
          <p:cNvPr id="30" name="Text Placeholder 15">
            <a:extLst>
              <a:ext uri="{FF2B5EF4-FFF2-40B4-BE49-F238E27FC236}">
                <a16:creationId xmlns:a16="http://schemas.microsoft.com/office/drawing/2014/main" id="{790E0844-3A2A-984A-90D8-1D23964AC98D}"/>
              </a:ext>
            </a:extLst>
          </p:cNvPr>
          <p:cNvSpPr>
            <a:spLocks noGrp="1"/>
          </p:cNvSpPr>
          <p:nvPr>
            <p:ph type="body" sz="quarter" idx="10" hasCustomPrompt="1"/>
          </p:nvPr>
        </p:nvSpPr>
        <p:spPr>
          <a:xfrm>
            <a:off x="2488497" y="5295055"/>
            <a:ext cx="4291584" cy="309219"/>
          </a:xfrm>
        </p:spPr>
        <p:txBody>
          <a:bodyPr lIns="0" tIns="0" rIns="0" bIns="0">
            <a:noAutofit/>
          </a:bodyPr>
          <a:lstStyle>
            <a:lvl1pPr marL="0" indent="0" algn="l">
              <a:buFont typeface="Arial" panose="020B0604020202020204" pitchFamily="34" charset="0"/>
              <a:buNone/>
              <a:defRPr sz="788" b="1" i="0" spc="75" baseline="0">
                <a:solidFill>
                  <a:schemeClr val="accent1"/>
                </a:solidFill>
                <a:latin typeface="Obviously Wide Bold" pitchFamily="82" charset="77"/>
              </a:defRPr>
            </a:lvl1pPr>
          </a:lstStyle>
          <a:p>
            <a:pPr lvl="0"/>
            <a:r>
              <a:rPr lang="en-US" dirty="0"/>
              <a:t>CLICK TO ADD DATE HERE</a:t>
            </a:r>
          </a:p>
        </p:txBody>
      </p:sp>
      <p:sp>
        <p:nvSpPr>
          <p:cNvPr id="31" name="Text Placeholder 17">
            <a:extLst>
              <a:ext uri="{FF2B5EF4-FFF2-40B4-BE49-F238E27FC236}">
                <a16:creationId xmlns:a16="http://schemas.microsoft.com/office/drawing/2014/main" id="{327E3DC2-EC20-234A-92CB-06D2D080774D}"/>
              </a:ext>
            </a:extLst>
          </p:cNvPr>
          <p:cNvSpPr>
            <a:spLocks noGrp="1"/>
          </p:cNvSpPr>
          <p:nvPr>
            <p:ph type="body" sz="quarter" idx="11" hasCustomPrompt="1"/>
          </p:nvPr>
        </p:nvSpPr>
        <p:spPr>
          <a:xfrm>
            <a:off x="7286564" y="5295053"/>
            <a:ext cx="4345923" cy="365864"/>
          </a:xfrm>
        </p:spPr>
        <p:txBody>
          <a:bodyPr lIns="0" tIns="0" rIns="0" bIns="0">
            <a:noAutofit/>
          </a:bodyPr>
          <a:lstStyle>
            <a:lvl1pPr marL="0" indent="0" algn="r">
              <a:buFont typeface="Arial" panose="020B0604020202020204" pitchFamily="34" charset="0"/>
              <a:buNone/>
              <a:defRPr sz="788" b="1" i="0" spc="75" baseline="0">
                <a:solidFill>
                  <a:schemeClr val="accent1"/>
                </a:solidFill>
                <a:latin typeface="Obviously Wide Bold" pitchFamily="82" charset="77"/>
              </a:defRPr>
            </a:lvl1pPr>
          </a:lstStyle>
          <a:p>
            <a:pPr lvl="0"/>
            <a:r>
              <a:rPr lang="en-US" dirty="0"/>
              <a:t>CLICK TO ADD PRESENTER NAME HERE</a:t>
            </a:r>
          </a:p>
        </p:txBody>
      </p:sp>
      <p:grpSp>
        <p:nvGrpSpPr>
          <p:cNvPr id="32" name="Group 31">
            <a:extLst>
              <a:ext uri="{FF2B5EF4-FFF2-40B4-BE49-F238E27FC236}">
                <a16:creationId xmlns:a16="http://schemas.microsoft.com/office/drawing/2014/main" id="{32DB91D6-1A5A-4748-B8F6-17E1B34ADDB0}"/>
              </a:ext>
            </a:extLst>
          </p:cNvPr>
          <p:cNvGrpSpPr/>
          <p:nvPr userDrawn="1"/>
        </p:nvGrpSpPr>
        <p:grpSpPr>
          <a:xfrm>
            <a:off x="7050685" y="4688810"/>
            <a:ext cx="81475" cy="1293117"/>
            <a:chOff x="11708180" y="2750455"/>
            <a:chExt cx="81474" cy="1293117"/>
          </a:xfrm>
        </p:grpSpPr>
        <p:sp>
          <p:nvSpPr>
            <p:cNvPr id="33" name="object 12">
              <a:extLst>
                <a:ext uri="{FF2B5EF4-FFF2-40B4-BE49-F238E27FC236}">
                  <a16:creationId xmlns:a16="http://schemas.microsoft.com/office/drawing/2014/main" id="{C60BA644-1C63-6946-A652-FF01928C0919}"/>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sz="1350"/>
            </a:p>
          </p:txBody>
        </p:sp>
        <p:sp>
          <p:nvSpPr>
            <p:cNvPr id="34" name="object 22">
              <a:extLst>
                <a:ext uri="{FF2B5EF4-FFF2-40B4-BE49-F238E27FC236}">
                  <a16:creationId xmlns:a16="http://schemas.microsoft.com/office/drawing/2014/main" id="{286826CD-8324-894B-BD0A-B711952AEAE6}"/>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sz="1350"/>
            </a:p>
          </p:txBody>
        </p:sp>
      </p:grpSp>
      <p:pic>
        <p:nvPicPr>
          <p:cNvPr id="15" name="Picture 14">
            <a:extLst>
              <a:ext uri="{FF2B5EF4-FFF2-40B4-BE49-F238E27FC236}">
                <a16:creationId xmlns:a16="http://schemas.microsoft.com/office/drawing/2014/main" id="{AD73B034-D0BE-314C-95BB-DCC25C6EDB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3099" y="5522038"/>
            <a:ext cx="1064840" cy="1064840"/>
          </a:xfrm>
          <a:prstGeom prst="rect">
            <a:avLst/>
          </a:prstGeom>
        </p:spPr>
      </p:pic>
    </p:spTree>
    <p:extLst>
      <p:ext uri="{BB962C8B-B14F-4D97-AF65-F5344CB8AC3E}">
        <p14:creationId xmlns:p14="http://schemas.microsoft.com/office/powerpoint/2010/main" val="42893439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Intro-Streamlined">
    <p:spTree>
      <p:nvGrpSpPr>
        <p:cNvPr id="1" name=""/>
        <p:cNvGrpSpPr/>
        <p:nvPr/>
      </p:nvGrpSpPr>
      <p:grpSpPr>
        <a:xfrm>
          <a:off x="0" y="0"/>
          <a:ext cx="0" cy="0"/>
          <a:chOff x="0" y="0"/>
          <a:chExt cx="0" cy="0"/>
        </a:xfrm>
      </p:grpSpPr>
      <p:pic>
        <p:nvPicPr>
          <p:cNvPr id="32" name="Picture 31" descr="A picture containing outdoor, blue, high, day&#10;&#10;Description automatically generated">
            <a:extLst>
              <a:ext uri="{FF2B5EF4-FFF2-40B4-BE49-F238E27FC236}">
                <a16:creationId xmlns:a16="http://schemas.microsoft.com/office/drawing/2014/main" id="{26BEEF5B-3E68-8B41-B1CC-D9EAB669C49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6402782"/>
            <a:ext cx="12191996" cy="455218"/>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914132" y="2785589"/>
            <a:ext cx="3817733" cy="455219"/>
          </a:xfrm>
        </p:spPr>
        <p:txBody>
          <a:bodyPr lIns="0" tIns="0" rIns="0" bIns="0" anchor="t" anchorCtr="0">
            <a:noAutofit/>
          </a:bodyPr>
          <a:lstStyle>
            <a:lvl1pPr algn="l">
              <a:defRPr sz="825" b="1" i="0" spc="300" baseline="0">
                <a:solidFill>
                  <a:srgbClr val="FF0000"/>
                </a:solidFill>
                <a:latin typeface="Obviously Wide Semi" pitchFamily="82" charset="77"/>
              </a:defRPr>
            </a:lvl1pPr>
          </a:lstStyle>
          <a:p>
            <a:r>
              <a:rPr lang="en-US" dirty="0"/>
              <a:t>CLICK TO 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914134" y="3548444"/>
            <a:ext cx="3680820" cy="1358900"/>
          </a:xfrm>
        </p:spPr>
        <p:txBody>
          <a:bodyPr lIns="0" tIns="0" rIns="0" bIns="0">
            <a:noAutofit/>
          </a:bodyPr>
          <a:lstStyle>
            <a:lvl1pPr marL="0" indent="0" algn="l">
              <a:spcBef>
                <a:spcPts val="0"/>
              </a:spcBef>
              <a:buNone/>
              <a:defRPr sz="1350" b="1" i="0">
                <a:solidFill>
                  <a:schemeClr val="accent2"/>
                </a:solidFill>
                <a:latin typeface="Obviously Wide Semi" pitchFamily="82" charset="77"/>
              </a:defRPr>
            </a:lvl1pPr>
            <a:lvl2pPr marL="8335" indent="0" algn="l">
              <a:buNone/>
              <a:tabLst/>
              <a:defRPr sz="825" b="1" i="0">
                <a:solidFill>
                  <a:schemeClr val="accent1"/>
                </a:solidFill>
                <a:latin typeface="Obviously Wide Lght" pitchFamily="82" charset="77"/>
              </a:defRPr>
            </a:lvl2pPr>
            <a:lvl3pPr marL="685800" indent="0">
              <a:buNone/>
              <a:defRPr/>
            </a:lvl3pPr>
            <a:lvl4pPr marL="1028700" indent="0">
              <a:buNone/>
              <a:defRPr/>
            </a:lvl4pPr>
            <a:lvl5pPr marL="1371600" indent="0">
              <a:buNone/>
              <a:defRPr/>
            </a:lvl5pPr>
          </a:lstStyle>
          <a:p>
            <a:pPr lvl="0"/>
            <a:r>
              <a:rPr lang="en-US" dirty="0"/>
              <a:t>CLICK TO ADD TEXT</a:t>
            </a:r>
          </a:p>
          <a:p>
            <a:pPr lvl="1"/>
            <a:r>
              <a:rPr lang="en-US" dirty="0"/>
              <a:t>Second Level</a:t>
            </a:r>
            <a:br>
              <a:rPr lang="en-US" dirty="0"/>
            </a:br>
            <a:r>
              <a:rPr lang="en-US" dirty="0"/>
              <a:t>Additional Line If Needed</a:t>
            </a:r>
          </a:p>
        </p:txBody>
      </p:sp>
      <p:grpSp>
        <p:nvGrpSpPr>
          <p:cNvPr id="6" name="Group 5">
            <a:extLst>
              <a:ext uri="{FF2B5EF4-FFF2-40B4-BE49-F238E27FC236}">
                <a16:creationId xmlns:a16="http://schemas.microsoft.com/office/drawing/2014/main" id="{041E4829-5EBD-ED4B-B65C-191F8889ADA2}"/>
              </a:ext>
            </a:extLst>
          </p:cNvPr>
          <p:cNvGrpSpPr/>
          <p:nvPr userDrawn="1"/>
        </p:nvGrpSpPr>
        <p:grpSpPr>
          <a:xfrm>
            <a:off x="326600" y="2876119"/>
            <a:ext cx="313811" cy="1637267"/>
            <a:chOff x="85329" y="8106682"/>
            <a:chExt cx="275222" cy="1435937"/>
          </a:xfrm>
        </p:grpSpPr>
        <p:sp>
          <p:nvSpPr>
            <p:cNvPr id="60" name="object 7">
              <a:extLst>
                <a:ext uri="{FF2B5EF4-FFF2-40B4-BE49-F238E27FC236}">
                  <a16:creationId xmlns:a16="http://schemas.microsoft.com/office/drawing/2014/main" id="{80640D98-B291-6645-8306-3D8792CF6CE6}"/>
                </a:ext>
              </a:extLst>
            </p:cNvPr>
            <p:cNvSpPr/>
            <p:nvPr/>
          </p:nvSpPr>
          <p:spPr>
            <a:xfrm>
              <a:off x="314174" y="8679351"/>
              <a:ext cx="0" cy="863268"/>
            </a:xfrm>
            <a:custGeom>
              <a:avLst/>
              <a:gdLst/>
              <a:ahLst/>
              <a:cxnLst/>
              <a:rect l="l" t="t" r="r" b="b"/>
              <a:pathLst>
                <a:path h="1638934">
                  <a:moveTo>
                    <a:pt x="0" y="1638505"/>
                  </a:moveTo>
                  <a:lnTo>
                    <a:pt x="0" y="0"/>
                  </a:lnTo>
                </a:path>
              </a:pathLst>
            </a:custGeom>
            <a:ln w="38700">
              <a:solidFill>
                <a:schemeClr val="accent1"/>
              </a:solidFill>
            </a:ln>
          </p:spPr>
          <p:txBody>
            <a:bodyPr wrap="square" lIns="0" tIns="0" rIns="0" bIns="0" rtlCol="0"/>
            <a:lstStyle/>
            <a:p>
              <a:endParaRPr sz="1350"/>
            </a:p>
          </p:txBody>
        </p:sp>
        <p:sp>
          <p:nvSpPr>
            <p:cNvPr id="78" name="object 25">
              <a:extLst>
                <a:ext uri="{FF2B5EF4-FFF2-40B4-BE49-F238E27FC236}">
                  <a16:creationId xmlns:a16="http://schemas.microsoft.com/office/drawing/2014/main" id="{2E837B53-1EF7-8744-A427-F95623B3BB33}"/>
                </a:ext>
              </a:extLst>
            </p:cNvPr>
            <p:cNvSpPr/>
            <p:nvPr/>
          </p:nvSpPr>
          <p:spPr>
            <a:xfrm>
              <a:off x="85329" y="8679350"/>
              <a:ext cx="0" cy="720449"/>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79" name="object 26">
              <a:extLst>
                <a:ext uri="{FF2B5EF4-FFF2-40B4-BE49-F238E27FC236}">
                  <a16:creationId xmlns:a16="http://schemas.microsoft.com/office/drawing/2014/main" id="{6B29EA59-8629-E144-915F-72688335EA8B}"/>
                </a:ext>
              </a:extLst>
            </p:cNvPr>
            <p:cNvSpPr/>
            <p:nvPr/>
          </p:nvSpPr>
          <p:spPr>
            <a:xfrm>
              <a:off x="140426" y="8106682"/>
              <a:ext cx="0" cy="720449"/>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sz="1350" dirty="0"/>
            </a:p>
          </p:txBody>
        </p:sp>
        <p:sp>
          <p:nvSpPr>
            <p:cNvPr id="81" name="object 28">
              <a:extLst>
                <a:ext uri="{FF2B5EF4-FFF2-40B4-BE49-F238E27FC236}">
                  <a16:creationId xmlns:a16="http://schemas.microsoft.com/office/drawing/2014/main" id="{A86B55A8-AD85-8148-87D5-A2371C99D8D2}"/>
                </a:ext>
              </a:extLst>
            </p:cNvPr>
            <p:cNvSpPr/>
            <p:nvPr userDrawn="1"/>
          </p:nvSpPr>
          <p:spPr>
            <a:xfrm>
              <a:off x="360551" y="8106682"/>
              <a:ext cx="0" cy="720449"/>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sz="1350"/>
            </a:p>
          </p:txBody>
        </p:sp>
      </p:grpSp>
      <p:sp>
        <p:nvSpPr>
          <p:cNvPr id="82" name="Slide Number Placeholder 5">
            <a:extLst>
              <a:ext uri="{FF2B5EF4-FFF2-40B4-BE49-F238E27FC236}">
                <a16:creationId xmlns:a16="http://schemas.microsoft.com/office/drawing/2014/main" id="{B9E44DC8-AB7C-394C-8E38-489C44522C83}"/>
              </a:ext>
            </a:extLst>
          </p:cNvPr>
          <p:cNvSpPr txBox="1">
            <a:spLocks/>
          </p:cNvSpPr>
          <p:nvPr userDrawn="1"/>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chemeClr val="bg1"/>
                </a:solidFill>
              </a:rPr>
              <a:pPr/>
              <a:t>‹#›</a:t>
            </a:fld>
            <a:endParaRPr lang="en-US" sz="900" dirty="0">
              <a:solidFill>
                <a:schemeClr val="bg1"/>
              </a:solidFill>
            </a:endParaRPr>
          </a:p>
        </p:txBody>
      </p:sp>
      <p:grpSp>
        <p:nvGrpSpPr>
          <p:cNvPr id="7" name="Group 6">
            <a:extLst>
              <a:ext uri="{FF2B5EF4-FFF2-40B4-BE49-F238E27FC236}">
                <a16:creationId xmlns:a16="http://schemas.microsoft.com/office/drawing/2014/main" id="{03714DCA-40EE-474C-8853-8264AA0973FB}"/>
              </a:ext>
            </a:extLst>
          </p:cNvPr>
          <p:cNvGrpSpPr/>
          <p:nvPr userDrawn="1"/>
        </p:nvGrpSpPr>
        <p:grpSpPr>
          <a:xfrm>
            <a:off x="4647832" y="2785588"/>
            <a:ext cx="342277" cy="1823983"/>
            <a:chOff x="4647831" y="2785587"/>
            <a:chExt cx="342277" cy="1823983"/>
          </a:xfrm>
        </p:grpSpPr>
        <p:sp>
          <p:nvSpPr>
            <p:cNvPr id="61" name="object 8">
              <a:extLst>
                <a:ext uri="{FF2B5EF4-FFF2-40B4-BE49-F238E27FC236}">
                  <a16:creationId xmlns:a16="http://schemas.microsoft.com/office/drawing/2014/main" id="{485D1293-9E15-A748-8D58-D23ACDC46398}"/>
                </a:ext>
              </a:extLst>
            </p:cNvPr>
            <p:cNvSpPr/>
            <p:nvPr/>
          </p:nvSpPr>
          <p:spPr>
            <a:xfrm>
              <a:off x="4647831" y="3562341"/>
              <a:ext cx="0" cy="697519"/>
            </a:xfrm>
            <a:custGeom>
              <a:avLst/>
              <a:gdLst/>
              <a:ahLst/>
              <a:cxnLst/>
              <a:rect l="l" t="t" r="r" b="b"/>
              <a:pathLst>
                <a:path h="1161415">
                  <a:moveTo>
                    <a:pt x="0" y="1161388"/>
                  </a:moveTo>
                  <a:lnTo>
                    <a:pt x="0" y="0"/>
                  </a:lnTo>
                </a:path>
              </a:pathLst>
            </a:custGeom>
            <a:ln w="37506">
              <a:solidFill>
                <a:schemeClr val="accent1"/>
              </a:solidFill>
            </a:ln>
          </p:spPr>
          <p:txBody>
            <a:bodyPr wrap="square" lIns="0" tIns="0" rIns="0" bIns="0" rtlCol="0"/>
            <a:lstStyle/>
            <a:p>
              <a:endParaRPr sz="1350"/>
            </a:p>
          </p:txBody>
        </p:sp>
        <p:sp>
          <p:nvSpPr>
            <p:cNvPr id="62" name="object 9">
              <a:extLst>
                <a:ext uri="{FF2B5EF4-FFF2-40B4-BE49-F238E27FC236}">
                  <a16:creationId xmlns:a16="http://schemas.microsoft.com/office/drawing/2014/main" id="{449586A5-797E-4844-B195-B143781BC6FC}"/>
                </a:ext>
              </a:extLst>
            </p:cNvPr>
            <p:cNvSpPr/>
            <p:nvPr/>
          </p:nvSpPr>
          <p:spPr>
            <a:xfrm>
              <a:off x="4905828" y="3562339"/>
              <a:ext cx="0" cy="1047231"/>
            </a:xfrm>
            <a:custGeom>
              <a:avLst/>
              <a:gdLst/>
              <a:ahLst/>
              <a:cxnLst/>
              <a:rect l="l" t="t" r="r" b="b"/>
              <a:pathLst>
                <a:path h="1743709">
                  <a:moveTo>
                    <a:pt x="0" y="1743213"/>
                  </a:moveTo>
                  <a:lnTo>
                    <a:pt x="0" y="0"/>
                  </a:lnTo>
                </a:path>
              </a:pathLst>
            </a:custGeom>
            <a:ln w="36313">
              <a:solidFill>
                <a:schemeClr val="accent1"/>
              </a:solidFill>
            </a:ln>
          </p:spPr>
          <p:txBody>
            <a:bodyPr wrap="square" lIns="0" tIns="0" rIns="0" bIns="0" rtlCol="0"/>
            <a:lstStyle/>
            <a:p>
              <a:endParaRPr sz="1350"/>
            </a:p>
          </p:txBody>
        </p:sp>
        <p:sp>
          <p:nvSpPr>
            <p:cNvPr id="76" name="object 23">
              <a:extLst>
                <a:ext uri="{FF2B5EF4-FFF2-40B4-BE49-F238E27FC236}">
                  <a16:creationId xmlns:a16="http://schemas.microsoft.com/office/drawing/2014/main" id="{4CBC4500-76B5-BE4C-A136-E5E1A4547121}"/>
                </a:ext>
              </a:extLst>
            </p:cNvPr>
            <p:cNvSpPr/>
            <p:nvPr/>
          </p:nvSpPr>
          <p:spPr>
            <a:xfrm>
              <a:off x="4990108" y="3027834"/>
              <a:ext cx="0" cy="703239"/>
            </a:xfrm>
            <a:custGeom>
              <a:avLst/>
              <a:gdLst/>
              <a:ahLst/>
              <a:cxnLst/>
              <a:rect l="l" t="t" r="r" b="b"/>
              <a:pathLst>
                <a:path h="1170939">
                  <a:moveTo>
                    <a:pt x="0" y="1170341"/>
                  </a:moveTo>
                  <a:lnTo>
                    <a:pt x="0" y="0"/>
                  </a:lnTo>
                </a:path>
              </a:pathLst>
            </a:custGeom>
            <a:ln w="10125">
              <a:solidFill>
                <a:schemeClr val="accent1"/>
              </a:solidFill>
            </a:ln>
          </p:spPr>
          <p:txBody>
            <a:bodyPr wrap="square" lIns="0" tIns="0" rIns="0" bIns="0" rtlCol="0"/>
            <a:lstStyle/>
            <a:p>
              <a:endParaRPr sz="1350"/>
            </a:p>
          </p:txBody>
        </p:sp>
        <p:sp>
          <p:nvSpPr>
            <p:cNvPr id="80" name="object 27">
              <a:extLst>
                <a:ext uri="{FF2B5EF4-FFF2-40B4-BE49-F238E27FC236}">
                  <a16:creationId xmlns:a16="http://schemas.microsoft.com/office/drawing/2014/main" id="{AF73F3F9-2068-704D-87A5-24F775D15D67}"/>
                </a:ext>
              </a:extLst>
            </p:cNvPr>
            <p:cNvSpPr/>
            <p:nvPr/>
          </p:nvSpPr>
          <p:spPr>
            <a:xfrm>
              <a:off x="4731870" y="2785587"/>
              <a:ext cx="0" cy="945406"/>
            </a:xfrm>
            <a:custGeom>
              <a:avLst/>
              <a:gdLst/>
              <a:ahLst/>
              <a:cxnLst/>
              <a:rect l="l" t="t" r="r" b="b"/>
              <a:pathLst>
                <a:path h="1574164">
                  <a:moveTo>
                    <a:pt x="0" y="1573700"/>
                  </a:moveTo>
                  <a:lnTo>
                    <a:pt x="0" y="0"/>
                  </a:lnTo>
                </a:path>
              </a:pathLst>
            </a:custGeom>
            <a:ln w="8931">
              <a:solidFill>
                <a:schemeClr val="accent1"/>
              </a:solidFill>
            </a:ln>
          </p:spPr>
          <p:txBody>
            <a:bodyPr wrap="square" lIns="0" tIns="0" rIns="0" bIns="0" rtlCol="0"/>
            <a:lstStyle/>
            <a:p>
              <a:endParaRPr sz="1350"/>
            </a:p>
          </p:txBody>
        </p:sp>
      </p:grpSp>
      <p:pic>
        <p:nvPicPr>
          <p:cNvPr id="39" name="Picture 38">
            <a:extLst>
              <a:ext uri="{FF2B5EF4-FFF2-40B4-BE49-F238E27FC236}">
                <a16:creationId xmlns:a16="http://schemas.microsoft.com/office/drawing/2014/main" id="{CB49173B-1967-934E-8582-ACC2B5DF00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5845" y="5793324"/>
            <a:ext cx="833348" cy="833348"/>
          </a:xfrm>
          <a:prstGeom prst="rect">
            <a:avLst/>
          </a:prstGeom>
        </p:spPr>
      </p:pic>
      <p:sp>
        <p:nvSpPr>
          <p:cNvPr id="33" name="Picture Placeholder 32">
            <a:extLst>
              <a:ext uri="{FF2B5EF4-FFF2-40B4-BE49-F238E27FC236}">
                <a16:creationId xmlns:a16="http://schemas.microsoft.com/office/drawing/2014/main" id="{CC69924B-6F9A-8A4B-B6AB-AAFA31AABAF4}"/>
              </a:ext>
            </a:extLst>
          </p:cNvPr>
          <p:cNvSpPr>
            <a:spLocks noGrp="1"/>
          </p:cNvSpPr>
          <p:nvPr userDrawn="1">
            <p:ph type="pic" sz="quarter" idx="13" hasCustomPrompt="1"/>
          </p:nvPr>
        </p:nvSpPr>
        <p:spPr>
          <a:xfrm>
            <a:off x="5793321" y="591425"/>
            <a:ext cx="5522375" cy="6035249"/>
          </a:xfrm>
          <a:solidFill>
            <a:srgbClr val="FFFFFF"/>
          </a:solidFill>
        </p:spPr>
        <p:txBody>
          <a:bodyPr/>
          <a:lstStyle/>
          <a:p>
            <a:r>
              <a:rPr lang="en-US" dirty="0"/>
              <a:t>CLICK TO ADD PHOTO</a:t>
            </a:r>
          </a:p>
        </p:txBody>
      </p:sp>
    </p:spTree>
    <p:extLst>
      <p:ext uri="{BB962C8B-B14F-4D97-AF65-F5344CB8AC3E}">
        <p14:creationId xmlns:p14="http://schemas.microsoft.com/office/powerpoint/2010/main" val="120286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Intro-Streamlined">
    <p:spTree>
      <p:nvGrpSpPr>
        <p:cNvPr id="1" name=""/>
        <p:cNvGrpSpPr/>
        <p:nvPr/>
      </p:nvGrpSpPr>
      <p:grpSpPr>
        <a:xfrm>
          <a:off x="0" y="0"/>
          <a:ext cx="0" cy="0"/>
          <a:chOff x="0" y="0"/>
          <a:chExt cx="0" cy="0"/>
        </a:xfrm>
      </p:grpSpPr>
      <p:pic>
        <p:nvPicPr>
          <p:cNvPr id="36" name="Picture 35" descr="A picture containing outdoor, blue, high, day&#10;&#10;Description automatically generated">
            <a:extLst>
              <a:ext uri="{FF2B5EF4-FFF2-40B4-BE49-F238E27FC236}">
                <a16:creationId xmlns:a16="http://schemas.microsoft.com/office/drawing/2014/main" id="{35DF0F53-A152-FE4A-A3B0-22E955ACF29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6402782"/>
            <a:ext cx="12191996" cy="455218"/>
          </a:xfrm>
          <a:prstGeom prst="rect">
            <a:avLst/>
          </a:prstGeom>
        </p:spPr>
      </p:pic>
      <p:pic>
        <p:nvPicPr>
          <p:cNvPr id="39" name="Picture 38">
            <a:extLst>
              <a:ext uri="{FF2B5EF4-FFF2-40B4-BE49-F238E27FC236}">
                <a16:creationId xmlns:a16="http://schemas.microsoft.com/office/drawing/2014/main" id="{F79AE6E2-8AF5-794C-80AF-6CC72C8AF5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5845" y="5793324"/>
            <a:ext cx="833348" cy="833348"/>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7" y="2634444"/>
            <a:ext cx="3198971" cy="1602589"/>
          </a:xfrm>
        </p:spPr>
        <p:txBody>
          <a:bodyPr lIns="0" tIns="0" rIns="0" bIns="0">
            <a:noAutofit/>
          </a:bodyPr>
          <a:lstStyle>
            <a:lvl1pPr marL="0" algn="ctr" defTabSz="685800" rtl="0" eaLnBrk="1" latinLnBrk="0" hangingPunct="1">
              <a:lnSpc>
                <a:spcPct val="90000"/>
              </a:lnSpc>
              <a:spcBef>
                <a:spcPct val="0"/>
              </a:spcBef>
              <a:buNone/>
              <a:defRPr lang="en-US" sz="825" b="1" i="0" kern="1200" spc="300" baseline="0" dirty="0">
                <a:solidFill>
                  <a:srgbClr val="FF0000"/>
                </a:solidFill>
                <a:latin typeface="Obviously Wide Semi" pitchFamily="82" charset="77"/>
                <a:ea typeface="+mj-ea"/>
                <a:cs typeface="+mj-cs"/>
              </a:defRPr>
            </a:lvl1pPr>
          </a:lstStyle>
          <a:p>
            <a:r>
              <a:rPr lang="en-US" dirty="0"/>
              <a:t>CLICK TO ADD TITLE</a:t>
            </a:r>
          </a:p>
        </p:txBody>
      </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4779964" y="1731965"/>
            <a:ext cx="2722493" cy="3254375"/>
          </a:xfrm>
          <a:solidFill>
            <a:srgbClr val="FFFFFF"/>
          </a:solidFill>
        </p:spPr>
        <p:txBody>
          <a:bodyPr/>
          <a:lstStyle/>
          <a:p>
            <a:r>
              <a:rPr lang="en-US" dirty="0"/>
              <a:t>CLICK TO ADD PHOTO</a:t>
            </a:r>
          </a:p>
        </p:txBody>
      </p:sp>
      <p:sp>
        <p:nvSpPr>
          <p:cNvPr id="34" name="Picture Placeholder 32">
            <a:extLst>
              <a:ext uri="{FF2B5EF4-FFF2-40B4-BE49-F238E27FC236}">
                <a16:creationId xmlns:a16="http://schemas.microsoft.com/office/drawing/2014/main" id="{9EE5868A-D875-504B-BFAC-08676BF0F86E}"/>
              </a:ext>
            </a:extLst>
          </p:cNvPr>
          <p:cNvSpPr>
            <a:spLocks noGrp="1"/>
          </p:cNvSpPr>
          <p:nvPr>
            <p:ph type="pic" sz="quarter" idx="14" hasCustomPrompt="1"/>
          </p:nvPr>
        </p:nvSpPr>
        <p:spPr>
          <a:xfrm>
            <a:off x="8065958" y="1731965"/>
            <a:ext cx="2722493" cy="3254375"/>
          </a:xfrm>
          <a:solidFill>
            <a:srgbClr val="FFFFFF"/>
          </a:solidFill>
        </p:spPr>
        <p:txBody>
          <a:bodyPr/>
          <a:lstStyle/>
          <a:p>
            <a:r>
              <a:rPr lang="en-US" dirty="0"/>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779964" y="5108946"/>
            <a:ext cx="2722493" cy="1358900"/>
          </a:xfrm>
        </p:spPr>
        <p:txBody>
          <a:bodyPr lIns="0" tIns="0" rIns="0" bIns="0">
            <a:noAutofit/>
          </a:bodyPr>
          <a:lstStyle>
            <a:lvl1pPr marL="0" indent="0">
              <a:spcBef>
                <a:spcPts val="0"/>
              </a:spcBef>
              <a:buNone/>
              <a:defRPr sz="900" b="1" i="0">
                <a:solidFill>
                  <a:schemeClr val="accent2"/>
                </a:solidFill>
                <a:latin typeface="Obviously Wide Semi" pitchFamily="82" charset="77"/>
              </a:defRPr>
            </a:lvl1pPr>
            <a:lvl2pPr marL="8335" indent="0">
              <a:buNone/>
              <a:tabLst/>
              <a:defRPr lang="en-US" sz="600" b="1" i="0" kern="1200" dirty="0">
                <a:solidFill>
                  <a:schemeClr val="accent1"/>
                </a:solidFill>
                <a:latin typeface="Obviously Wide Lght" pitchFamily="82" charset="77"/>
                <a:ea typeface="+mn-ea"/>
                <a:cs typeface="+mn-cs"/>
              </a:defRPr>
            </a:lvl2pPr>
            <a:lvl3pPr marL="685800" indent="0">
              <a:buNone/>
              <a:defRPr/>
            </a:lvl3pPr>
            <a:lvl4pPr marL="1028700" indent="0">
              <a:buNone/>
              <a:defRPr/>
            </a:lvl4pPr>
            <a:lvl5pPr marL="1371600" indent="0">
              <a:buNone/>
              <a:defRPr/>
            </a:lvl5pPr>
          </a:lstStyle>
          <a:p>
            <a:pPr lvl="0"/>
            <a:r>
              <a:rPr lang="en-US" dirty="0"/>
              <a:t>CLICK TO ADD TEXT </a:t>
            </a:r>
            <a:br>
              <a:rPr lang="en-US" dirty="0"/>
            </a:br>
            <a:r>
              <a:rPr lang="en-US" dirty="0"/>
              <a:t>HERE UNDER PHOTO</a:t>
            </a:r>
          </a:p>
          <a:p>
            <a:pPr marL="8335" lvl="1" indent="0" algn="l" defTabSz="685800" rtl="0" eaLnBrk="1" latinLnBrk="0" hangingPunct="1">
              <a:lnSpc>
                <a:spcPct val="90000"/>
              </a:lnSpc>
              <a:spcBef>
                <a:spcPts val="375"/>
              </a:spcBef>
              <a:buFont typeface="Arial" panose="020B0604020202020204" pitchFamily="34" charset="0"/>
              <a:buNone/>
              <a:tabLst/>
            </a:pPr>
            <a:r>
              <a:rPr lang="en-US" dirty="0"/>
              <a:t>Second Level</a:t>
            </a:r>
            <a:br>
              <a:rPr lang="en-US" dirty="0"/>
            </a:br>
            <a:r>
              <a:rPr lang="en-US" dirty="0"/>
              <a:t>Additional Line If Needed</a:t>
            </a:r>
          </a:p>
        </p:txBody>
      </p:sp>
      <p:sp>
        <p:nvSpPr>
          <p:cNvPr id="38" name="Text Placeholder 36">
            <a:extLst>
              <a:ext uri="{FF2B5EF4-FFF2-40B4-BE49-F238E27FC236}">
                <a16:creationId xmlns:a16="http://schemas.microsoft.com/office/drawing/2014/main" id="{1ED53BDF-8FC7-5B41-8852-DA848F467A45}"/>
              </a:ext>
            </a:extLst>
          </p:cNvPr>
          <p:cNvSpPr>
            <a:spLocks noGrp="1"/>
          </p:cNvSpPr>
          <p:nvPr>
            <p:ph type="body" sz="quarter" idx="17" hasCustomPrompt="1"/>
          </p:nvPr>
        </p:nvSpPr>
        <p:spPr>
          <a:xfrm>
            <a:off x="8065958" y="5108946"/>
            <a:ext cx="2722493" cy="1358900"/>
          </a:xfrm>
        </p:spPr>
        <p:txBody>
          <a:bodyPr lIns="0" tIns="0" rIns="0" bIns="0">
            <a:noAutofit/>
          </a:bodyPr>
          <a:lstStyle>
            <a:lvl1pPr marL="0" indent="0">
              <a:spcBef>
                <a:spcPts val="0"/>
              </a:spcBef>
              <a:buNone/>
              <a:defRPr sz="900" b="1" i="0">
                <a:solidFill>
                  <a:schemeClr val="accent2"/>
                </a:solidFill>
                <a:latin typeface="Obviously Wide Semi" pitchFamily="82" charset="77"/>
              </a:defRPr>
            </a:lvl1pPr>
            <a:lvl2pPr marL="8335" indent="0">
              <a:buNone/>
              <a:tabLst/>
              <a:defRPr lang="en-US" sz="600" b="1" i="0" kern="1200" dirty="0">
                <a:solidFill>
                  <a:schemeClr val="accent1"/>
                </a:solidFill>
                <a:latin typeface="Obviously Wide Lght" pitchFamily="82" charset="77"/>
                <a:ea typeface="+mn-ea"/>
                <a:cs typeface="+mn-cs"/>
              </a:defRPr>
            </a:lvl2pPr>
            <a:lvl3pPr marL="685800" indent="0">
              <a:buNone/>
              <a:defRPr/>
            </a:lvl3pPr>
            <a:lvl4pPr marL="1028700" indent="0">
              <a:buNone/>
              <a:defRPr/>
            </a:lvl4pPr>
            <a:lvl5pPr marL="1371600" indent="0">
              <a:buNone/>
              <a:defRPr/>
            </a:lvl5pPr>
          </a:lstStyle>
          <a:p>
            <a:pPr lvl="0"/>
            <a:r>
              <a:rPr lang="en-US" dirty="0"/>
              <a:t>CLICK TO ADD TEXT </a:t>
            </a:r>
            <a:br>
              <a:rPr lang="en-US" dirty="0"/>
            </a:br>
            <a:r>
              <a:rPr lang="en-US" dirty="0"/>
              <a:t>HERE UNDER PHOTO</a:t>
            </a:r>
          </a:p>
          <a:p>
            <a:pPr lvl="1"/>
            <a:r>
              <a:rPr lang="en-US" dirty="0"/>
              <a:t>Second Level</a:t>
            </a:r>
            <a:br>
              <a:rPr lang="en-US" dirty="0"/>
            </a:br>
            <a:r>
              <a:rPr lang="en-US" dirty="0"/>
              <a:t>Additional Line If </a:t>
            </a:r>
            <a:r>
              <a:rPr lang="en-US" dirty="0" err="1"/>
              <a:t>Neededv</a:t>
            </a:r>
            <a:endParaRPr lang="en-US" dirty="0"/>
          </a:p>
        </p:txBody>
      </p:sp>
      <p:grpSp>
        <p:nvGrpSpPr>
          <p:cNvPr id="85" name="Group 84">
            <a:extLst>
              <a:ext uri="{FF2B5EF4-FFF2-40B4-BE49-F238E27FC236}">
                <a16:creationId xmlns:a16="http://schemas.microsoft.com/office/drawing/2014/main" id="{692053BC-100E-1E4C-8584-91DF3A12FF64}"/>
              </a:ext>
            </a:extLst>
          </p:cNvPr>
          <p:cNvGrpSpPr/>
          <p:nvPr userDrawn="1"/>
        </p:nvGrpSpPr>
        <p:grpSpPr>
          <a:xfrm>
            <a:off x="97537" y="2597085"/>
            <a:ext cx="11692127" cy="1663832"/>
            <a:chOff x="240378" y="4483837"/>
            <a:chExt cx="19200675" cy="2548833"/>
          </a:xfrm>
        </p:grpSpPr>
        <p:sp>
          <p:nvSpPr>
            <p:cNvPr id="86" name="object 8">
              <a:extLst>
                <a:ext uri="{FF2B5EF4-FFF2-40B4-BE49-F238E27FC236}">
                  <a16:creationId xmlns:a16="http://schemas.microsoft.com/office/drawing/2014/main" id="{32545720-8782-4A47-AD1F-C5A20118E79B}"/>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chemeClr val="accent1"/>
              </a:solidFill>
            </a:ln>
          </p:spPr>
          <p:txBody>
            <a:bodyPr wrap="square" lIns="0" tIns="0" rIns="0" bIns="0" rtlCol="0"/>
            <a:lstStyle/>
            <a:p>
              <a:endParaRPr sz="1350"/>
            </a:p>
          </p:txBody>
        </p:sp>
        <p:sp>
          <p:nvSpPr>
            <p:cNvPr id="87" name="object 9">
              <a:extLst>
                <a:ext uri="{FF2B5EF4-FFF2-40B4-BE49-F238E27FC236}">
                  <a16:creationId xmlns:a16="http://schemas.microsoft.com/office/drawing/2014/main" id="{54098C2E-05B6-CA40-952B-040F9555BC81}"/>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chemeClr val="accent1"/>
              </a:solidFill>
            </a:ln>
          </p:spPr>
          <p:txBody>
            <a:bodyPr wrap="square" lIns="0" tIns="0" rIns="0" bIns="0" rtlCol="0"/>
            <a:lstStyle/>
            <a:p>
              <a:endParaRPr sz="1350"/>
            </a:p>
          </p:txBody>
        </p:sp>
        <p:sp>
          <p:nvSpPr>
            <p:cNvPr id="88" name="object 10">
              <a:extLst>
                <a:ext uri="{FF2B5EF4-FFF2-40B4-BE49-F238E27FC236}">
                  <a16:creationId xmlns:a16="http://schemas.microsoft.com/office/drawing/2014/main" id="{0F4FE4BE-67BE-8641-9A0D-151EA3644C9F}"/>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dirty="0"/>
            </a:p>
          </p:txBody>
        </p:sp>
        <p:sp>
          <p:nvSpPr>
            <p:cNvPr id="89" name="object 11">
              <a:extLst>
                <a:ext uri="{FF2B5EF4-FFF2-40B4-BE49-F238E27FC236}">
                  <a16:creationId xmlns:a16="http://schemas.microsoft.com/office/drawing/2014/main" id="{EA213950-9247-C147-8C22-5F9A5FA8B8FF}"/>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sz="1350"/>
            </a:p>
          </p:txBody>
        </p:sp>
        <p:sp>
          <p:nvSpPr>
            <p:cNvPr id="90" name="object 12">
              <a:extLst>
                <a:ext uri="{FF2B5EF4-FFF2-40B4-BE49-F238E27FC236}">
                  <a16:creationId xmlns:a16="http://schemas.microsoft.com/office/drawing/2014/main" id="{D552F07D-CCD4-674E-8CB4-9D14C30D664F}"/>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sz="1350"/>
            </a:p>
          </p:txBody>
        </p:sp>
        <p:sp>
          <p:nvSpPr>
            <p:cNvPr id="91" name="object 13">
              <a:extLst>
                <a:ext uri="{FF2B5EF4-FFF2-40B4-BE49-F238E27FC236}">
                  <a16:creationId xmlns:a16="http://schemas.microsoft.com/office/drawing/2014/main" id="{E0CD567D-CD33-2F41-B7D3-726E41505F1D}"/>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chemeClr val="accent1"/>
              </a:solidFill>
            </a:ln>
          </p:spPr>
          <p:txBody>
            <a:bodyPr wrap="square" lIns="0" tIns="0" rIns="0" bIns="0" rtlCol="0"/>
            <a:lstStyle/>
            <a:p>
              <a:endParaRPr sz="1350"/>
            </a:p>
          </p:txBody>
        </p:sp>
        <p:sp>
          <p:nvSpPr>
            <p:cNvPr id="92" name="object 14">
              <a:extLst>
                <a:ext uri="{FF2B5EF4-FFF2-40B4-BE49-F238E27FC236}">
                  <a16:creationId xmlns:a16="http://schemas.microsoft.com/office/drawing/2014/main" id="{23D66A8C-AA0B-9A41-9D28-0BF2EA143ED1}"/>
                </a:ext>
              </a:extLst>
            </p:cNvPr>
            <p:cNvSpPr/>
            <p:nvPr/>
          </p:nvSpPr>
          <p:spPr>
            <a:xfrm>
              <a:off x="12558584" y="5664880"/>
              <a:ext cx="0" cy="1367790"/>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sz="1350"/>
            </a:p>
          </p:txBody>
        </p:sp>
        <p:sp>
          <p:nvSpPr>
            <p:cNvPr id="93" name="object 15">
              <a:extLst>
                <a:ext uri="{FF2B5EF4-FFF2-40B4-BE49-F238E27FC236}">
                  <a16:creationId xmlns:a16="http://schemas.microsoft.com/office/drawing/2014/main" id="{312B4F19-4683-2043-9563-F5086F2DB24B}"/>
                </a:ext>
              </a:extLst>
            </p:cNvPr>
            <p:cNvSpPr/>
            <p:nvPr/>
          </p:nvSpPr>
          <p:spPr>
            <a:xfrm>
              <a:off x="18205244"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sz="1350"/>
            </a:p>
          </p:txBody>
        </p:sp>
        <p:sp>
          <p:nvSpPr>
            <p:cNvPr id="94" name="object 16">
              <a:extLst>
                <a:ext uri="{FF2B5EF4-FFF2-40B4-BE49-F238E27FC236}">
                  <a16:creationId xmlns:a16="http://schemas.microsoft.com/office/drawing/2014/main" id="{C91EBDEE-B495-7542-847C-2E054EED3E27}"/>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sz="1350"/>
            </a:p>
          </p:txBody>
        </p:sp>
        <p:sp>
          <p:nvSpPr>
            <p:cNvPr id="95" name="object 17">
              <a:extLst>
                <a:ext uri="{FF2B5EF4-FFF2-40B4-BE49-F238E27FC236}">
                  <a16:creationId xmlns:a16="http://schemas.microsoft.com/office/drawing/2014/main" id="{9E3B485F-A63B-3841-B71C-5E79A3A28241}"/>
                </a:ext>
              </a:extLst>
            </p:cNvPr>
            <p:cNvSpPr/>
            <p:nvPr/>
          </p:nvSpPr>
          <p:spPr>
            <a:xfrm>
              <a:off x="18771889" y="5628290"/>
              <a:ext cx="0" cy="1367790"/>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sz="1350"/>
            </a:p>
          </p:txBody>
        </p:sp>
        <p:sp>
          <p:nvSpPr>
            <p:cNvPr id="96" name="object 18">
              <a:extLst>
                <a:ext uri="{FF2B5EF4-FFF2-40B4-BE49-F238E27FC236}">
                  <a16:creationId xmlns:a16="http://schemas.microsoft.com/office/drawing/2014/main" id="{EDD8033C-7399-3E43-8B52-45E11D46B5AE}"/>
                </a:ext>
              </a:extLst>
            </p:cNvPr>
            <p:cNvSpPr/>
            <p:nvPr/>
          </p:nvSpPr>
          <p:spPr>
            <a:xfrm>
              <a:off x="18869996" y="4738307"/>
              <a:ext cx="0" cy="1367790"/>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sz="1350"/>
            </a:p>
          </p:txBody>
        </p:sp>
        <p:sp>
          <p:nvSpPr>
            <p:cNvPr id="97" name="object 19">
              <a:extLst>
                <a:ext uri="{FF2B5EF4-FFF2-40B4-BE49-F238E27FC236}">
                  <a16:creationId xmlns:a16="http://schemas.microsoft.com/office/drawing/2014/main" id="{C6FE9C42-FBF4-274C-881A-DEB9993B1618}"/>
                </a:ext>
              </a:extLst>
            </p:cNvPr>
            <p:cNvSpPr/>
            <p:nvPr/>
          </p:nvSpPr>
          <p:spPr>
            <a:xfrm>
              <a:off x="18286977" y="4541066"/>
              <a:ext cx="0" cy="1367790"/>
            </a:xfrm>
            <a:custGeom>
              <a:avLst/>
              <a:gdLst/>
              <a:ahLst/>
              <a:cxnLst/>
              <a:rect l="l" t="t" r="r" b="b"/>
              <a:pathLst>
                <a:path h="1367789">
                  <a:moveTo>
                    <a:pt x="0" y="1367581"/>
                  </a:moveTo>
                  <a:lnTo>
                    <a:pt x="0" y="0"/>
                  </a:lnTo>
                </a:path>
              </a:pathLst>
            </a:custGeom>
            <a:ln w="32742">
              <a:solidFill>
                <a:schemeClr val="accent1"/>
              </a:solidFill>
            </a:ln>
          </p:spPr>
          <p:txBody>
            <a:bodyPr wrap="square" lIns="0" tIns="0" rIns="0" bIns="0" rtlCol="0"/>
            <a:lstStyle/>
            <a:p>
              <a:endParaRPr sz="1350"/>
            </a:p>
          </p:txBody>
        </p:sp>
        <p:sp>
          <p:nvSpPr>
            <p:cNvPr id="98" name="object 20">
              <a:extLst>
                <a:ext uri="{FF2B5EF4-FFF2-40B4-BE49-F238E27FC236}">
                  <a16:creationId xmlns:a16="http://schemas.microsoft.com/office/drawing/2014/main" id="{43798913-FAF2-3D4E-9A99-A9098B8D10C1}"/>
                </a:ext>
              </a:extLst>
            </p:cNvPr>
            <p:cNvSpPr/>
            <p:nvPr/>
          </p:nvSpPr>
          <p:spPr>
            <a:xfrm>
              <a:off x="12983672" y="5422101"/>
              <a:ext cx="0" cy="1367790"/>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sz="1350"/>
            </a:p>
          </p:txBody>
        </p:sp>
        <p:sp>
          <p:nvSpPr>
            <p:cNvPr id="99" name="object 21">
              <a:extLst>
                <a:ext uri="{FF2B5EF4-FFF2-40B4-BE49-F238E27FC236}">
                  <a16:creationId xmlns:a16="http://schemas.microsoft.com/office/drawing/2014/main" id="{6ECBBF80-A38A-4A47-B265-EDDD8AF3C2F7}"/>
                </a:ext>
              </a:extLst>
            </p:cNvPr>
            <p:cNvSpPr/>
            <p:nvPr/>
          </p:nvSpPr>
          <p:spPr>
            <a:xfrm>
              <a:off x="12624669" y="4483837"/>
              <a:ext cx="0" cy="1367790"/>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sz="1350"/>
            </a:p>
          </p:txBody>
        </p:sp>
        <p:sp>
          <p:nvSpPr>
            <p:cNvPr id="100" name="object 22">
              <a:extLst>
                <a:ext uri="{FF2B5EF4-FFF2-40B4-BE49-F238E27FC236}">
                  <a16:creationId xmlns:a16="http://schemas.microsoft.com/office/drawing/2014/main" id="{C0F9BFFD-388F-6C49-98CD-ED33AD82BF2A}"/>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chemeClr val="accent1"/>
              </a:solidFill>
            </a:ln>
          </p:spPr>
          <p:txBody>
            <a:bodyPr wrap="square" lIns="0" tIns="0" rIns="0" bIns="0" rtlCol="0"/>
            <a:lstStyle/>
            <a:p>
              <a:endParaRPr sz="1350"/>
            </a:p>
          </p:txBody>
        </p:sp>
        <p:sp>
          <p:nvSpPr>
            <p:cNvPr id="101" name="object 23">
              <a:extLst>
                <a:ext uri="{FF2B5EF4-FFF2-40B4-BE49-F238E27FC236}">
                  <a16:creationId xmlns:a16="http://schemas.microsoft.com/office/drawing/2014/main" id="{C814F3D8-E823-B44C-80F2-1CA8D3806A86}"/>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102" name="object 24">
              <a:extLst>
                <a:ext uri="{FF2B5EF4-FFF2-40B4-BE49-F238E27FC236}">
                  <a16:creationId xmlns:a16="http://schemas.microsoft.com/office/drawing/2014/main" id="{524FB99C-8B17-3B41-BE4C-CF65A5FA4BD6}"/>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103" name="object 25">
              <a:extLst>
                <a:ext uri="{FF2B5EF4-FFF2-40B4-BE49-F238E27FC236}">
                  <a16:creationId xmlns:a16="http://schemas.microsoft.com/office/drawing/2014/main" id="{8B113C69-7A01-EE4E-BDA7-89A955A66C29}"/>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sz="1350"/>
            </a:p>
          </p:txBody>
        </p:sp>
        <p:sp>
          <p:nvSpPr>
            <p:cNvPr id="104" name="object 26">
              <a:extLst>
                <a:ext uri="{FF2B5EF4-FFF2-40B4-BE49-F238E27FC236}">
                  <a16:creationId xmlns:a16="http://schemas.microsoft.com/office/drawing/2014/main" id="{2CB9B50F-D403-2F42-811B-B2A9A5953980}"/>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105" name="object 27">
              <a:extLst>
                <a:ext uri="{FF2B5EF4-FFF2-40B4-BE49-F238E27FC236}">
                  <a16:creationId xmlns:a16="http://schemas.microsoft.com/office/drawing/2014/main" id="{7DAC9B2E-09C0-FA4B-A612-CCE0602E2EB3}"/>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sz="1350"/>
            </a:p>
          </p:txBody>
        </p:sp>
        <p:sp>
          <p:nvSpPr>
            <p:cNvPr id="106" name="object 28">
              <a:extLst>
                <a:ext uri="{FF2B5EF4-FFF2-40B4-BE49-F238E27FC236}">
                  <a16:creationId xmlns:a16="http://schemas.microsoft.com/office/drawing/2014/main" id="{3CD5AFA5-40F0-9D46-A60E-1006FBFB042E}"/>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chemeClr val="accent1"/>
              </a:solidFill>
            </a:ln>
          </p:spPr>
          <p:txBody>
            <a:bodyPr wrap="square" lIns="0" tIns="0" rIns="0" bIns="0" rtlCol="0"/>
            <a:lstStyle/>
            <a:p>
              <a:endParaRPr sz="1350"/>
            </a:p>
          </p:txBody>
        </p:sp>
        <p:sp>
          <p:nvSpPr>
            <p:cNvPr id="107" name="object 29">
              <a:extLst>
                <a:ext uri="{FF2B5EF4-FFF2-40B4-BE49-F238E27FC236}">
                  <a16:creationId xmlns:a16="http://schemas.microsoft.com/office/drawing/2014/main" id="{A69DFDBC-31F5-7C43-BC33-DA9E3A05C44A}"/>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sz="1350"/>
            </a:p>
          </p:txBody>
        </p:sp>
      </p:grpSp>
      <p:sp>
        <p:nvSpPr>
          <p:cNvPr id="35" name="Slide Number Placeholder 5">
            <a:extLst>
              <a:ext uri="{FF2B5EF4-FFF2-40B4-BE49-F238E27FC236}">
                <a16:creationId xmlns:a16="http://schemas.microsoft.com/office/drawing/2014/main" id="{83AED46B-6841-D34B-B20C-1258B0FE867A}"/>
              </a:ext>
            </a:extLst>
          </p:cNvPr>
          <p:cNvSpPr txBox="1">
            <a:spLocks/>
          </p:cNvSpPr>
          <p:nvPr userDrawn="1"/>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chemeClr val="bg1"/>
                </a:solidFill>
              </a:rPr>
              <a:pPr/>
              <a:t>‹#›</a:t>
            </a:fld>
            <a:endParaRPr lang="en-US" sz="900" dirty="0">
              <a:solidFill>
                <a:schemeClr val="bg1"/>
              </a:solidFill>
            </a:endParaRPr>
          </a:p>
        </p:txBody>
      </p:sp>
    </p:spTree>
    <p:extLst>
      <p:ext uri="{BB962C8B-B14F-4D97-AF65-F5344CB8AC3E}">
        <p14:creationId xmlns:p14="http://schemas.microsoft.com/office/powerpoint/2010/main" val="38058564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Intro-Streamlined">
    <p:spTree>
      <p:nvGrpSpPr>
        <p:cNvPr id="1" name=""/>
        <p:cNvGrpSpPr/>
        <p:nvPr/>
      </p:nvGrpSpPr>
      <p:grpSpPr>
        <a:xfrm>
          <a:off x="0" y="0"/>
          <a:ext cx="0" cy="0"/>
          <a:chOff x="0" y="0"/>
          <a:chExt cx="0" cy="0"/>
        </a:xfrm>
      </p:grpSpPr>
      <p:pic>
        <p:nvPicPr>
          <p:cNvPr id="42" name="Picture 41" descr="A picture containing outdoor, blue, high, day&#10;&#10;Description automatically generated">
            <a:extLst>
              <a:ext uri="{FF2B5EF4-FFF2-40B4-BE49-F238E27FC236}">
                <a16:creationId xmlns:a16="http://schemas.microsoft.com/office/drawing/2014/main" id="{F6B999DA-BF66-C748-9AC4-F45F6A848FD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6402782"/>
            <a:ext cx="12191996" cy="455218"/>
          </a:xfrm>
          <a:prstGeom prst="rect">
            <a:avLst/>
          </a:prstGeom>
        </p:spPr>
      </p:pic>
      <p:pic>
        <p:nvPicPr>
          <p:cNvPr id="43" name="Picture 42">
            <a:extLst>
              <a:ext uri="{FF2B5EF4-FFF2-40B4-BE49-F238E27FC236}">
                <a16:creationId xmlns:a16="http://schemas.microsoft.com/office/drawing/2014/main" id="{424D2B3D-58E1-6542-B596-DC246608D7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5845" y="5793324"/>
            <a:ext cx="833348" cy="833348"/>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7" y="2634444"/>
            <a:ext cx="3198971" cy="1602589"/>
          </a:xfrm>
        </p:spPr>
        <p:txBody>
          <a:bodyPr lIns="0" tIns="0" rIns="0" bIns="0">
            <a:noAutofit/>
          </a:bodyPr>
          <a:lstStyle>
            <a:lvl1pPr marL="0" algn="ctr" defTabSz="685800" rtl="0" eaLnBrk="1" latinLnBrk="0" hangingPunct="1">
              <a:lnSpc>
                <a:spcPct val="90000"/>
              </a:lnSpc>
              <a:spcBef>
                <a:spcPct val="0"/>
              </a:spcBef>
              <a:buNone/>
              <a:defRPr lang="en-US" sz="825" b="1" i="0" kern="1200" spc="300" baseline="0" dirty="0">
                <a:solidFill>
                  <a:srgbClr val="FF0000"/>
                </a:solidFill>
                <a:latin typeface="Obviously Wide Semi" pitchFamily="82" charset="77"/>
                <a:ea typeface="+mj-ea"/>
                <a:cs typeface="+mj-cs"/>
              </a:defRPr>
            </a:lvl1pPr>
          </a:lstStyle>
          <a:p>
            <a:r>
              <a:rPr lang="en-US" dirty="0"/>
              <a:t>CLICK TO ADD TITLE</a:t>
            </a:r>
          </a:p>
        </p:txBody>
      </p:sp>
      <p:grpSp>
        <p:nvGrpSpPr>
          <p:cNvPr id="9" name="Group 8">
            <a:extLst>
              <a:ext uri="{FF2B5EF4-FFF2-40B4-BE49-F238E27FC236}">
                <a16:creationId xmlns:a16="http://schemas.microsoft.com/office/drawing/2014/main" id="{2A9D808A-998A-5041-BFB1-7A2946F9ABE8}"/>
              </a:ext>
            </a:extLst>
          </p:cNvPr>
          <p:cNvGrpSpPr/>
          <p:nvPr userDrawn="1"/>
        </p:nvGrpSpPr>
        <p:grpSpPr>
          <a:xfrm>
            <a:off x="97536" y="2597086"/>
            <a:ext cx="11692128" cy="1663833"/>
            <a:chOff x="240378" y="4483837"/>
            <a:chExt cx="19200675" cy="2548833"/>
          </a:xfrm>
        </p:grpSpPr>
        <p:sp>
          <p:nvSpPr>
            <p:cNvPr id="10" name="object 7">
              <a:extLst>
                <a:ext uri="{FF2B5EF4-FFF2-40B4-BE49-F238E27FC236}">
                  <a16:creationId xmlns:a16="http://schemas.microsoft.com/office/drawing/2014/main" id="{8BB2DE5B-3FFD-ED4A-B1E5-CB90D9211F74}"/>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chemeClr val="accent1"/>
              </a:solidFill>
            </a:ln>
          </p:spPr>
          <p:txBody>
            <a:bodyPr wrap="square" lIns="0" tIns="0" rIns="0" bIns="0" rtlCol="0"/>
            <a:lstStyle/>
            <a:p>
              <a:endParaRPr sz="1350"/>
            </a:p>
          </p:txBody>
        </p:sp>
        <p:sp>
          <p:nvSpPr>
            <p:cNvPr id="11" name="object 8">
              <a:extLst>
                <a:ext uri="{FF2B5EF4-FFF2-40B4-BE49-F238E27FC236}">
                  <a16:creationId xmlns:a16="http://schemas.microsoft.com/office/drawing/2014/main" id="{74A3DAC4-4AFD-8D42-A1DD-8315FADF171F}"/>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chemeClr val="accent1"/>
              </a:solidFill>
            </a:ln>
          </p:spPr>
          <p:txBody>
            <a:bodyPr wrap="square" lIns="0" tIns="0" rIns="0" bIns="0" rtlCol="0"/>
            <a:lstStyle/>
            <a:p>
              <a:endParaRPr sz="1350"/>
            </a:p>
          </p:txBody>
        </p:sp>
        <p:sp>
          <p:nvSpPr>
            <p:cNvPr id="12" name="object 9">
              <a:extLst>
                <a:ext uri="{FF2B5EF4-FFF2-40B4-BE49-F238E27FC236}">
                  <a16:creationId xmlns:a16="http://schemas.microsoft.com/office/drawing/2014/main" id="{943264AF-72D4-0348-9907-1B87C4EE0386}"/>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13" name="object 10">
              <a:extLst>
                <a:ext uri="{FF2B5EF4-FFF2-40B4-BE49-F238E27FC236}">
                  <a16:creationId xmlns:a16="http://schemas.microsoft.com/office/drawing/2014/main" id="{F8DCC481-A695-E042-87D4-5CF1C327D425}"/>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sz="1350"/>
            </a:p>
          </p:txBody>
        </p:sp>
        <p:sp>
          <p:nvSpPr>
            <p:cNvPr id="14" name="object 11">
              <a:extLst>
                <a:ext uri="{FF2B5EF4-FFF2-40B4-BE49-F238E27FC236}">
                  <a16:creationId xmlns:a16="http://schemas.microsoft.com/office/drawing/2014/main" id="{8C5119C7-70B9-314A-A284-CC11B82D9A19}"/>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sz="1350"/>
            </a:p>
          </p:txBody>
        </p:sp>
        <p:sp>
          <p:nvSpPr>
            <p:cNvPr id="15" name="object 12">
              <a:extLst>
                <a:ext uri="{FF2B5EF4-FFF2-40B4-BE49-F238E27FC236}">
                  <a16:creationId xmlns:a16="http://schemas.microsoft.com/office/drawing/2014/main" id="{A790CFD8-B3EE-3B4B-B030-4DC4CB5E6044}"/>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chemeClr val="accent1"/>
              </a:solidFill>
            </a:ln>
          </p:spPr>
          <p:txBody>
            <a:bodyPr wrap="square" lIns="0" tIns="0" rIns="0" bIns="0" rtlCol="0"/>
            <a:lstStyle/>
            <a:p>
              <a:endParaRPr sz="1350"/>
            </a:p>
          </p:txBody>
        </p:sp>
        <p:sp>
          <p:nvSpPr>
            <p:cNvPr id="16" name="object 13">
              <a:extLst>
                <a:ext uri="{FF2B5EF4-FFF2-40B4-BE49-F238E27FC236}">
                  <a16:creationId xmlns:a16="http://schemas.microsoft.com/office/drawing/2014/main" id="{80F6F9EB-9F98-E747-89E5-9527BDB490FE}"/>
                </a:ext>
              </a:extLst>
            </p:cNvPr>
            <p:cNvSpPr/>
            <p:nvPr/>
          </p:nvSpPr>
          <p:spPr>
            <a:xfrm>
              <a:off x="11270664" y="5664880"/>
              <a:ext cx="0" cy="1367790"/>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sz="1350"/>
            </a:p>
          </p:txBody>
        </p:sp>
        <p:sp>
          <p:nvSpPr>
            <p:cNvPr id="17" name="object 14">
              <a:extLst>
                <a:ext uri="{FF2B5EF4-FFF2-40B4-BE49-F238E27FC236}">
                  <a16:creationId xmlns:a16="http://schemas.microsoft.com/office/drawing/2014/main" id="{B36F2233-92DA-7D46-A0DE-85461A5DB1D4}"/>
                </a:ext>
              </a:extLst>
            </p:cNvPr>
            <p:cNvSpPr/>
            <p:nvPr/>
          </p:nvSpPr>
          <p:spPr>
            <a:xfrm>
              <a:off x="15300301"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sz="1350"/>
            </a:p>
          </p:txBody>
        </p:sp>
        <p:sp>
          <p:nvSpPr>
            <p:cNvPr id="18" name="object 15">
              <a:extLst>
                <a:ext uri="{FF2B5EF4-FFF2-40B4-BE49-F238E27FC236}">
                  <a16:creationId xmlns:a16="http://schemas.microsoft.com/office/drawing/2014/main" id="{4E2D492C-3EDE-C74B-B549-F35C07EA1682}"/>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sz="1350"/>
            </a:p>
          </p:txBody>
        </p:sp>
        <p:sp>
          <p:nvSpPr>
            <p:cNvPr id="19" name="object 16">
              <a:extLst>
                <a:ext uri="{FF2B5EF4-FFF2-40B4-BE49-F238E27FC236}">
                  <a16:creationId xmlns:a16="http://schemas.microsoft.com/office/drawing/2014/main" id="{18DBC867-C47F-654C-B38C-F8DCAC3AE98F}"/>
                </a:ext>
              </a:extLst>
            </p:cNvPr>
            <p:cNvSpPr/>
            <p:nvPr/>
          </p:nvSpPr>
          <p:spPr>
            <a:xfrm>
              <a:off x="15866947" y="5628290"/>
              <a:ext cx="0" cy="1367790"/>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sz="1350"/>
            </a:p>
          </p:txBody>
        </p:sp>
        <p:sp>
          <p:nvSpPr>
            <p:cNvPr id="20" name="object 17">
              <a:extLst>
                <a:ext uri="{FF2B5EF4-FFF2-40B4-BE49-F238E27FC236}">
                  <a16:creationId xmlns:a16="http://schemas.microsoft.com/office/drawing/2014/main" id="{DDE6AE74-3EA2-9D4C-B18A-B9485EA57A66}"/>
                </a:ext>
              </a:extLst>
            </p:cNvPr>
            <p:cNvSpPr/>
            <p:nvPr/>
          </p:nvSpPr>
          <p:spPr>
            <a:xfrm>
              <a:off x="15965052" y="4738307"/>
              <a:ext cx="0" cy="1367790"/>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sz="1350"/>
            </a:p>
          </p:txBody>
        </p:sp>
        <p:sp>
          <p:nvSpPr>
            <p:cNvPr id="21" name="object 18">
              <a:extLst>
                <a:ext uri="{FF2B5EF4-FFF2-40B4-BE49-F238E27FC236}">
                  <a16:creationId xmlns:a16="http://schemas.microsoft.com/office/drawing/2014/main" id="{A0EAA463-9738-8345-883E-EC969D00DDE2}"/>
                </a:ext>
              </a:extLst>
            </p:cNvPr>
            <p:cNvSpPr/>
            <p:nvPr/>
          </p:nvSpPr>
          <p:spPr>
            <a:xfrm>
              <a:off x="15382035" y="4541066"/>
              <a:ext cx="0" cy="1367790"/>
            </a:xfrm>
            <a:custGeom>
              <a:avLst/>
              <a:gdLst/>
              <a:ahLst/>
              <a:cxnLst/>
              <a:rect l="l" t="t" r="r" b="b"/>
              <a:pathLst>
                <a:path h="1367789">
                  <a:moveTo>
                    <a:pt x="0" y="1367581"/>
                  </a:moveTo>
                  <a:lnTo>
                    <a:pt x="0" y="0"/>
                  </a:lnTo>
                </a:path>
              </a:pathLst>
            </a:custGeom>
            <a:ln w="32742">
              <a:solidFill>
                <a:schemeClr val="accent1"/>
              </a:solidFill>
            </a:ln>
          </p:spPr>
          <p:txBody>
            <a:bodyPr wrap="square" lIns="0" tIns="0" rIns="0" bIns="0" rtlCol="0"/>
            <a:lstStyle/>
            <a:p>
              <a:endParaRPr sz="1350"/>
            </a:p>
          </p:txBody>
        </p:sp>
        <p:sp>
          <p:nvSpPr>
            <p:cNvPr id="22" name="object 19">
              <a:extLst>
                <a:ext uri="{FF2B5EF4-FFF2-40B4-BE49-F238E27FC236}">
                  <a16:creationId xmlns:a16="http://schemas.microsoft.com/office/drawing/2014/main" id="{A134924B-7C79-EB46-95A6-877C3B60E905}"/>
                </a:ext>
              </a:extLst>
            </p:cNvPr>
            <p:cNvSpPr/>
            <p:nvPr/>
          </p:nvSpPr>
          <p:spPr>
            <a:xfrm>
              <a:off x="11695753" y="5422101"/>
              <a:ext cx="0" cy="1367790"/>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sz="1350"/>
            </a:p>
          </p:txBody>
        </p:sp>
        <p:sp>
          <p:nvSpPr>
            <p:cNvPr id="23" name="object 20">
              <a:extLst>
                <a:ext uri="{FF2B5EF4-FFF2-40B4-BE49-F238E27FC236}">
                  <a16:creationId xmlns:a16="http://schemas.microsoft.com/office/drawing/2014/main" id="{1EF490C6-E8DA-4542-93EE-30ADD1305A2B}"/>
                </a:ext>
              </a:extLst>
            </p:cNvPr>
            <p:cNvSpPr/>
            <p:nvPr/>
          </p:nvSpPr>
          <p:spPr>
            <a:xfrm>
              <a:off x="11336750" y="4483837"/>
              <a:ext cx="0" cy="1367790"/>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sz="1350"/>
            </a:p>
          </p:txBody>
        </p:sp>
        <p:sp>
          <p:nvSpPr>
            <p:cNvPr id="24" name="object 21">
              <a:extLst>
                <a:ext uri="{FF2B5EF4-FFF2-40B4-BE49-F238E27FC236}">
                  <a16:creationId xmlns:a16="http://schemas.microsoft.com/office/drawing/2014/main" id="{68D33E33-5F94-404E-B2BB-FCEC25EBADD3}"/>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chemeClr val="accent1"/>
              </a:solidFill>
            </a:ln>
          </p:spPr>
          <p:txBody>
            <a:bodyPr wrap="square" lIns="0" tIns="0" rIns="0" bIns="0" rtlCol="0"/>
            <a:lstStyle/>
            <a:p>
              <a:endParaRPr sz="1350"/>
            </a:p>
          </p:txBody>
        </p:sp>
        <p:sp>
          <p:nvSpPr>
            <p:cNvPr id="25" name="object 22">
              <a:extLst>
                <a:ext uri="{FF2B5EF4-FFF2-40B4-BE49-F238E27FC236}">
                  <a16:creationId xmlns:a16="http://schemas.microsoft.com/office/drawing/2014/main" id="{B9FCFFB0-0094-6448-87C3-0154061E6C27}"/>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26" name="object 23">
              <a:extLst>
                <a:ext uri="{FF2B5EF4-FFF2-40B4-BE49-F238E27FC236}">
                  <a16:creationId xmlns:a16="http://schemas.microsoft.com/office/drawing/2014/main" id="{CF8FCD71-F358-5C4E-934B-2BA8DB2A609C}"/>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27" name="object 24">
              <a:extLst>
                <a:ext uri="{FF2B5EF4-FFF2-40B4-BE49-F238E27FC236}">
                  <a16:creationId xmlns:a16="http://schemas.microsoft.com/office/drawing/2014/main" id="{4D434D3D-7DBC-6742-A8D9-F8B8FC8E1E05}"/>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sz="1350"/>
            </a:p>
          </p:txBody>
        </p:sp>
        <p:sp>
          <p:nvSpPr>
            <p:cNvPr id="28" name="object 25">
              <a:extLst>
                <a:ext uri="{FF2B5EF4-FFF2-40B4-BE49-F238E27FC236}">
                  <a16:creationId xmlns:a16="http://schemas.microsoft.com/office/drawing/2014/main" id="{8EA3B669-29FF-324B-8875-96C4B0655102}"/>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29" name="object 26">
              <a:extLst>
                <a:ext uri="{FF2B5EF4-FFF2-40B4-BE49-F238E27FC236}">
                  <a16:creationId xmlns:a16="http://schemas.microsoft.com/office/drawing/2014/main" id="{A7AB49EB-807B-EF46-A499-50B61F00A44C}"/>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sz="1350"/>
            </a:p>
          </p:txBody>
        </p:sp>
        <p:sp>
          <p:nvSpPr>
            <p:cNvPr id="30" name="object 27">
              <a:extLst>
                <a:ext uri="{FF2B5EF4-FFF2-40B4-BE49-F238E27FC236}">
                  <a16:creationId xmlns:a16="http://schemas.microsoft.com/office/drawing/2014/main" id="{D7F997AF-AEF9-2744-936C-FDF7EDD6EF1C}"/>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chemeClr val="accent1"/>
              </a:solidFill>
            </a:ln>
          </p:spPr>
          <p:txBody>
            <a:bodyPr wrap="square" lIns="0" tIns="0" rIns="0" bIns="0" rtlCol="0"/>
            <a:lstStyle/>
            <a:p>
              <a:endParaRPr sz="1350"/>
            </a:p>
          </p:txBody>
        </p:sp>
        <p:sp>
          <p:nvSpPr>
            <p:cNvPr id="31" name="object 28">
              <a:extLst>
                <a:ext uri="{FF2B5EF4-FFF2-40B4-BE49-F238E27FC236}">
                  <a16:creationId xmlns:a16="http://schemas.microsoft.com/office/drawing/2014/main" id="{6E991268-9DEC-3849-86EC-C254119BE1B1}"/>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sz="1350"/>
            </a:p>
          </p:txBody>
        </p:sp>
      </p:gr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4779964" y="1731965"/>
            <a:ext cx="1754187" cy="3254375"/>
          </a:xfrm>
          <a:solidFill>
            <a:srgbClr val="FFFFFF"/>
          </a:solidFill>
        </p:spPr>
        <p:txBody>
          <a:bodyPr/>
          <a:lstStyle/>
          <a:p>
            <a:r>
              <a:rPr lang="en-US" dirty="0"/>
              <a:t>CLICK TO ADD PHOTO</a:t>
            </a:r>
          </a:p>
        </p:txBody>
      </p:sp>
      <p:sp>
        <p:nvSpPr>
          <p:cNvPr id="34" name="Picture Placeholder 32">
            <a:extLst>
              <a:ext uri="{FF2B5EF4-FFF2-40B4-BE49-F238E27FC236}">
                <a16:creationId xmlns:a16="http://schemas.microsoft.com/office/drawing/2014/main" id="{9EE5868A-D875-504B-BFAC-08676BF0F86E}"/>
              </a:ext>
            </a:extLst>
          </p:cNvPr>
          <p:cNvSpPr>
            <a:spLocks noGrp="1"/>
          </p:cNvSpPr>
          <p:nvPr>
            <p:ph type="pic" sz="quarter" idx="14" hasCustomPrompt="1"/>
          </p:nvPr>
        </p:nvSpPr>
        <p:spPr>
          <a:xfrm>
            <a:off x="7291516" y="1731965"/>
            <a:ext cx="1754187" cy="3254375"/>
          </a:xfrm>
          <a:solidFill>
            <a:srgbClr val="FFFFFF"/>
          </a:solidFill>
        </p:spPr>
        <p:txBody>
          <a:bodyPr/>
          <a:lstStyle/>
          <a:p>
            <a:r>
              <a:rPr lang="en-US" dirty="0"/>
              <a:t>CLICK TO ADD PHOTO</a:t>
            </a:r>
          </a:p>
        </p:txBody>
      </p:sp>
      <p:sp>
        <p:nvSpPr>
          <p:cNvPr id="35" name="Picture Placeholder 32">
            <a:extLst>
              <a:ext uri="{FF2B5EF4-FFF2-40B4-BE49-F238E27FC236}">
                <a16:creationId xmlns:a16="http://schemas.microsoft.com/office/drawing/2014/main" id="{D6FB1BFA-CB90-4148-93FA-32F819BD9767}"/>
              </a:ext>
            </a:extLst>
          </p:cNvPr>
          <p:cNvSpPr>
            <a:spLocks noGrp="1"/>
          </p:cNvSpPr>
          <p:nvPr>
            <p:ph type="pic" sz="quarter" idx="15" hasCustomPrompt="1"/>
          </p:nvPr>
        </p:nvSpPr>
        <p:spPr>
          <a:xfrm>
            <a:off x="9803068" y="1731965"/>
            <a:ext cx="1754187" cy="3254375"/>
          </a:xfrm>
          <a:solidFill>
            <a:srgbClr val="FFFFFF"/>
          </a:solidFill>
        </p:spPr>
        <p:txBody>
          <a:bodyPr/>
          <a:lstStyle/>
          <a:p>
            <a:r>
              <a:rPr lang="en-US" dirty="0"/>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779965" y="5108946"/>
            <a:ext cx="2169473" cy="1358900"/>
          </a:xfrm>
        </p:spPr>
        <p:txBody>
          <a:bodyPr lIns="0" tIns="0" rIns="0" bIns="0">
            <a:noAutofit/>
          </a:bodyPr>
          <a:lstStyle>
            <a:lvl1pPr marL="0" indent="0">
              <a:spcBef>
                <a:spcPts val="0"/>
              </a:spcBef>
              <a:buNone/>
              <a:defRPr sz="825" b="1" i="0">
                <a:solidFill>
                  <a:schemeClr val="accent2"/>
                </a:solidFill>
                <a:latin typeface="Obviously Wide Semi" pitchFamily="82" charset="77"/>
              </a:defRPr>
            </a:lvl1pPr>
            <a:lvl2pPr marL="8335" indent="0">
              <a:buNone/>
              <a:tabLst/>
              <a:defRPr sz="600" b="1" i="0">
                <a:solidFill>
                  <a:schemeClr val="accent1"/>
                </a:solidFill>
                <a:latin typeface="Obviously Wide Lght" pitchFamily="82" charset="77"/>
              </a:defRPr>
            </a:lvl2pPr>
            <a:lvl3pPr marL="685800" indent="0">
              <a:buNone/>
              <a:defRPr/>
            </a:lvl3pPr>
            <a:lvl4pPr marL="1028700" indent="0">
              <a:buNone/>
              <a:defRPr/>
            </a:lvl4pPr>
            <a:lvl5pPr marL="13716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8" name="Text Placeholder 36">
            <a:extLst>
              <a:ext uri="{FF2B5EF4-FFF2-40B4-BE49-F238E27FC236}">
                <a16:creationId xmlns:a16="http://schemas.microsoft.com/office/drawing/2014/main" id="{1ED53BDF-8FC7-5B41-8852-DA848F467A45}"/>
              </a:ext>
            </a:extLst>
          </p:cNvPr>
          <p:cNvSpPr>
            <a:spLocks noGrp="1"/>
          </p:cNvSpPr>
          <p:nvPr>
            <p:ph type="body" sz="quarter" idx="17" hasCustomPrompt="1"/>
          </p:nvPr>
        </p:nvSpPr>
        <p:spPr>
          <a:xfrm>
            <a:off x="7291517" y="5108946"/>
            <a:ext cx="2169473" cy="1358900"/>
          </a:xfrm>
        </p:spPr>
        <p:txBody>
          <a:bodyPr lIns="0" tIns="0" rIns="0" bIns="0">
            <a:noAutofit/>
          </a:bodyPr>
          <a:lstStyle>
            <a:lvl1pPr marL="0" indent="0">
              <a:spcBef>
                <a:spcPts val="0"/>
              </a:spcBef>
              <a:buNone/>
              <a:defRPr sz="825" b="1" i="0">
                <a:solidFill>
                  <a:schemeClr val="accent2"/>
                </a:solidFill>
                <a:latin typeface="Obviously Wide Semi" pitchFamily="82" charset="77"/>
              </a:defRPr>
            </a:lvl1pPr>
            <a:lvl2pPr marL="8335" indent="0">
              <a:buNone/>
              <a:tabLst/>
              <a:defRPr lang="en-US" sz="600" b="1" i="0" kern="1200" dirty="0">
                <a:solidFill>
                  <a:schemeClr val="accent1"/>
                </a:solidFill>
                <a:latin typeface="Obviously Wide Lght" pitchFamily="82" charset="77"/>
                <a:ea typeface="+mn-ea"/>
                <a:cs typeface="+mn-cs"/>
              </a:defRPr>
            </a:lvl2pPr>
            <a:lvl3pPr marL="685800" indent="0">
              <a:buNone/>
              <a:defRPr/>
            </a:lvl3pPr>
            <a:lvl4pPr marL="1028700" indent="0">
              <a:buNone/>
              <a:defRPr/>
            </a:lvl4pPr>
            <a:lvl5pPr marL="13716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9" name="Text Placeholder 36">
            <a:extLst>
              <a:ext uri="{FF2B5EF4-FFF2-40B4-BE49-F238E27FC236}">
                <a16:creationId xmlns:a16="http://schemas.microsoft.com/office/drawing/2014/main" id="{E802398C-B22E-8A4E-AD12-4F7A8A973E26}"/>
              </a:ext>
            </a:extLst>
          </p:cNvPr>
          <p:cNvSpPr>
            <a:spLocks noGrp="1"/>
          </p:cNvSpPr>
          <p:nvPr>
            <p:ph type="body" sz="quarter" idx="18" hasCustomPrompt="1"/>
          </p:nvPr>
        </p:nvSpPr>
        <p:spPr>
          <a:xfrm>
            <a:off x="9803069" y="5108946"/>
            <a:ext cx="2169473" cy="1358900"/>
          </a:xfrm>
        </p:spPr>
        <p:txBody>
          <a:bodyPr lIns="0" tIns="0" rIns="0" bIns="0">
            <a:noAutofit/>
          </a:bodyPr>
          <a:lstStyle>
            <a:lvl1pPr marL="0" indent="0">
              <a:spcBef>
                <a:spcPts val="0"/>
              </a:spcBef>
              <a:buNone/>
              <a:defRPr sz="825" b="1" i="0">
                <a:solidFill>
                  <a:schemeClr val="accent2"/>
                </a:solidFill>
                <a:latin typeface="Obviously Wide Semi" pitchFamily="82" charset="77"/>
              </a:defRPr>
            </a:lvl1pPr>
            <a:lvl2pPr marL="8335" indent="0">
              <a:buNone/>
              <a:tabLst/>
              <a:defRPr lang="en-US" sz="600" b="1" i="0" kern="1200" dirty="0">
                <a:solidFill>
                  <a:schemeClr val="accent1"/>
                </a:solidFill>
                <a:latin typeface="Obviously Wide Lght" pitchFamily="82" charset="77"/>
                <a:ea typeface="+mn-ea"/>
                <a:cs typeface="+mn-cs"/>
              </a:defRPr>
            </a:lvl2pPr>
            <a:lvl3pPr marL="685800" indent="0">
              <a:buNone/>
              <a:defRPr/>
            </a:lvl3pPr>
            <a:lvl4pPr marL="1028700" indent="0">
              <a:buNone/>
              <a:defRPr/>
            </a:lvl4pPr>
            <a:lvl5pPr marL="1371600" indent="0">
              <a:buNone/>
              <a:defRPr/>
            </a:lvl5pPr>
          </a:lstStyle>
          <a:p>
            <a:pPr lvl="0"/>
            <a:r>
              <a:rPr lang="en-US" dirty="0"/>
              <a:t>CLICK TO ADD TEXT HERE UNDER PHOTO</a:t>
            </a:r>
          </a:p>
          <a:p>
            <a:pPr marL="8335" lvl="1" indent="0" algn="l" defTabSz="685800" rtl="0" eaLnBrk="1" latinLnBrk="0" hangingPunct="1">
              <a:lnSpc>
                <a:spcPct val="90000"/>
              </a:lnSpc>
              <a:spcBef>
                <a:spcPts val="375"/>
              </a:spcBef>
              <a:buFont typeface="Arial" panose="020B0604020202020204" pitchFamily="34" charset="0"/>
              <a:buNone/>
              <a:tabLst/>
            </a:pPr>
            <a:r>
              <a:rPr lang="en-US" dirty="0"/>
              <a:t>Second Level</a:t>
            </a:r>
            <a:br>
              <a:rPr lang="en-US" dirty="0"/>
            </a:br>
            <a:r>
              <a:rPr lang="en-US" dirty="0"/>
              <a:t>Additional Line If Needed</a:t>
            </a:r>
          </a:p>
        </p:txBody>
      </p:sp>
      <p:sp>
        <p:nvSpPr>
          <p:cNvPr id="36" name="Slide Number Placeholder 5">
            <a:extLst>
              <a:ext uri="{FF2B5EF4-FFF2-40B4-BE49-F238E27FC236}">
                <a16:creationId xmlns:a16="http://schemas.microsoft.com/office/drawing/2014/main" id="{9752AA80-7B31-474B-87C3-AD46DD0921E6}"/>
              </a:ext>
            </a:extLst>
          </p:cNvPr>
          <p:cNvSpPr txBox="1">
            <a:spLocks/>
          </p:cNvSpPr>
          <p:nvPr userDrawn="1"/>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chemeClr val="bg1"/>
                </a:solidFill>
              </a:rPr>
              <a:pPr/>
              <a:t>‹#›</a:t>
            </a:fld>
            <a:endParaRPr lang="en-US" sz="900" dirty="0">
              <a:solidFill>
                <a:schemeClr val="bg1"/>
              </a:solidFill>
            </a:endParaRPr>
          </a:p>
        </p:txBody>
      </p:sp>
    </p:spTree>
    <p:extLst>
      <p:ext uri="{BB962C8B-B14F-4D97-AF65-F5344CB8AC3E}">
        <p14:creationId xmlns:p14="http://schemas.microsoft.com/office/powerpoint/2010/main" val="16136344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Section-Streamlined">
    <p:spTree>
      <p:nvGrpSpPr>
        <p:cNvPr id="1" name=""/>
        <p:cNvGrpSpPr/>
        <p:nvPr/>
      </p:nvGrpSpPr>
      <p:grpSpPr>
        <a:xfrm>
          <a:off x="0" y="0"/>
          <a:ext cx="0" cy="0"/>
          <a:chOff x="0" y="0"/>
          <a:chExt cx="0" cy="0"/>
        </a:xfrm>
      </p:grpSpPr>
      <p:pic>
        <p:nvPicPr>
          <p:cNvPr id="8" name="Picture 7" descr="A picture containing outdoor, blue, high, day&#10;&#10;Description automatically generated">
            <a:extLst>
              <a:ext uri="{FF2B5EF4-FFF2-40B4-BE49-F238E27FC236}">
                <a16:creationId xmlns:a16="http://schemas.microsoft.com/office/drawing/2014/main" id="{55F5FCC0-AF31-D544-8FB3-CAF4AB7E321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79933" y="0"/>
            <a:ext cx="10812068" cy="6858000"/>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2014539" y="2892641"/>
            <a:ext cx="10126804" cy="1602589"/>
          </a:xfrm>
        </p:spPr>
        <p:txBody>
          <a:bodyPr lIns="0" tIns="0" rIns="0" bIns="0">
            <a:noAutofit/>
          </a:bodyPr>
          <a:lstStyle>
            <a:lvl1pPr algn="l">
              <a:lnSpc>
                <a:spcPct val="80000"/>
              </a:lnSpc>
              <a:defRPr sz="4950" b="1" i="0" spc="0" baseline="0">
                <a:solidFill>
                  <a:srgbClr val="FFFFFF"/>
                </a:solidFill>
                <a:latin typeface="Obviously Wide Lght" pitchFamily="82" charset="77"/>
              </a:defRPr>
            </a:lvl1pPr>
          </a:lstStyle>
          <a:p>
            <a:r>
              <a:rPr lang="en-US" dirty="0"/>
              <a:t>CLICK TO </a:t>
            </a:r>
            <a:br>
              <a:rPr lang="en-US" dirty="0"/>
            </a:br>
            <a:r>
              <a:rPr lang="en-US" dirty="0"/>
              <a:t>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2014539" y="1642244"/>
            <a:ext cx="4125195" cy="356684"/>
          </a:xfrm>
        </p:spPr>
        <p:txBody>
          <a:bodyPr lIns="0" tIns="0" rIns="0" bIns="0">
            <a:noAutofit/>
          </a:bodyPr>
          <a:lstStyle>
            <a:lvl1pPr marL="0" indent="0" algn="l">
              <a:spcBef>
                <a:spcPts val="0"/>
              </a:spcBef>
              <a:buNone/>
              <a:defRPr sz="825" b="1" i="0">
                <a:solidFill>
                  <a:srgbClr val="FFFFFF"/>
                </a:solidFill>
                <a:latin typeface="Obviously Wide Bold" pitchFamily="82" charset="77"/>
              </a:defRPr>
            </a:lvl1pPr>
            <a:lvl2pPr marL="8335" indent="0" algn="ctr">
              <a:buNone/>
              <a:tabLst/>
              <a:defRPr sz="600" b="1" i="0">
                <a:solidFill>
                  <a:schemeClr val="accent1"/>
                </a:solidFill>
                <a:latin typeface="Obviously Wide Medi" pitchFamily="82" charset="77"/>
              </a:defRPr>
            </a:lvl2pPr>
            <a:lvl3pPr marL="685800" indent="0">
              <a:buNone/>
              <a:defRPr/>
            </a:lvl3pPr>
            <a:lvl4pPr marL="1028700" indent="0">
              <a:buNone/>
              <a:defRPr/>
            </a:lvl4pPr>
            <a:lvl5pPr marL="1371600" indent="0">
              <a:buNone/>
              <a:defRPr/>
            </a:lvl5pPr>
          </a:lstStyle>
          <a:p>
            <a:pPr lvl="0"/>
            <a:r>
              <a:rPr lang="en-US" dirty="0"/>
              <a:t>CLICK TO ADD SECTION NUMBER</a:t>
            </a:r>
          </a:p>
        </p:txBody>
      </p:sp>
      <p:grpSp>
        <p:nvGrpSpPr>
          <p:cNvPr id="10" name="Group 9">
            <a:extLst>
              <a:ext uri="{FF2B5EF4-FFF2-40B4-BE49-F238E27FC236}">
                <a16:creationId xmlns:a16="http://schemas.microsoft.com/office/drawing/2014/main" id="{8C327ED3-5712-7548-BB4E-7FA763E24789}"/>
              </a:ext>
            </a:extLst>
          </p:cNvPr>
          <p:cNvGrpSpPr/>
          <p:nvPr userDrawn="1"/>
        </p:nvGrpSpPr>
        <p:grpSpPr>
          <a:xfrm>
            <a:off x="2128843" y="307067"/>
            <a:ext cx="1054452" cy="6343343"/>
            <a:chOff x="5637151" y="307065"/>
            <a:chExt cx="1054452" cy="6343343"/>
          </a:xfrm>
        </p:grpSpPr>
        <p:grpSp>
          <p:nvGrpSpPr>
            <p:cNvPr id="6" name="Group 5">
              <a:extLst>
                <a:ext uri="{FF2B5EF4-FFF2-40B4-BE49-F238E27FC236}">
                  <a16:creationId xmlns:a16="http://schemas.microsoft.com/office/drawing/2014/main" id="{C4BDCFB6-C0E5-2B46-8BC5-A15442E76136}"/>
                </a:ext>
              </a:extLst>
            </p:cNvPr>
            <p:cNvGrpSpPr/>
            <p:nvPr userDrawn="1"/>
          </p:nvGrpSpPr>
          <p:grpSpPr>
            <a:xfrm>
              <a:off x="5637151" y="307065"/>
              <a:ext cx="1054452" cy="97449"/>
              <a:chOff x="5637151" y="307065"/>
              <a:chExt cx="1054452" cy="97449"/>
            </a:xfrm>
          </p:grpSpPr>
          <p:sp>
            <p:nvSpPr>
              <p:cNvPr id="85" name="object 12">
                <a:extLst>
                  <a:ext uri="{FF2B5EF4-FFF2-40B4-BE49-F238E27FC236}">
                    <a16:creationId xmlns:a16="http://schemas.microsoft.com/office/drawing/2014/main" id="{20A0BB2C-305F-2447-A3AD-8BC7CEF7C6EC}"/>
                  </a:ext>
                </a:extLst>
              </p:cNvPr>
              <p:cNvSpPr/>
              <p:nvPr/>
            </p:nvSpPr>
            <p:spPr>
              <a:xfrm rot="16200000" flipV="1">
                <a:off x="5936682" y="7534"/>
                <a:ext cx="0" cy="599062"/>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sz="1350"/>
              </a:p>
            </p:txBody>
          </p:sp>
          <p:sp>
            <p:nvSpPr>
              <p:cNvPr id="95" name="object 22">
                <a:extLst>
                  <a:ext uri="{FF2B5EF4-FFF2-40B4-BE49-F238E27FC236}">
                    <a16:creationId xmlns:a16="http://schemas.microsoft.com/office/drawing/2014/main" id="{4A7269EA-1929-F449-90A7-52CEFEA9788A}"/>
                  </a:ext>
                </a:extLst>
              </p:cNvPr>
              <p:cNvSpPr/>
              <p:nvPr/>
            </p:nvSpPr>
            <p:spPr>
              <a:xfrm rot="16200000" flipV="1">
                <a:off x="6392072" y="104983"/>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4" name="Group 3">
              <a:extLst>
                <a:ext uri="{FF2B5EF4-FFF2-40B4-BE49-F238E27FC236}">
                  <a16:creationId xmlns:a16="http://schemas.microsoft.com/office/drawing/2014/main" id="{EA763CF8-ED67-7E4D-AD63-D891262541F8}"/>
                </a:ext>
              </a:extLst>
            </p:cNvPr>
            <p:cNvGrpSpPr/>
            <p:nvPr userDrawn="1"/>
          </p:nvGrpSpPr>
          <p:grpSpPr>
            <a:xfrm>
              <a:off x="5637151" y="748531"/>
              <a:ext cx="1054452" cy="111512"/>
              <a:chOff x="5637151" y="748531"/>
              <a:chExt cx="1054452" cy="111512"/>
            </a:xfrm>
          </p:grpSpPr>
          <p:sp>
            <p:nvSpPr>
              <p:cNvPr id="83" name="object 10">
                <a:extLst>
                  <a:ext uri="{FF2B5EF4-FFF2-40B4-BE49-F238E27FC236}">
                    <a16:creationId xmlns:a16="http://schemas.microsoft.com/office/drawing/2014/main" id="{1664A7E9-2AF1-2C41-B567-011C439AD806}"/>
                  </a:ext>
                </a:extLst>
              </p:cNvPr>
              <p:cNvSpPr/>
              <p:nvPr/>
            </p:nvSpPr>
            <p:spPr>
              <a:xfrm rot="16200000" flipV="1">
                <a:off x="5936682" y="449000"/>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dirty="0"/>
              </a:p>
            </p:txBody>
          </p:sp>
          <p:sp>
            <p:nvSpPr>
              <p:cNvPr id="103" name="object 22">
                <a:extLst>
                  <a:ext uri="{FF2B5EF4-FFF2-40B4-BE49-F238E27FC236}">
                    <a16:creationId xmlns:a16="http://schemas.microsoft.com/office/drawing/2014/main" id="{1D522858-4C50-BF49-9A8D-7FE0068CEA5D}"/>
                  </a:ext>
                </a:extLst>
              </p:cNvPr>
              <p:cNvSpPr/>
              <p:nvPr userDrawn="1"/>
            </p:nvSpPr>
            <p:spPr>
              <a:xfrm rot="16200000" flipV="1">
                <a:off x="6392072" y="48970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104" name="object 10">
                <a:extLst>
                  <a:ext uri="{FF2B5EF4-FFF2-40B4-BE49-F238E27FC236}">
                    <a16:creationId xmlns:a16="http://schemas.microsoft.com/office/drawing/2014/main" id="{E6ED7C9F-DE60-6142-85FB-84183FBE46A8}"/>
                  </a:ext>
                </a:extLst>
              </p:cNvPr>
              <p:cNvSpPr/>
              <p:nvPr userDrawn="1"/>
            </p:nvSpPr>
            <p:spPr>
              <a:xfrm rot="16200000" flipV="1">
                <a:off x="5936682" y="560512"/>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grpSp>
        <p:grpSp>
          <p:nvGrpSpPr>
            <p:cNvPr id="3" name="Group 2">
              <a:extLst>
                <a:ext uri="{FF2B5EF4-FFF2-40B4-BE49-F238E27FC236}">
                  <a16:creationId xmlns:a16="http://schemas.microsoft.com/office/drawing/2014/main" id="{82315F7F-4505-1E44-B4A9-946D338BB7F2}"/>
                </a:ext>
              </a:extLst>
            </p:cNvPr>
            <p:cNvGrpSpPr/>
            <p:nvPr userDrawn="1"/>
          </p:nvGrpSpPr>
          <p:grpSpPr>
            <a:xfrm>
              <a:off x="5637151" y="1356272"/>
              <a:ext cx="1054452" cy="18398"/>
              <a:chOff x="5637151" y="1356272"/>
              <a:chExt cx="1054452" cy="18398"/>
            </a:xfrm>
          </p:grpSpPr>
          <p:sp>
            <p:nvSpPr>
              <p:cNvPr id="105" name="object 10">
                <a:extLst>
                  <a:ext uri="{FF2B5EF4-FFF2-40B4-BE49-F238E27FC236}">
                    <a16:creationId xmlns:a16="http://schemas.microsoft.com/office/drawing/2014/main" id="{D4EC7CE9-4E7F-F44C-A86E-F5FD5BCB2D51}"/>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106" name="object 22">
                <a:extLst>
                  <a:ext uri="{FF2B5EF4-FFF2-40B4-BE49-F238E27FC236}">
                    <a16:creationId xmlns:a16="http://schemas.microsoft.com/office/drawing/2014/main" id="{28D9D4FF-0CEF-8942-AEEC-8F076767F7ED}"/>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107" name="Group 106">
              <a:extLst>
                <a:ext uri="{FF2B5EF4-FFF2-40B4-BE49-F238E27FC236}">
                  <a16:creationId xmlns:a16="http://schemas.microsoft.com/office/drawing/2014/main" id="{41E81656-5DF7-4440-AEC7-8432B2D8B458}"/>
                </a:ext>
              </a:extLst>
            </p:cNvPr>
            <p:cNvGrpSpPr/>
            <p:nvPr userDrawn="1"/>
          </p:nvGrpSpPr>
          <p:grpSpPr>
            <a:xfrm>
              <a:off x="5637151" y="2332004"/>
              <a:ext cx="1054452" cy="18398"/>
              <a:chOff x="5637151" y="1356272"/>
              <a:chExt cx="1054452" cy="18398"/>
            </a:xfrm>
          </p:grpSpPr>
          <p:sp>
            <p:nvSpPr>
              <p:cNvPr id="108" name="object 10">
                <a:extLst>
                  <a:ext uri="{FF2B5EF4-FFF2-40B4-BE49-F238E27FC236}">
                    <a16:creationId xmlns:a16="http://schemas.microsoft.com/office/drawing/2014/main" id="{FC633C80-931A-6046-A86C-5B3B5E355268}"/>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109" name="object 22">
                <a:extLst>
                  <a:ext uri="{FF2B5EF4-FFF2-40B4-BE49-F238E27FC236}">
                    <a16:creationId xmlns:a16="http://schemas.microsoft.com/office/drawing/2014/main" id="{EB37AA53-B39F-5943-A2D7-62C4ED03DF8B}"/>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sp>
          <p:nvSpPr>
            <p:cNvPr id="112" name="object 22">
              <a:extLst>
                <a:ext uri="{FF2B5EF4-FFF2-40B4-BE49-F238E27FC236}">
                  <a16:creationId xmlns:a16="http://schemas.microsoft.com/office/drawing/2014/main" id="{1F96AA9D-F35D-2F40-B381-567D0993ACF9}"/>
                </a:ext>
              </a:extLst>
            </p:cNvPr>
            <p:cNvSpPr/>
            <p:nvPr userDrawn="1"/>
          </p:nvSpPr>
          <p:spPr>
            <a:xfrm rot="16200000" flipV="1">
              <a:off x="5936682" y="244674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nvGrpSpPr>
            <p:cNvPr id="113" name="Group 112">
              <a:extLst>
                <a:ext uri="{FF2B5EF4-FFF2-40B4-BE49-F238E27FC236}">
                  <a16:creationId xmlns:a16="http://schemas.microsoft.com/office/drawing/2014/main" id="{BA83DEA0-C7C5-4540-B125-1B8E0449CBC3}"/>
                </a:ext>
              </a:extLst>
            </p:cNvPr>
            <p:cNvGrpSpPr/>
            <p:nvPr userDrawn="1"/>
          </p:nvGrpSpPr>
          <p:grpSpPr>
            <a:xfrm flipH="1">
              <a:off x="5637151" y="4556673"/>
              <a:ext cx="1054452" cy="18398"/>
              <a:chOff x="5637151" y="1356272"/>
              <a:chExt cx="1054452" cy="18398"/>
            </a:xfrm>
          </p:grpSpPr>
          <p:sp>
            <p:nvSpPr>
              <p:cNvPr id="114" name="object 10">
                <a:extLst>
                  <a:ext uri="{FF2B5EF4-FFF2-40B4-BE49-F238E27FC236}">
                    <a16:creationId xmlns:a16="http://schemas.microsoft.com/office/drawing/2014/main" id="{FE776D9C-25DC-9B42-83DB-E2141E9301B8}"/>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115" name="object 22">
                <a:extLst>
                  <a:ext uri="{FF2B5EF4-FFF2-40B4-BE49-F238E27FC236}">
                    <a16:creationId xmlns:a16="http://schemas.microsoft.com/office/drawing/2014/main" id="{FD80E040-732F-484F-B3F0-95610A60A9D5}"/>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116" name="Group 115">
              <a:extLst>
                <a:ext uri="{FF2B5EF4-FFF2-40B4-BE49-F238E27FC236}">
                  <a16:creationId xmlns:a16="http://schemas.microsoft.com/office/drawing/2014/main" id="{14B2F268-6F98-FF4A-A5EA-AF73A902AC19}"/>
                </a:ext>
              </a:extLst>
            </p:cNvPr>
            <p:cNvGrpSpPr/>
            <p:nvPr userDrawn="1"/>
          </p:nvGrpSpPr>
          <p:grpSpPr>
            <a:xfrm flipH="1">
              <a:off x="5637151" y="5071585"/>
              <a:ext cx="1054452" cy="444171"/>
              <a:chOff x="5637151" y="1285667"/>
              <a:chExt cx="1054452" cy="444171"/>
            </a:xfrm>
          </p:grpSpPr>
          <p:sp>
            <p:nvSpPr>
              <p:cNvPr id="117" name="object 10">
                <a:extLst>
                  <a:ext uri="{FF2B5EF4-FFF2-40B4-BE49-F238E27FC236}">
                    <a16:creationId xmlns:a16="http://schemas.microsoft.com/office/drawing/2014/main" id="{30C5061F-C125-CD43-96D1-11A2BAC617B0}"/>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118" name="object 22">
                <a:extLst>
                  <a:ext uri="{FF2B5EF4-FFF2-40B4-BE49-F238E27FC236}">
                    <a16:creationId xmlns:a16="http://schemas.microsoft.com/office/drawing/2014/main" id="{1A94F29D-7D47-1D49-8452-7CC51903444E}"/>
                  </a:ext>
                </a:extLst>
              </p:cNvPr>
              <p:cNvSpPr/>
              <p:nvPr userDrawn="1"/>
            </p:nvSpPr>
            <p:spPr>
              <a:xfrm rot="16200000" flipV="1">
                <a:off x="6392072" y="986136"/>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119" name="object 10">
                <a:extLst>
                  <a:ext uri="{FF2B5EF4-FFF2-40B4-BE49-F238E27FC236}">
                    <a16:creationId xmlns:a16="http://schemas.microsoft.com/office/drawing/2014/main" id="{F3062388-C474-0145-BD2D-E8A54F753687}"/>
                  </a:ext>
                </a:extLst>
              </p:cNvPr>
              <p:cNvSpPr/>
              <p:nvPr userDrawn="1"/>
            </p:nvSpPr>
            <p:spPr>
              <a:xfrm rot="16200000" flipV="1">
                <a:off x="5936682" y="1430307"/>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120" name="object 22">
                <a:extLst>
                  <a:ext uri="{FF2B5EF4-FFF2-40B4-BE49-F238E27FC236}">
                    <a16:creationId xmlns:a16="http://schemas.microsoft.com/office/drawing/2014/main" id="{20C94855-6E55-F149-A261-755035492EE9}"/>
                  </a:ext>
                </a:extLst>
              </p:cNvPr>
              <p:cNvSpPr/>
              <p:nvPr userDrawn="1"/>
            </p:nvSpPr>
            <p:spPr>
              <a:xfrm rot="16200000" flipV="1">
                <a:off x="6392072" y="1359702"/>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sp>
          <p:nvSpPr>
            <p:cNvPr id="123" name="object 22">
              <a:extLst>
                <a:ext uri="{FF2B5EF4-FFF2-40B4-BE49-F238E27FC236}">
                  <a16:creationId xmlns:a16="http://schemas.microsoft.com/office/drawing/2014/main" id="{ACC052A3-7706-AA41-8350-3167E4D4EF00}"/>
                </a:ext>
              </a:extLst>
            </p:cNvPr>
            <p:cNvSpPr/>
            <p:nvPr userDrawn="1"/>
          </p:nvSpPr>
          <p:spPr>
            <a:xfrm rot="5400000" flipH="1" flipV="1">
              <a:off x="5936682" y="5521587"/>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nvGrpSpPr>
            <p:cNvPr id="124" name="Group 123">
              <a:extLst>
                <a:ext uri="{FF2B5EF4-FFF2-40B4-BE49-F238E27FC236}">
                  <a16:creationId xmlns:a16="http://schemas.microsoft.com/office/drawing/2014/main" id="{48AD24F0-48FE-844F-9919-460848199908}"/>
                </a:ext>
              </a:extLst>
            </p:cNvPr>
            <p:cNvGrpSpPr/>
            <p:nvPr userDrawn="1"/>
          </p:nvGrpSpPr>
          <p:grpSpPr>
            <a:xfrm>
              <a:off x="5637151" y="6467844"/>
              <a:ext cx="1039485" cy="182564"/>
              <a:chOff x="5637151" y="1356272"/>
              <a:chExt cx="1039485" cy="182564"/>
            </a:xfrm>
          </p:grpSpPr>
          <p:sp>
            <p:nvSpPr>
              <p:cNvPr id="125" name="object 10">
                <a:extLst>
                  <a:ext uri="{FF2B5EF4-FFF2-40B4-BE49-F238E27FC236}">
                    <a16:creationId xmlns:a16="http://schemas.microsoft.com/office/drawing/2014/main" id="{9A8376C7-3A5F-0045-BC2A-6BE9415D8DF5}"/>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126" name="object 22">
                <a:extLst>
                  <a:ext uri="{FF2B5EF4-FFF2-40B4-BE49-F238E27FC236}">
                    <a16:creationId xmlns:a16="http://schemas.microsoft.com/office/drawing/2014/main" id="{F3B0EB26-764F-D648-83B0-E895796D04F2}"/>
                  </a:ext>
                </a:extLst>
              </p:cNvPr>
              <p:cNvSpPr/>
              <p:nvPr userDrawn="1"/>
            </p:nvSpPr>
            <p:spPr>
              <a:xfrm rot="16200000" flipV="1">
                <a:off x="6377105" y="1239305"/>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sp>
        <p:nvSpPr>
          <p:cNvPr id="127" name="Slide Number Placeholder 5">
            <a:extLst>
              <a:ext uri="{FF2B5EF4-FFF2-40B4-BE49-F238E27FC236}">
                <a16:creationId xmlns:a16="http://schemas.microsoft.com/office/drawing/2014/main" id="{813A4B81-CC46-F94B-A20F-AAF752AC4443}"/>
              </a:ext>
            </a:extLst>
          </p:cNvPr>
          <p:cNvSpPr txBox="1">
            <a:spLocks/>
          </p:cNvSpPr>
          <p:nvPr userDrawn="1"/>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rgbClr val="FFFFFF"/>
                </a:solidFill>
              </a:rPr>
              <a:pPr/>
              <a:t>‹#›</a:t>
            </a:fld>
            <a:endParaRPr lang="en-US" sz="900" dirty="0">
              <a:solidFill>
                <a:srgbClr val="FFFFFF"/>
              </a:solidFill>
            </a:endParaRPr>
          </a:p>
        </p:txBody>
      </p:sp>
      <p:pic>
        <p:nvPicPr>
          <p:cNvPr id="33" name="Picture 32">
            <a:extLst>
              <a:ext uri="{FF2B5EF4-FFF2-40B4-BE49-F238E27FC236}">
                <a16:creationId xmlns:a16="http://schemas.microsoft.com/office/drawing/2014/main" id="{08D1E506-DFCA-0141-AF59-5E898D28FE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9198" y="5954171"/>
            <a:ext cx="732591" cy="732591"/>
          </a:xfrm>
          <a:prstGeom prst="rect">
            <a:avLst/>
          </a:prstGeom>
        </p:spPr>
      </p:pic>
    </p:spTree>
    <p:extLst>
      <p:ext uri="{BB962C8B-B14F-4D97-AF65-F5344CB8AC3E}">
        <p14:creationId xmlns:p14="http://schemas.microsoft.com/office/powerpoint/2010/main" val="36811733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Section-Streamlined">
    <p:spTree>
      <p:nvGrpSpPr>
        <p:cNvPr id="1" name=""/>
        <p:cNvGrpSpPr/>
        <p:nvPr/>
      </p:nvGrpSpPr>
      <p:grpSpPr>
        <a:xfrm>
          <a:off x="0" y="0"/>
          <a:ext cx="0" cy="0"/>
          <a:chOff x="0" y="0"/>
          <a:chExt cx="0" cy="0"/>
        </a:xfrm>
      </p:grpSpPr>
      <p:pic>
        <p:nvPicPr>
          <p:cNvPr id="34" name="object 3">
            <a:extLst>
              <a:ext uri="{FF2B5EF4-FFF2-40B4-BE49-F238E27FC236}">
                <a16:creationId xmlns:a16="http://schemas.microsoft.com/office/drawing/2014/main" id="{1C0BFCBA-97C5-B54D-B0C8-B30BD7F0AE06}"/>
              </a:ext>
            </a:extLst>
          </p:cNvPr>
          <p:cNvPicPr/>
          <p:nvPr userDrawn="1"/>
        </p:nvPicPr>
        <p:blipFill>
          <a:blip r:embed="rId2" cstate="print"/>
          <a:stretch>
            <a:fillRect/>
          </a:stretch>
        </p:blipFill>
        <p:spPr>
          <a:xfrm>
            <a:off x="1343026" y="-2"/>
            <a:ext cx="10872380" cy="6858001"/>
          </a:xfrm>
          <a:prstGeom prst="rect">
            <a:avLst/>
          </a:prstGeom>
        </p:spPr>
      </p:pic>
      <p:grpSp>
        <p:nvGrpSpPr>
          <p:cNvPr id="35" name="Group 34">
            <a:extLst>
              <a:ext uri="{FF2B5EF4-FFF2-40B4-BE49-F238E27FC236}">
                <a16:creationId xmlns:a16="http://schemas.microsoft.com/office/drawing/2014/main" id="{FCF71CA8-3C13-A846-950D-185342585695}"/>
              </a:ext>
            </a:extLst>
          </p:cNvPr>
          <p:cNvGrpSpPr/>
          <p:nvPr userDrawn="1"/>
        </p:nvGrpSpPr>
        <p:grpSpPr>
          <a:xfrm>
            <a:off x="2128843" y="307067"/>
            <a:ext cx="1054452" cy="6343343"/>
            <a:chOff x="5637151" y="307065"/>
            <a:chExt cx="1054452" cy="6343343"/>
          </a:xfrm>
        </p:grpSpPr>
        <p:grpSp>
          <p:nvGrpSpPr>
            <p:cNvPr id="36" name="Group 35">
              <a:extLst>
                <a:ext uri="{FF2B5EF4-FFF2-40B4-BE49-F238E27FC236}">
                  <a16:creationId xmlns:a16="http://schemas.microsoft.com/office/drawing/2014/main" id="{8D9749FD-1650-AC4C-8FAF-7A5967BFDB07}"/>
                </a:ext>
              </a:extLst>
            </p:cNvPr>
            <p:cNvGrpSpPr/>
            <p:nvPr userDrawn="1"/>
          </p:nvGrpSpPr>
          <p:grpSpPr>
            <a:xfrm>
              <a:off x="5637151" y="307065"/>
              <a:ext cx="1054452" cy="97449"/>
              <a:chOff x="5637151" y="307065"/>
              <a:chExt cx="1054452" cy="97449"/>
            </a:xfrm>
          </p:grpSpPr>
          <p:sp>
            <p:nvSpPr>
              <p:cNvPr id="61" name="object 12">
                <a:extLst>
                  <a:ext uri="{FF2B5EF4-FFF2-40B4-BE49-F238E27FC236}">
                    <a16:creationId xmlns:a16="http://schemas.microsoft.com/office/drawing/2014/main" id="{9F9996D8-A547-A04D-82CA-0856441B2AD5}"/>
                  </a:ext>
                </a:extLst>
              </p:cNvPr>
              <p:cNvSpPr/>
              <p:nvPr/>
            </p:nvSpPr>
            <p:spPr>
              <a:xfrm rot="16200000" flipV="1">
                <a:off x="5936682" y="7534"/>
                <a:ext cx="0" cy="599062"/>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sz="1350"/>
              </a:p>
            </p:txBody>
          </p:sp>
          <p:sp>
            <p:nvSpPr>
              <p:cNvPr id="62" name="object 22">
                <a:extLst>
                  <a:ext uri="{FF2B5EF4-FFF2-40B4-BE49-F238E27FC236}">
                    <a16:creationId xmlns:a16="http://schemas.microsoft.com/office/drawing/2014/main" id="{E8744191-3CCC-CE4E-BB90-9766515C313B}"/>
                  </a:ext>
                </a:extLst>
              </p:cNvPr>
              <p:cNvSpPr/>
              <p:nvPr/>
            </p:nvSpPr>
            <p:spPr>
              <a:xfrm rot="16200000" flipV="1">
                <a:off x="6392072" y="104983"/>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sz="1350"/>
              </a:p>
            </p:txBody>
          </p:sp>
        </p:grpSp>
        <p:grpSp>
          <p:nvGrpSpPr>
            <p:cNvPr id="38" name="Group 37">
              <a:extLst>
                <a:ext uri="{FF2B5EF4-FFF2-40B4-BE49-F238E27FC236}">
                  <a16:creationId xmlns:a16="http://schemas.microsoft.com/office/drawing/2014/main" id="{2A7499B9-3195-D045-A404-4C018F7DE908}"/>
                </a:ext>
              </a:extLst>
            </p:cNvPr>
            <p:cNvGrpSpPr/>
            <p:nvPr userDrawn="1"/>
          </p:nvGrpSpPr>
          <p:grpSpPr>
            <a:xfrm>
              <a:off x="5637151" y="748531"/>
              <a:ext cx="1054452" cy="111512"/>
              <a:chOff x="5637151" y="748531"/>
              <a:chExt cx="1054452" cy="111512"/>
            </a:xfrm>
          </p:grpSpPr>
          <p:sp>
            <p:nvSpPr>
              <p:cNvPr id="58" name="object 10">
                <a:extLst>
                  <a:ext uri="{FF2B5EF4-FFF2-40B4-BE49-F238E27FC236}">
                    <a16:creationId xmlns:a16="http://schemas.microsoft.com/office/drawing/2014/main" id="{C89791E1-8ED0-D048-8581-B3572F454F6E}"/>
                  </a:ext>
                </a:extLst>
              </p:cNvPr>
              <p:cNvSpPr/>
              <p:nvPr/>
            </p:nvSpPr>
            <p:spPr>
              <a:xfrm rot="16200000" flipV="1">
                <a:off x="5936682" y="449000"/>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sz="1350"/>
              </a:p>
            </p:txBody>
          </p:sp>
          <p:sp>
            <p:nvSpPr>
              <p:cNvPr id="59" name="object 22">
                <a:extLst>
                  <a:ext uri="{FF2B5EF4-FFF2-40B4-BE49-F238E27FC236}">
                    <a16:creationId xmlns:a16="http://schemas.microsoft.com/office/drawing/2014/main" id="{ED37D4F5-434C-7F45-B6F6-0C2FBCC83FF8}"/>
                  </a:ext>
                </a:extLst>
              </p:cNvPr>
              <p:cNvSpPr/>
              <p:nvPr userDrawn="1"/>
            </p:nvSpPr>
            <p:spPr>
              <a:xfrm rot="16200000" flipV="1">
                <a:off x="6392072" y="489700"/>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sz="1350"/>
              </a:p>
            </p:txBody>
          </p:sp>
          <p:sp>
            <p:nvSpPr>
              <p:cNvPr id="60" name="object 10">
                <a:extLst>
                  <a:ext uri="{FF2B5EF4-FFF2-40B4-BE49-F238E27FC236}">
                    <a16:creationId xmlns:a16="http://schemas.microsoft.com/office/drawing/2014/main" id="{8D5A636C-2F49-0143-8A47-F90ABB33E47D}"/>
                  </a:ext>
                </a:extLst>
              </p:cNvPr>
              <p:cNvSpPr/>
              <p:nvPr userDrawn="1"/>
            </p:nvSpPr>
            <p:spPr>
              <a:xfrm rot="16200000" flipV="1">
                <a:off x="5936682" y="560512"/>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sz="1350"/>
              </a:p>
            </p:txBody>
          </p:sp>
        </p:grpSp>
        <p:grpSp>
          <p:nvGrpSpPr>
            <p:cNvPr id="39" name="Group 38">
              <a:extLst>
                <a:ext uri="{FF2B5EF4-FFF2-40B4-BE49-F238E27FC236}">
                  <a16:creationId xmlns:a16="http://schemas.microsoft.com/office/drawing/2014/main" id="{D2037C88-237D-AF48-9D71-2D84C1F29960}"/>
                </a:ext>
              </a:extLst>
            </p:cNvPr>
            <p:cNvGrpSpPr/>
            <p:nvPr userDrawn="1"/>
          </p:nvGrpSpPr>
          <p:grpSpPr>
            <a:xfrm>
              <a:off x="5637151" y="1356272"/>
              <a:ext cx="1054452" cy="18398"/>
              <a:chOff x="5637151" y="1356272"/>
              <a:chExt cx="1054452" cy="18398"/>
            </a:xfrm>
          </p:grpSpPr>
          <p:sp>
            <p:nvSpPr>
              <p:cNvPr id="56" name="object 10">
                <a:extLst>
                  <a:ext uri="{FF2B5EF4-FFF2-40B4-BE49-F238E27FC236}">
                    <a16:creationId xmlns:a16="http://schemas.microsoft.com/office/drawing/2014/main" id="{4DB64A41-693C-D44E-BF7F-033274EE04E3}"/>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sz="1350"/>
              </a:p>
            </p:txBody>
          </p:sp>
          <p:sp>
            <p:nvSpPr>
              <p:cNvPr id="57" name="object 22">
                <a:extLst>
                  <a:ext uri="{FF2B5EF4-FFF2-40B4-BE49-F238E27FC236}">
                    <a16:creationId xmlns:a16="http://schemas.microsoft.com/office/drawing/2014/main" id="{7D74FD52-9AC0-1A41-B7A6-168AAC276A53}"/>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sz="1350"/>
              </a:p>
            </p:txBody>
          </p:sp>
        </p:grpSp>
        <p:grpSp>
          <p:nvGrpSpPr>
            <p:cNvPr id="40" name="Group 39">
              <a:extLst>
                <a:ext uri="{FF2B5EF4-FFF2-40B4-BE49-F238E27FC236}">
                  <a16:creationId xmlns:a16="http://schemas.microsoft.com/office/drawing/2014/main" id="{9F9E9A71-0FF1-3941-B88B-324ED6B5FA49}"/>
                </a:ext>
              </a:extLst>
            </p:cNvPr>
            <p:cNvGrpSpPr/>
            <p:nvPr userDrawn="1"/>
          </p:nvGrpSpPr>
          <p:grpSpPr>
            <a:xfrm>
              <a:off x="5637151" y="2332004"/>
              <a:ext cx="1054452" cy="18398"/>
              <a:chOff x="5637151" y="1356272"/>
              <a:chExt cx="1054452" cy="18398"/>
            </a:xfrm>
          </p:grpSpPr>
          <p:sp>
            <p:nvSpPr>
              <p:cNvPr id="54" name="object 10">
                <a:extLst>
                  <a:ext uri="{FF2B5EF4-FFF2-40B4-BE49-F238E27FC236}">
                    <a16:creationId xmlns:a16="http://schemas.microsoft.com/office/drawing/2014/main" id="{8EAFBA7B-BF3D-0F42-B8E1-78A9A998D240}"/>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sz="1350"/>
              </a:p>
            </p:txBody>
          </p:sp>
          <p:sp>
            <p:nvSpPr>
              <p:cNvPr id="55" name="object 22">
                <a:extLst>
                  <a:ext uri="{FF2B5EF4-FFF2-40B4-BE49-F238E27FC236}">
                    <a16:creationId xmlns:a16="http://schemas.microsoft.com/office/drawing/2014/main" id="{4B18B7FF-5747-C049-A6C5-4F423D9F5986}"/>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sz="1350"/>
              </a:p>
            </p:txBody>
          </p:sp>
        </p:grpSp>
        <p:sp>
          <p:nvSpPr>
            <p:cNvPr id="41" name="object 22">
              <a:extLst>
                <a:ext uri="{FF2B5EF4-FFF2-40B4-BE49-F238E27FC236}">
                  <a16:creationId xmlns:a16="http://schemas.microsoft.com/office/drawing/2014/main" id="{A56F6ECD-C894-5944-BE88-D7507C74EAF2}"/>
                </a:ext>
              </a:extLst>
            </p:cNvPr>
            <p:cNvSpPr/>
            <p:nvPr userDrawn="1"/>
          </p:nvSpPr>
          <p:spPr>
            <a:xfrm rot="16200000" flipV="1">
              <a:off x="5936682" y="2446740"/>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sz="1350"/>
            </a:p>
          </p:txBody>
        </p:sp>
        <p:grpSp>
          <p:nvGrpSpPr>
            <p:cNvPr id="42" name="Group 41">
              <a:extLst>
                <a:ext uri="{FF2B5EF4-FFF2-40B4-BE49-F238E27FC236}">
                  <a16:creationId xmlns:a16="http://schemas.microsoft.com/office/drawing/2014/main" id="{BFAEDB62-5DF7-3B4F-A4FB-DB3F193C6B87}"/>
                </a:ext>
              </a:extLst>
            </p:cNvPr>
            <p:cNvGrpSpPr/>
            <p:nvPr userDrawn="1"/>
          </p:nvGrpSpPr>
          <p:grpSpPr>
            <a:xfrm flipH="1">
              <a:off x="5637151" y="4556673"/>
              <a:ext cx="1054452" cy="18398"/>
              <a:chOff x="5637151" y="1356272"/>
              <a:chExt cx="1054452" cy="18398"/>
            </a:xfrm>
          </p:grpSpPr>
          <p:sp>
            <p:nvSpPr>
              <p:cNvPr id="52" name="object 10">
                <a:extLst>
                  <a:ext uri="{FF2B5EF4-FFF2-40B4-BE49-F238E27FC236}">
                    <a16:creationId xmlns:a16="http://schemas.microsoft.com/office/drawing/2014/main" id="{EEB282D0-9214-4844-A266-84F472E2FEC9}"/>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sz="1350"/>
              </a:p>
            </p:txBody>
          </p:sp>
          <p:sp>
            <p:nvSpPr>
              <p:cNvPr id="53" name="object 22">
                <a:extLst>
                  <a:ext uri="{FF2B5EF4-FFF2-40B4-BE49-F238E27FC236}">
                    <a16:creationId xmlns:a16="http://schemas.microsoft.com/office/drawing/2014/main" id="{6F9330EC-85CF-CB43-9A77-C814C76E7BDF}"/>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sz="1350"/>
              </a:p>
            </p:txBody>
          </p:sp>
        </p:grpSp>
        <p:grpSp>
          <p:nvGrpSpPr>
            <p:cNvPr id="43" name="Group 42">
              <a:extLst>
                <a:ext uri="{FF2B5EF4-FFF2-40B4-BE49-F238E27FC236}">
                  <a16:creationId xmlns:a16="http://schemas.microsoft.com/office/drawing/2014/main" id="{694A5AAC-867A-C542-962B-18338EECF9C6}"/>
                </a:ext>
              </a:extLst>
            </p:cNvPr>
            <p:cNvGrpSpPr/>
            <p:nvPr userDrawn="1"/>
          </p:nvGrpSpPr>
          <p:grpSpPr>
            <a:xfrm flipH="1">
              <a:off x="5637151" y="5071585"/>
              <a:ext cx="1054452" cy="444171"/>
              <a:chOff x="5637151" y="1285667"/>
              <a:chExt cx="1054452" cy="444171"/>
            </a:xfrm>
          </p:grpSpPr>
          <p:sp>
            <p:nvSpPr>
              <p:cNvPr id="48" name="object 10">
                <a:extLst>
                  <a:ext uri="{FF2B5EF4-FFF2-40B4-BE49-F238E27FC236}">
                    <a16:creationId xmlns:a16="http://schemas.microsoft.com/office/drawing/2014/main" id="{5C3EA676-EBF9-C542-8D0E-233EB097A7ED}"/>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sz="1350"/>
              </a:p>
            </p:txBody>
          </p:sp>
          <p:sp>
            <p:nvSpPr>
              <p:cNvPr id="49" name="object 22">
                <a:extLst>
                  <a:ext uri="{FF2B5EF4-FFF2-40B4-BE49-F238E27FC236}">
                    <a16:creationId xmlns:a16="http://schemas.microsoft.com/office/drawing/2014/main" id="{6ACE70E3-2255-B54F-9093-14639DF54CA6}"/>
                  </a:ext>
                </a:extLst>
              </p:cNvPr>
              <p:cNvSpPr/>
              <p:nvPr userDrawn="1"/>
            </p:nvSpPr>
            <p:spPr>
              <a:xfrm rot="16200000" flipV="1">
                <a:off x="6392072" y="986136"/>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sz="1350"/>
              </a:p>
            </p:txBody>
          </p:sp>
          <p:sp>
            <p:nvSpPr>
              <p:cNvPr id="50" name="object 10">
                <a:extLst>
                  <a:ext uri="{FF2B5EF4-FFF2-40B4-BE49-F238E27FC236}">
                    <a16:creationId xmlns:a16="http://schemas.microsoft.com/office/drawing/2014/main" id="{E32582A8-A0BA-F142-9606-55946DB07C32}"/>
                  </a:ext>
                </a:extLst>
              </p:cNvPr>
              <p:cNvSpPr/>
              <p:nvPr userDrawn="1"/>
            </p:nvSpPr>
            <p:spPr>
              <a:xfrm rot="16200000" flipV="1">
                <a:off x="5936682" y="1430307"/>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sz="1350"/>
              </a:p>
            </p:txBody>
          </p:sp>
          <p:sp>
            <p:nvSpPr>
              <p:cNvPr id="51" name="object 22">
                <a:extLst>
                  <a:ext uri="{FF2B5EF4-FFF2-40B4-BE49-F238E27FC236}">
                    <a16:creationId xmlns:a16="http://schemas.microsoft.com/office/drawing/2014/main" id="{CA4F6FB0-9D21-2D4E-9EE8-5D358C5C033B}"/>
                  </a:ext>
                </a:extLst>
              </p:cNvPr>
              <p:cNvSpPr/>
              <p:nvPr userDrawn="1"/>
            </p:nvSpPr>
            <p:spPr>
              <a:xfrm rot="16200000" flipV="1">
                <a:off x="6392072" y="1359702"/>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sz="1350"/>
              </a:p>
            </p:txBody>
          </p:sp>
        </p:grpSp>
        <p:sp>
          <p:nvSpPr>
            <p:cNvPr id="44" name="object 22">
              <a:extLst>
                <a:ext uri="{FF2B5EF4-FFF2-40B4-BE49-F238E27FC236}">
                  <a16:creationId xmlns:a16="http://schemas.microsoft.com/office/drawing/2014/main" id="{EA47F1CB-5FCA-6042-95CD-CEFC2ADE4197}"/>
                </a:ext>
              </a:extLst>
            </p:cNvPr>
            <p:cNvSpPr/>
            <p:nvPr userDrawn="1"/>
          </p:nvSpPr>
          <p:spPr>
            <a:xfrm rot="5400000" flipH="1" flipV="1">
              <a:off x="5936682" y="5521587"/>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sz="1350"/>
            </a:p>
          </p:txBody>
        </p:sp>
        <p:grpSp>
          <p:nvGrpSpPr>
            <p:cNvPr id="45" name="Group 44">
              <a:extLst>
                <a:ext uri="{FF2B5EF4-FFF2-40B4-BE49-F238E27FC236}">
                  <a16:creationId xmlns:a16="http://schemas.microsoft.com/office/drawing/2014/main" id="{5FEBC9B4-32D5-AE44-8B01-97AE950BF45C}"/>
                </a:ext>
              </a:extLst>
            </p:cNvPr>
            <p:cNvGrpSpPr/>
            <p:nvPr userDrawn="1"/>
          </p:nvGrpSpPr>
          <p:grpSpPr>
            <a:xfrm>
              <a:off x="5637151" y="6467844"/>
              <a:ext cx="1039485" cy="182564"/>
              <a:chOff x="5637151" y="1356272"/>
              <a:chExt cx="1039485" cy="182564"/>
            </a:xfrm>
          </p:grpSpPr>
          <p:sp>
            <p:nvSpPr>
              <p:cNvPr id="46" name="object 10">
                <a:extLst>
                  <a:ext uri="{FF2B5EF4-FFF2-40B4-BE49-F238E27FC236}">
                    <a16:creationId xmlns:a16="http://schemas.microsoft.com/office/drawing/2014/main" id="{DB674065-ADFF-8E4C-951A-993BAF69F3C7}"/>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sz="1350"/>
              </a:p>
            </p:txBody>
          </p:sp>
          <p:sp>
            <p:nvSpPr>
              <p:cNvPr id="47" name="object 22">
                <a:extLst>
                  <a:ext uri="{FF2B5EF4-FFF2-40B4-BE49-F238E27FC236}">
                    <a16:creationId xmlns:a16="http://schemas.microsoft.com/office/drawing/2014/main" id="{358EE1C1-F146-554F-8D69-D1D6F8EF0BFC}"/>
                  </a:ext>
                </a:extLst>
              </p:cNvPr>
              <p:cNvSpPr/>
              <p:nvPr userDrawn="1"/>
            </p:nvSpPr>
            <p:spPr>
              <a:xfrm rot="16200000" flipV="1">
                <a:off x="6377105" y="1239305"/>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sz="1350"/>
              </a:p>
            </p:txBody>
          </p:sp>
        </p:grpSp>
      </p:gr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2014539" y="2892641"/>
            <a:ext cx="10126804" cy="1602589"/>
          </a:xfrm>
        </p:spPr>
        <p:txBody>
          <a:bodyPr lIns="0" tIns="0" rIns="0" bIns="0">
            <a:noAutofit/>
          </a:bodyPr>
          <a:lstStyle>
            <a:lvl1pPr algn="l">
              <a:lnSpc>
                <a:spcPct val="80000"/>
              </a:lnSpc>
              <a:defRPr sz="4950" b="1" i="0" spc="0" baseline="0">
                <a:solidFill>
                  <a:srgbClr val="FFFFFF"/>
                </a:solidFill>
                <a:latin typeface="Obviously Wide Lght" pitchFamily="82" charset="77"/>
              </a:defRPr>
            </a:lvl1pPr>
          </a:lstStyle>
          <a:p>
            <a:r>
              <a:rPr lang="en-US" dirty="0"/>
              <a:t>CLICK TO </a:t>
            </a:r>
            <a:br>
              <a:rPr lang="en-US" dirty="0"/>
            </a:br>
            <a:r>
              <a:rPr lang="en-US" dirty="0"/>
              <a:t>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2014539" y="1642244"/>
            <a:ext cx="4125195" cy="356684"/>
          </a:xfrm>
        </p:spPr>
        <p:txBody>
          <a:bodyPr lIns="0" tIns="0" rIns="0" bIns="0">
            <a:noAutofit/>
          </a:bodyPr>
          <a:lstStyle>
            <a:lvl1pPr marL="0" indent="0" algn="l">
              <a:spcBef>
                <a:spcPts val="0"/>
              </a:spcBef>
              <a:buNone/>
              <a:defRPr sz="825" b="1" i="0">
                <a:solidFill>
                  <a:srgbClr val="FFFFFF"/>
                </a:solidFill>
                <a:latin typeface="Obviously Wide Bold" pitchFamily="82" charset="77"/>
              </a:defRPr>
            </a:lvl1pPr>
            <a:lvl2pPr marL="8335" indent="0" algn="ctr">
              <a:buNone/>
              <a:tabLst/>
              <a:defRPr sz="600" b="1" i="0">
                <a:solidFill>
                  <a:schemeClr val="accent1"/>
                </a:solidFill>
                <a:latin typeface="Obviously Wide Medi" pitchFamily="82" charset="77"/>
              </a:defRPr>
            </a:lvl2pPr>
            <a:lvl3pPr marL="685800" indent="0">
              <a:buNone/>
              <a:defRPr/>
            </a:lvl3pPr>
            <a:lvl4pPr marL="1028700" indent="0">
              <a:buNone/>
              <a:defRPr/>
            </a:lvl4pPr>
            <a:lvl5pPr marL="1371600" indent="0">
              <a:buNone/>
              <a:defRPr/>
            </a:lvl5pPr>
          </a:lstStyle>
          <a:p>
            <a:pPr lvl="0"/>
            <a:r>
              <a:rPr lang="en-US" dirty="0"/>
              <a:t>CLICK TO ADD SECTION NUMBER</a:t>
            </a:r>
          </a:p>
        </p:txBody>
      </p:sp>
      <p:sp>
        <p:nvSpPr>
          <p:cNvPr id="127" name="Slide Number Placeholder 5">
            <a:extLst>
              <a:ext uri="{FF2B5EF4-FFF2-40B4-BE49-F238E27FC236}">
                <a16:creationId xmlns:a16="http://schemas.microsoft.com/office/drawing/2014/main" id="{813A4B81-CC46-F94B-A20F-AAF752AC4443}"/>
              </a:ext>
            </a:extLst>
          </p:cNvPr>
          <p:cNvSpPr txBox="1">
            <a:spLocks/>
          </p:cNvSpPr>
          <p:nvPr userDrawn="1"/>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rgbClr val="FFFFFF"/>
                </a:solidFill>
              </a:rPr>
              <a:pPr/>
              <a:t>‹#›</a:t>
            </a:fld>
            <a:endParaRPr lang="en-US" sz="900" dirty="0">
              <a:solidFill>
                <a:srgbClr val="FFFFFF"/>
              </a:solidFill>
            </a:endParaRPr>
          </a:p>
        </p:txBody>
      </p:sp>
      <p:pic>
        <p:nvPicPr>
          <p:cNvPr id="33" name="Picture 32">
            <a:extLst>
              <a:ext uri="{FF2B5EF4-FFF2-40B4-BE49-F238E27FC236}">
                <a16:creationId xmlns:a16="http://schemas.microsoft.com/office/drawing/2014/main" id="{08D1E506-DFCA-0141-AF59-5E898D28FE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9198" y="5954171"/>
            <a:ext cx="732591" cy="732591"/>
          </a:xfrm>
          <a:prstGeom prst="rect">
            <a:avLst/>
          </a:prstGeom>
        </p:spPr>
      </p:pic>
    </p:spTree>
    <p:extLst>
      <p:ext uri="{BB962C8B-B14F-4D97-AF65-F5344CB8AC3E}">
        <p14:creationId xmlns:p14="http://schemas.microsoft.com/office/powerpoint/2010/main" val="7739913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Streamlined 1">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chemeClr val="accent2"/>
                </a:solidFill>
              </a:rPr>
              <a:pPr/>
              <a:t>‹#›</a:t>
            </a:fld>
            <a:endParaRPr lang="en-US" sz="900" dirty="0">
              <a:solidFill>
                <a:schemeClr val="accent2"/>
              </a:solidFill>
            </a:endParaRPr>
          </a:p>
        </p:txBody>
      </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2529841" y="1747529"/>
            <a:ext cx="9523931" cy="2548021"/>
          </a:xfrm>
        </p:spPr>
        <p:txBody>
          <a:bodyPr lIns="0" tIns="0" rIns="0" bIns="0">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3600" b="1" i="0">
                <a:solidFill>
                  <a:schemeClr val="accent2"/>
                </a:solidFill>
                <a:latin typeface="Gentona Book" pitchFamily="2" charset="77"/>
              </a:defRPr>
            </a:lvl1pPr>
            <a:lvl2pPr marL="0" indent="0">
              <a:lnSpc>
                <a:spcPct val="100000"/>
              </a:lnSpc>
              <a:spcBef>
                <a:spcPts val="1275"/>
              </a:spcBef>
              <a:buFont typeface="Arial" panose="020B0604020202020204" pitchFamily="34" charset="0"/>
              <a:buNone/>
              <a:tabLst/>
              <a:defRPr sz="1050">
                <a:solidFill>
                  <a:srgbClr val="FFFFFF"/>
                </a:solidFill>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to add quote here.</a:t>
            </a: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EE114B95-9298-E597-9629-4D75096F72CF}"/>
              </a:ext>
            </a:extLst>
          </p:cNvPr>
          <p:cNvGrpSpPr/>
          <p:nvPr userDrawn="1"/>
        </p:nvGrpSpPr>
        <p:grpSpPr>
          <a:xfrm>
            <a:off x="-400481" y="0"/>
            <a:ext cx="2289125" cy="6858000"/>
            <a:chOff x="-350874" y="1"/>
            <a:chExt cx="2331655" cy="7767048"/>
          </a:xfrm>
        </p:grpSpPr>
        <p:sp>
          <p:nvSpPr>
            <p:cNvPr id="19" name="object 4">
              <a:extLst>
                <a:ext uri="{FF2B5EF4-FFF2-40B4-BE49-F238E27FC236}">
                  <a16:creationId xmlns:a16="http://schemas.microsoft.com/office/drawing/2014/main" id="{542220C9-009D-8B2A-A02D-D7E3517FC5F2}"/>
                </a:ext>
              </a:extLst>
            </p:cNvPr>
            <p:cNvSpPr/>
            <p:nvPr/>
          </p:nvSpPr>
          <p:spPr>
            <a:xfrm>
              <a:off x="-350874" y="3883525"/>
              <a:ext cx="2331654" cy="168848"/>
            </a:xfrm>
            <a:custGeom>
              <a:avLst/>
              <a:gdLst/>
              <a:ahLst/>
              <a:cxnLst/>
              <a:rect l="l" t="t" r="r" b="b"/>
              <a:pathLst>
                <a:path w="1183640">
                  <a:moveTo>
                    <a:pt x="0" y="0"/>
                  </a:moveTo>
                  <a:lnTo>
                    <a:pt x="1183319" y="0"/>
                  </a:lnTo>
                </a:path>
              </a:pathLst>
            </a:custGeom>
            <a:ln w="19050">
              <a:solidFill>
                <a:srgbClr val="01458B"/>
              </a:solidFill>
            </a:ln>
          </p:spPr>
          <p:txBody>
            <a:bodyPr wrap="square" lIns="0" tIns="0" rIns="0" bIns="0" rtlCol="0"/>
            <a:lstStyle/>
            <a:p>
              <a:endParaRPr sz="1350"/>
            </a:p>
          </p:txBody>
        </p:sp>
        <p:grpSp>
          <p:nvGrpSpPr>
            <p:cNvPr id="20" name="Group 19">
              <a:extLst>
                <a:ext uri="{FF2B5EF4-FFF2-40B4-BE49-F238E27FC236}">
                  <a16:creationId xmlns:a16="http://schemas.microsoft.com/office/drawing/2014/main" id="{7DACA554-9B5E-83BC-B851-6A1567F1305A}"/>
                </a:ext>
              </a:extLst>
            </p:cNvPr>
            <p:cNvGrpSpPr/>
            <p:nvPr userDrawn="1"/>
          </p:nvGrpSpPr>
          <p:grpSpPr>
            <a:xfrm>
              <a:off x="-350874" y="1"/>
              <a:ext cx="2331655" cy="3180687"/>
              <a:chOff x="-343367" y="1"/>
              <a:chExt cx="2331655" cy="3180687"/>
            </a:xfrm>
          </p:grpSpPr>
          <p:sp>
            <p:nvSpPr>
              <p:cNvPr id="27" name="object 3">
                <a:extLst>
                  <a:ext uri="{FF2B5EF4-FFF2-40B4-BE49-F238E27FC236}">
                    <a16:creationId xmlns:a16="http://schemas.microsoft.com/office/drawing/2014/main" id="{327002F1-D650-30F7-5722-ABE5BB037238}"/>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01458B"/>
                </a:solidFill>
              </a:ln>
            </p:spPr>
            <p:txBody>
              <a:bodyPr wrap="square" lIns="0" tIns="0" rIns="0" bIns="0" rtlCol="0"/>
              <a:lstStyle/>
              <a:p>
                <a:endParaRPr sz="1350"/>
              </a:p>
            </p:txBody>
          </p:sp>
          <p:sp>
            <p:nvSpPr>
              <p:cNvPr id="28" name="object 6">
                <a:extLst>
                  <a:ext uri="{FF2B5EF4-FFF2-40B4-BE49-F238E27FC236}">
                    <a16:creationId xmlns:a16="http://schemas.microsoft.com/office/drawing/2014/main" id="{EE24D198-2C15-2E59-AEE5-F7697640F586}"/>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01458B"/>
                </a:solidFill>
              </a:ln>
            </p:spPr>
            <p:txBody>
              <a:bodyPr wrap="square" lIns="0" tIns="0" rIns="0" bIns="0" rtlCol="0"/>
              <a:lstStyle/>
              <a:p>
                <a:endParaRPr sz="1350"/>
              </a:p>
            </p:txBody>
          </p:sp>
        </p:grpSp>
        <p:grpSp>
          <p:nvGrpSpPr>
            <p:cNvPr id="22" name="Group 21">
              <a:extLst>
                <a:ext uri="{FF2B5EF4-FFF2-40B4-BE49-F238E27FC236}">
                  <a16:creationId xmlns:a16="http://schemas.microsoft.com/office/drawing/2014/main" id="{AA60DD74-D2F6-BC8E-B255-D5E20DCFA29C}"/>
                </a:ext>
              </a:extLst>
            </p:cNvPr>
            <p:cNvGrpSpPr/>
            <p:nvPr userDrawn="1"/>
          </p:nvGrpSpPr>
          <p:grpSpPr>
            <a:xfrm flipV="1">
              <a:off x="-350874" y="4586362"/>
              <a:ext cx="2331655" cy="3180687"/>
              <a:chOff x="-343367" y="1"/>
              <a:chExt cx="2331655" cy="3180687"/>
            </a:xfrm>
          </p:grpSpPr>
          <p:sp>
            <p:nvSpPr>
              <p:cNvPr id="25" name="object 3">
                <a:extLst>
                  <a:ext uri="{FF2B5EF4-FFF2-40B4-BE49-F238E27FC236}">
                    <a16:creationId xmlns:a16="http://schemas.microsoft.com/office/drawing/2014/main" id="{39372DFE-06F1-E6DE-5AA0-B3A7FAF2ED42}"/>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01458B"/>
                </a:solidFill>
              </a:ln>
            </p:spPr>
            <p:txBody>
              <a:bodyPr wrap="square" lIns="0" tIns="0" rIns="0" bIns="0" rtlCol="0"/>
              <a:lstStyle/>
              <a:p>
                <a:endParaRPr sz="1350"/>
              </a:p>
            </p:txBody>
          </p:sp>
          <p:sp>
            <p:nvSpPr>
              <p:cNvPr id="26" name="object 6">
                <a:extLst>
                  <a:ext uri="{FF2B5EF4-FFF2-40B4-BE49-F238E27FC236}">
                    <a16:creationId xmlns:a16="http://schemas.microsoft.com/office/drawing/2014/main" id="{CEE7444E-8634-2B46-F46C-EDD98FCDCA6E}"/>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01458B"/>
                </a:solidFill>
              </a:ln>
            </p:spPr>
            <p:txBody>
              <a:bodyPr wrap="square" lIns="0" tIns="0" rIns="0" bIns="0" rtlCol="0"/>
              <a:lstStyle/>
              <a:p>
                <a:endParaRPr sz="1350"/>
              </a:p>
            </p:txBody>
          </p:sp>
        </p:grpSp>
      </p:grpSp>
      <p:sp>
        <p:nvSpPr>
          <p:cNvPr id="16" name="Text Placeholder 20">
            <a:extLst>
              <a:ext uri="{FF2B5EF4-FFF2-40B4-BE49-F238E27FC236}">
                <a16:creationId xmlns:a16="http://schemas.microsoft.com/office/drawing/2014/main" id="{DFE62CFD-E0E9-D129-6D88-D777A5DAD826}"/>
              </a:ext>
            </a:extLst>
          </p:cNvPr>
          <p:cNvSpPr>
            <a:spLocks noGrp="1"/>
          </p:cNvSpPr>
          <p:nvPr>
            <p:ph type="body" sz="quarter" idx="19" hasCustomPrompt="1"/>
          </p:nvPr>
        </p:nvSpPr>
        <p:spPr>
          <a:xfrm>
            <a:off x="4997933" y="4740954"/>
            <a:ext cx="5305425" cy="1227680"/>
          </a:xfrm>
        </p:spPr>
        <p:txBody>
          <a:bodyPr lIns="0" tIns="0" rIns="0" bIns="0">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800" b="0" i="0">
                <a:solidFill>
                  <a:schemeClr val="accent2"/>
                </a:solidFill>
                <a:latin typeface="Gentona Book" pitchFamily="2" charset="77"/>
              </a:defRPr>
            </a:lvl1pPr>
            <a:lvl2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800">
                <a:solidFill>
                  <a:schemeClr val="accent2"/>
                </a:solidFill>
              </a:defRPr>
            </a:lvl2pPr>
            <a:lvl3pPr marL="685800" indent="0">
              <a:buNone/>
              <a:defRPr/>
            </a:lvl3pPr>
            <a:lvl4pPr marL="1028700" indent="0">
              <a:buNone/>
              <a:defRPr/>
            </a:lvl4pPr>
            <a:lvl5pPr marL="1371600" indent="0">
              <a:buNone/>
              <a:defRPr/>
            </a:lvl5pPr>
          </a:lstStyle>
          <a:p>
            <a:pPr lvl="0"/>
            <a:r>
              <a:rPr lang="en-US" dirty="0"/>
              <a:t>Click to add add attribution here</a:t>
            </a:r>
          </a:p>
        </p:txBody>
      </p:sp>
    </p:spTree>
    <p:extLst>
      <p:ext uri="{BB962C8B-B14F-4D97-AF65-F5344CB8AC3E}">
        <p14:creationId xmlns:p14="http://schemas.microsoft.com/office/powerpoint/2010/main" val="1420886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Intro Bold">
    <p:spTree>
      <p:nvGrpSpPr>
        <p:cNvPr id="1" name=""/>
        <p:cNvGrpSpPr/>
        <p:nvPr/>
      </p:nvGrpSpPr>
      <p:grpSpPr>
        <a:xfrm>
          <a:off x="0" y="0"/>
          <a:ext cx="0" cy="0"/>
          <a:chOff x="0" y="0"/>
          <a:chExt cx="0" cy="0"/>
        </a:xfrm>
      </p:grpSpPr>
      <p:pic>
        <p:nvPicPr>
          <p:cNvPr id="8" name="Picture 7" descr="A picture containing outdoor, blue, high, day&#10;&#10;Description automatically generated">
            <a:extLst>
              <a:ext uri="{FF2B5EF4-FFF2-40B4-BE49-F238E27FC236}">
                <a16:creationId xmlns:a16="http://schemas.microsoft.com/office/drawing/2014/main" id="{55F5FCC0-AF31-D544-8FB3-CAF4AB7E321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7" y="2634444"/>
            <a:ext cx="3198971" cy="1602589"/>
          </a:xfrm>
        </p:spPr>
        <p:txBody>
          <a:bodyPr lIns="0" tIns="0" rIns="0" bIns="0">
            <a:noAutofit/>
          </a:bodyPr>
          <a:lstStyle>
            <a:lvl1pPr algn="ctr">
              <a:defRPr sz="825" b="1" i="0" spc="300" baseline="0">
                <a:solidFill>
                  <a:srgbClr val="FFFFFF"/>
                </a:solidFill>
                <a:latin typeface="Obviously Wide Semi" pitchFamily="82" charset="77"/>
              </a:defRPr>
            </a:lvl1pPr>
          </a:lstStyle>
          <a:p>
            <a:r>
              <a:rPr lang="en-US" dirty="0"/>
              <a:t>CLICK TO ADD TITLE</a:t>
            </a:r>
          </a:p>
        </p:txBody>
      </p:sp>
      <p:sp>
        <p:nvSpPr>
          <p:cNvPr id="5" name="Slide Number Placeholder 4">
            <a:extLst>
              <a:ext uri="{FF2B5EF4-FFF2-40B4-BE49-F238E27FC236}">
                <a16:creationId xmlns:a16="http://schemas.microsoft.com/office/drawing/2014/main" id="{F62A5DB0-4924-BB49-820C-024D595F7CA7}"/>
              </a:ext>
            </a:extLst>
          </p:cNvPr>
          <p:cNvSpPr>
            <a:spLocks noGrp="1"/>
          </p:cNvSpPr>
          <p:nvPr>
            <p:ph type="sldNum" sz="quarter" idx="12"/>
          </p:nvPr>
        </p:nvSpPr>
        <p:spPr>
          <a:xfrm>
            <a:off x="9448800" y="6467848"/>
            <a:ext cx="2743200" cy="365125"/>
          </a:xfrm>
        </p:spPr>
        <p:txBody>
          <a:bodyPr/>
          <a:lstStyle>
            <a:lvl1pPr>
              <a:defRPr b="1" i="0">
                <a:solidFill>
                  <a:srgbClr val="FFFFFF"/>
                </a:solidFill>
                <a:latin typeface="Gentona Book" pitchFamily="2" charset="77"/>
              </a:defRPr>
            </a:lvl1pPr>
          </a:lstStyle>
          <a:p>
            <a:fld id="{56B21313-48D6-BF45-9C7F-8CB603AB36D7}" type="slidenum">
              <a:rPr lang="en-US" smtClean="0"/>
              <a:pPr/>
              <a:t>‹#›</a:t>
            </a:fld>
            <a:endParaRPr lang="en-US"/>
          </a:p>
        </p:txBody>
      </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4779964" y="1731965"/>
            <a:ext cx="2722493" cy="3254375"/>
          </a:xfrm>
          <a:solidFill>
            <a:srgbClr val="FFFFFF"/>
          </a:solidFill>
        </p:spPr>
        <p:txBody>
          <a:bodyPr/>
          <a:lstStyle/>
          <a:p>
            <a:r>
              <a:rPr lang="en-US" dirty="0"/>
              <a:t>CLICK TO ADD PHOTO</a:t>
            </a:r>
          </a:p>
        </p:txBody>
      </p:sp>
      <p:sp>
        <p:nvSpPr>
          <p:cNvPr id="34" name="Picture Placeholder 32">
            <a:extLst>
              <a:ext uri="{FF2B5EF4-FFF2-40B4-BE49-F238E27FC236}">
                <a16:creationId xmlns:a16="http://schemas.microsoft.com/office/drawing/2014/main" id="{9EE5868A-D875-504B-BFAC-08676BF0F86E}"/>
              </a:ext>
            </a:extLst>
          </p:cNvPr>
          <p:cNvSpPr>
            <a:spLocks noGrp="1"/>
          </p:cNvSpPr>
          <p:nvPr>
            <p:ph type="pic" sz="quarter" idx="14" hasCustomPrompt="1"/>
          </p:nvPr>
        </p:nvSpPr>
        <p:spPr>
          <a:xfrm>
            <a:off x="8065958" y="1731965"/>
            <a:ext cx="2722493" cy="3254375"/>
          </a:xfrm>
          <a:solidFill>
            <a:srgbClr val="FFFFFF"/>
          </a:solidFill>
        </p:spPr>
        <p:txBody>
          <a:bodyPr/>
          <a:lstStyle/>
          <a:p>
            <a:r>
              <a:rPr lang="en-US" dirty="0"/>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779964" y="5108946"/>
            <a:ext cx="2722493" cy="1358900"/>
          </a:xfrm>
        </p:spPr>
        <p:txBody>
          <a:bodyPr lIns="0" tIns="0" rIns="0" bIns="0">
            <a:noAutofit/>
          </a:bodyPr>
          <a:lstStyle>
            <a:lvl1pPr marL="0" indent="0">
              <a:spcBef>
                <a:spcPts val="0"/>
              </a:spcBef>
              <a:buNone/>
              <a:defRPr sz="825" b="1" i="0">
                <a:solidFill>
                  <a:srgbClr val="FFFFFF"/>
                </a:solidFill>
                <a:latin typeface="Obviously Wide Semi" pitchFamily="82" charset="77"/>
              </a:defRPr>
            </a:lvl1pPr>
            <a:lvl2pPr marL="8335" indent="0">
              <a:buNone/>
              <a:tabLst/>
              <a:defRPr sz="600" b="1" i="0">
                <a:solidFill>
                  <a:schemeClr val="accent1"/>
                </a:solidFill>
                <a:latin typeface="Obviously Wide Medi" pitchFamily="82" charset="77"/>
              </a:defRPr>
            </a:lvl2pPr>
            <a:lvl3pPr marL="685800" indent="0">
              <a:buNone/>
              <a:defRPr/>
            </a:lvl3pPr>
            <a:lvl4pPr marL="1028700" indent="0">
              <a:buNone/>
              <a:defRPr/>
            </a:lvl4pPr>
            <a:lvl5pPr marL="13716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8" name="Text Placeholder 36">
            <a:extLst>
              <a:ext uri="{FF2B5EF4-FFF2-40B4-BE49-F238E27FC236}">
                <a16:creationId xmlns:a16="http://schemas.microsoft.com/office/drawing/2014/main" id="{1ED53BDF-8FC7-5B41-8852-DA848F467A45}"/>
              </a:ext>
            </a:extLst>
          </p:cNvPr>
          <p:cNvSpPr>
            <a:spLocks noGrp="1"/>
          </p:cNvSpPr>
          <p:nvPr>
            <p:ph type="body" sz="quarter" idx="17" hasCustomPrompt="1"/>
          </p:nvPr>
        </p:nvSpPr>
        <p:spPr>
          <a:xfrm>
            <a:off x="8065958" y="5108946"/>
            <a:ext cx="2722493" cy="1358900"/>
          </a:xfrm>
        </p:spPr>
        <p:txBody>
          <a:bodyPr lIns="0" tIns="0" rIns="0" bIns="0">
            <a:noAutofit/>
          </a:bodyPr>
          <a:lstStyle>
            <a:lvl1pPr marL="0" indent="0">
              <a:spcBef>
                <a:spcPts val="0"/>
              </a:spcBef>
              <a:buNone/>
              <a:defRPr sz="825" b="1" i="0">
                <a:solidFill>
                  <a:srgbClr val="FFFFFF"/>
                </a:solidFill>
                <a:latin typeface="Obviously Wide Semi" pitchFamily="82" charset="77"/>
              </a:defRPr>
            </a:lvl1pPr>
            <a:lvl2pPr marL="8335" indent="0">
              <a:buNone/>
              <a:tabLst/>
              <a:defRPr sz="600" b="1" i="0">
                <a:solidFill>
                  <a:schemeClr val="accent1"/>
                </a:solidFill>
                <a:latin typeface="Obviously Wide Medi" pitchFamily="82" charset="77"/>
              </a:defRPr>
            </a:lvl2pPr>
            <a:lvl3pPr marL="685800" indent="0">
              <a:buNone/>
              <a:defRPr/>
            </a:lvl3pPr>
            <a:lvl4pPr marL="1028700" indent="0">
              <a:buNone/>
              <a:defRPr/>
            </a:lvl4pPr>
            <a:lvl5pPr marL="13716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grpSp>
        <p:nvGrpSpPr>
          <p:cNvPr id="85" name="Group 84">
            <a:extLst>
              <a:ext uri="{FF2B5EF4-FFF2-40B4-BE49-F238E27FC236}">
                <a16:creationId xmlns:a16="http://schemas.microsoft.com/office/drawing/2014/main" id="{692053BC-100E-1E4C-8584-91DF3A12FF64}"/>
              </a:ext>
            </a:extLst>
          </p:cNvPr>
          <p:cNvGrpSpPr/>
          <p:nvPr/>
        </p:nvGrpSpPr>
        <p:grpSpPr>
          <a:xfrm>
            <a:off x="97537" y="2597085"/>
            <a:ext cx="11692127" cy="1663832"/>
            <a:chOff x="240378" y="4483837"/>
            <a:chExt cx="19200675" cy="2548833"/>
          </a:xfrm>
        </p:grpSpPr>
        <p:sp>
          <p:nvSpPr>
            <p:cNvPr id="86" name="object 8">
              <a:extLst>
                <a:ext uri="{FF2B5EF4-FFF2-40B4-BE49-F238E27FC236}">
                  <a16:creationId xmlns:a16="http://schemas.microsoft.com/office/drawing/2014/main" id="{32545720-8782-4A47-AD1F-C5A20118E79B}"/>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chemeClr val="accent1"/>
              </a:solidFill>
            </a:ln>
          </p:spPr>
          <p:txBody>
            <a:bodyPr wrap="square" lIns="0" tIns="0" rIns="0" bIns="0" rtlCol="0"/>
            <a:lstStyle/>
            <a:p>
              <a:endParaRPr sz="1350"/>
            </a:p>
          </p:txBody>
        </p:sp>
        <p:sp>
          <p:nvSpPr>
            <p:cNvPr id="87" name="object 9">
              <a:extLst>
                <a:ext uri="{FF2B5EF4-FFF2-40B4-BE49-F238E27FC236}">
                  <a16:creationId xmlns:a16="http://schemas.microsoft.com/office/drawing/2014/main" id="{54098C2E-05B6-CA40-952B-040F9555BC81}"/>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chemeClr val="accent1"/>
              </a:solidFill>
            </a:ln>
          </p:spPr>
          <p:txBody>
            <a:bodyPr wrap="square" lIns="0" tIns="0" rIns="0" bIns="0" rtlCol="0"/>
            <a:lstStyle/>
            <a:p>
              <a:endParaRPr sz="1350"/>
            </a:p>
          </p:txBody>
        </p:sp>
        <p:sp>
          <p:nvSpPr>
            <p:cNvPr id="88" name="object 10">
              <a:extLst>
                <a:ext uri="{FF2B5EF4-FFF2-40B4-BE49-F238E27FC236}">
                  <a16:creationId xmlns:a16="http://schemas.microsoft.com/office/drawing/2014/main" id="{0F4FE4BE-67BE-8641-9A0D-151EA3644C9F}"/>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dirty="0"/>
            </a:p>
          </p:txBody>
        </p:sp>
        <p:sp>
          <p:nvSpPr>
            <p:cNvPr id="89" name="object 11">
              <a:extLst>
                <a:ext uri="{FF2B5EF4-FFF2-40B4-BE49-F238E27FC236}">
                  <a16:creationId xmlns:a16="http://schemas.microsoft.com/office/drawing/2014/main" id="{EA213950-9247-C147-8C22-5F9A5FA8B8FF}"/>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sz="1350" dirty="0"/>
            </a:p>
          </p:txBody>
        </p:sp>
        <p:sp>
          <p:nvSpPr>
            <p:cNvPr id="90" name="object 12">
              <a:extLst>
                <a:ext uri="{FF2B5EF4-FFF2-40B4-BE49-F238E27FC236}">
                  <a16:creationId xmlns:a16="http://schemas.microsoft.com/office/drawing/2014/main" id="{D552F07D-CCD4-674E-8CB4-9D14C30D664F}"/>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sz="1350"/>
            </a:p>
          </p:txBody>
        </p:sp>
        <p:sp>
          <p:nvSpPr>
            <p:cNvPr id="91" name="object 13">
              <a:extLst>
                <a:ext uri="{FF2B5EF4-FFF2-40B4-BE49-F238E27FC236}">
                  <a16:creationId xmlns:a16="http://schemas.microsoft.com/office/drawing/2014/main" id="{E0CD567D-CD33-2F41-B7D3-726E41505F1D}"/>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chemeClr val="accent1"/>
              </a:solidFill>
            </a:ln>
          </p:spPr>
          <p:txBody>
            <a:bodyPr wrap="square" lIns="0" tIns="0" rIns="0" bIns="0" rtlCol="0"/>
            <a:lstStyle/>
            <a:p>
              <a:endParaRPr sz="1350"/>
            </a:p>
          </p:txBody>
        </p:sp>
        <p:sp>
          <p:nvSpPr>
            <p:cNvPr id="92" name="object 14">
              <a:extLst>
                <a:ext uri="{FF2B5EF4-FFF2-40B4-BE49-F238E27FC236}">
                  <a16:creationId xmlns:a16="http://schemas.microsoft.com/office/drawing/2014/main" id="{23D66A8C-AA0B-9A41-9D28-0BF2EA143ED1}"/>
                </a:ext>
              </a:extLst>
            </p:cNvPr>
            <p:cNvSpPr/>
            <p:nvPr/>
          </p:nvSpPr>
          <p:spPr>
            <a:xfrm>
              <a:off x="12558584" y="5664880"/>
              <a:ext cx="0" cy="1367790"/>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sz="1350"/>
            </a:p>
          </p:txBody>
        </p:sp>
        <p:sp>
          <p:nvSpPr>
            <p:cNvPr id="93" name="object 15">
              <a:extLst>
                <a:ext uri="{FF2B5EF4-FFF2-40B4-BE49-F238E27FC236}">
                  <a16:creationId xmlns:a16="http://schemas.microsoft.com/office/drawing/2014/main" id="{312B4F19-4683-2043-9563-F5086F2DB24B}"/>
                </a:ext>
              </a:extLst>
            </p:cNvPr>
            <p:cNvSpPr/>
            <p:nvPr/>
          </p:nvSpPr>
          <p:spPr>
            <a:xfrm>
              <a:off x="18205244"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sz="1350"/>
            </a:p>
          </p:txBody>
        </p:sp>
        <p:sp>
          <p:nvSpPr>
            <p:cNvPr id="94" name="object 16">
              <a:extLst>
                <a:ext uri="{FF2B5EF4-FFF2-40B4-BE49-F238E27FC236}">
                  <a16:creationId xmlns:a16="http://schemas.microsoft.com/office/drawing/2014/main" id="{C91EBDEE-B495-7542-847C-2E054EED3E27}"/>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sz="1350"/>
            </a:p>
          </p:txBody>
        </p:sp>
        <p:sp>
          <p:nvSpPr>
            <p:cNvPr id="95" name="object 17">
              <a:extLst>
                <a:ext uri="{FF2B5EF4-FFF2-40B4-BE49-F238E27FC236}">
                  <a16:creationId xmlns:a16="http://schemas.microsoft.com/office/drawing/2014/main" id="{9E3B485F-A63B-3841-B71C-5E79A3A28241}"/>
                </a:ext>
              </a:extLst>
            </p:cNvPr>
            <p:cNvSpPr/>
            <p:nvPr/>
          </p:nvSpPr>
          <p:spPr>
            <a:xfrm>
              <a:off x="18771889" y="5628290"/>
              <a:ext cx="0" cy="1367790"/>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sz="1350"/>
            </a:p>
          </p:txBody>
        </p:sp>
        <p:sp>
          <p:nvSpPr>
            <p:cNvPr id="96" name="object 18">
              <a:extLst>
                <a:ext uri="{FF2B5EF4-FFF2-40B4-BE49-F238E27FC236}">
                  <a16:creationId xmlns:a16="http://schemas.microsoft.com/office/drawing/2014/main" id="{EDD8033C-7399-3E43-8B52-45E11D46B5AE}"/>
                </a:ext>
              </a:extLst>
            </p:cNvPr>
            <p:cNvSpPr/>
            <p:nvPr/>
          </p:nvSpPr>
          <p:spPr>
            <a:xfrm>
              <a:off x="18869996" y="4738307"/>
              <a:ext cx="0" cy="1367790"/>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sz="1350"/>
            </a:p>
          </p:txBody>
        </p:sp>
        <p:sp>
          <p:nvSpPr>
            <p:cNvPr id="97" name="object 19">
              <a:extLst>
                <a:ext uri="{FF2B5EF4-FFF2-40B4-BE49-F238E27FC236}">
                  <a16:creationId xmlns:a16="http://schemas.microsoft.com/office/drawing/2014/main" id="{C6FE9C42-FBF4-274C-881A-DEB9993B1618}"/>
                </a:ext>
              </a:extLst>
            </p:cNvPr>
            <p:cNvSpPr/>
            <p:nvPr/>
          </p:nvSpPr>
          <p:spPr>
            <a:xfrm>
              <a:off x="18286977" y="4541066"/>
              <a:ext cx="0" cy="1367790"/>
            </a:xfrm>
            <a:custGeom>
              <a:avLst/>
              <a:gdLst/>
              <a:ahLst/>
              <a:cxnLst/>
              <a:rect l="l" t="t" r="r" b="b"/>
              <a:pathLst>
                <a:path h="1367789">
                  <a:moveTo>
                    <a:pt x="0" y="1367581"/>
                  </a:moveTo>
                  <a:lnTo>
                    <a:pt x="0" y="0"/>
                  </a:lnTo>
                </a:path>
              </a:pathLst>
            </a:custGeom>
            <a:ln w="32742">
              <a:solidFill>
                <a:schemeClr val="accent1"/>
              </a:solidFill>
            </a:ln>
          </p:spPr>
          <p:txBody>
            <a:bodyPr wrap="square" lIns="0" tIns="0" rIns="0" bIns="0" rtlCol="0"/>
            <a:lstStyle/>
            <a:p>
              <a:endParaRPr sz="1350"/>
            </a:p>
          </p:txBody>
        </p:sp>
        <p:sp>
          <p:nvSpPr>
            <p:cNvPr id="98" name="object 20">
              <a:extLst>
                <a:ext uri="{FF2B5EF4-FFF2-40B4-BE49-F238E27FC236}">
                  <a16:creationId xmlns:a16="http://schemas.microsoft.com/office/drawing/2014/main" id="{43798913-FAF2-3D4E-9A99-A9098B8D10C1}"/>
                </a:ext>
              </a:extLst>
            </p:cNvPr>
            <p:cNvSpPr/>
            <p:nvPr/>
          </p:nvSpPr>
          <p:spPr>
            <a:xfrm>
              <a:off x="12983672" y="5422101"/>
              <a:ext cx="0" cy="1367790"/>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sz="1350"/>
            </a:p>
          </p:txBody>
        </p:sp>
        <p:sp>
          <p:nvSpPr>
            <p:cNvPr id="99" name="object 21">
              <a:extLst>
                <a:ext uri="{FF2B5EF4-FFF2-40B4-BE49-F238E27FC236}">
                  <a16:creationId xmlns:a16="http://schemas.microsoft.com/office/drawing/2014/main" id="{6ECBBF80-A38A-4A47-B265-EDDD8AF3C2F7}"/>
                </a:ext>
              </a:extLst>
            </p:cNvPr>
            <p:cNvSpPr/>
            <p:nvPr/>
          </p:nvSpPr>
          <p:spPr>
            <a:xfrm>
              <a:off x="12624669" y="4483837"/>
              <a:ext cx="0" cy="1367790"/>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sz="1350"/>
            </a:p>
          </p:txBody>
        </p:sp>
        <p:sp>
          <p:nvSpPr>
            <p:cNvPr id="100" name="object 22">
              <a:extLst>
                <a:ext uri="{FF2B5EF4-FFF2-40B4-BE49-F238E27FC236}">
                  <a16:creationId xmlns:a16="http://schemas.microsoft.com/office/drawing/2014/main" id="{C0F9BFFD-388F-6C49-98CD-ED33AD82BF2A}"/>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chemeClr val="accent1"/>
              </a:solidFill>
            </a:ln>
          </p:spPr>
          <p:txBody>
            <a:bodyPr wrap="square" lIns="0" tIns="0" rIns="0" bIns="0" rtlCol="0"/>
            <a:lstStyle/>
            <a:p>
              <a:endParaRPr sz="1350"/>
            </a:p>
          </p:txBody>
        </p:sp>
        <p:sp>
          <p:nvSpPr>
            <p:cNvPr id="101" name="object 23">
              <a:extLst>
                <a:ext uri="{FF2B5EF4-FFF2-40B4-BE49-F238E27FC236}">
                  <a16:creationId xmlns:a16="http://schemas.microsoft.com/office/drawing/2014/main" id="{C814F3D8-E823-B44C-80F2-1CA8D3806A86}"/>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102" name="object 24">
              <a:extLst>
                <a:ext uri="{FF2B5EF4-FFF2-40B4-BE49-F238E27FC236}">
                  <a16:creationId xmlns:a16="http://schemas.microsoft.com/office/drawing/2014/main" id="{524FB99C-8B17-3B41-BE4C-CF65A5FA4BD6}"/>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103" name="object 25">
              <a:extLst>
                <a:ext uri="{FF2B5EF4-FFF2-40B4-BE49-F238E27FC236}">
                  <a16:creationId xmlns:a16="http://schemas.microsoft.com/office/drawing/2014/main" id="{8B113C69-7A01-EE4E-BDA7-89A955A66C29}"/>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sz="1350"/>
            </a:p>
          </p:txBody>
        </p:sp>
        <p:sp>
          <p:nvSpPr>
            <p:cNvPr id="104" name="object 26">
              <a:extLst>
                <a:ext uri="{FF2B5EF4-FFF2-40B4-BE49-F238E27FC236}">
                  <a16:creationId xmlns:a16="http://schemas.microsoft.com/office/drawing/2014/main" id="{2CB9B50F-D403-2F42-811B-B2A9A5953980}"/>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105" name="object 27">
              <a:extLst>
                <a:ext uri="{FF2B5EF4-FFF2-40B4-BE49-F238E27FC236}">
                  <a16:creationId xmlns:a16="http://schemas.microsoft.com/office/drawing/2014/main" id="{7DAC9B2E-09C0-FA4B-A612-CCE0602E2EB3}"/>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sz="1350"/>
            </a:p>
          </p:txBody>
        </p:sp>
        <p:sp>
          <p:nvSpPr>
            <p:cNvPr id="106" name="object 28">
              <a:extLst>
                <a:ext uri="{FF2B5EF4-FFF2-40B4-BE49-F238E27FC236}">
                  <a16:creationId xmlns:a16="http://schemas.microsoft.com/office/drawing/2014/main" id="{3CD5AFA5-40F0-9D46-A60E-1006FBFB042E}"/>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chemeClr val="accent1"/>
              </a:solidFill>
            </a:ln>
          </p:spPr>
          <p:txBody>
            <a:bodyPr wrap="square" lIns="0" tIns="0" rIns="0" bIns="0" rtlCol="0"/>
            <a:lstStyle/>
            <a:p>
              <a:endParaRPr sz="1350"/>
            </a:p>
          </p:txBody>
        </p:sp>
        <p:sp>
          <p:nvSpPr>
            <p:cNvPr id="107" name="object 29">
              <a:extLst>
                <a:ext uri="{FF2B5EF4-FFF2-40B4-BE49-F238E27FC236}">
                  <a16:creationId xmlns:a16="http://schemas.microsoft.com/office/drawing/2014/main" id="{A69DFDBC-31F5-7C43-BC33-DA9E3A05C44A}"/>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sz="1350"/>
            </a:p>
          </p:txBody>
        </p:sp>
      </p:grpSp>
    </p:spTree>
    <p:extLst>
      <p:ext uri="{BB962C8B-B14F-4D97-AF65-F5344CB8AC3E}">
        <p14:creationId xmlns:p14="http://schemas.microsoft.com/office/powerpoint/2010/main" val="2239775670"/>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Streamlined 2">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chemeClr val="accent1"/>
                </a:solidFill>
              </a:rPr>
              <a:pPr/>
              <a:t>‹#›</a:t>
            </a:fld>
            <a:endParaRPr lang="en-US" sz="900" dirty="0">
              <a:solidFill>
                <a:schemeClr val="accent1"/>
              </a:solidFill>
            </a:endParaRPr>
          </a:p>
        </p:txBody>
      </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2529841" y="1747529"/>
            <a:ext cx="9523931" cy="2548021"/>
          </a:xfrm>
        </p:spPr>
        <p:txBody>
          <a:bodyPr lIns="0" tIns="0" rIns="0" bIns="0">
            <a:noAutofit/>
          </a:bodyPr>
          <a:lstStyle>
            <a:lvl1pPr marL="0" marR="0" indent="0" algn="l" defTabSz="685800" rtl="0" eaLnBrk="1" fontAlgn="auto" latinLnBrk="0" hangingPunct="1">
              <a:lnSpc>
                <a:spcPct val="100000"/>
              </a:lnSpc>
              <a:spcBef>
                <a:spcPts val="0"/>
              </a:spcBef>
              <a:spcAft>
                <a:spcPts val="900"/>
              </a:spcAft>
              <a:buClrTx/>
              <a:buSzTx/>
              <a:buFont typeface="Arial" panose="020B0604020202020204" pitchFamily="34" charset="0"/>
              <a:buNone/>
              <a:tabLst/>
              <a:defRPr sz="3600" b="1" i="0">
                <a:solidFill>
                  <a:schemeClr val="accent1"/>
                </a:solidFill>
                <a:latin typeface="Gentona Book" pitchFamily="2" charset="77"/>
              </a:defRPr>
            </a:lvl1pPr>
            <a:lvl2pPr marL="0" indent="0">
              <a:lnSpc>
                <a:spcPct val="100000"/>
              </a:lnSpc>
              <a:spcBef>
                <a:spcPts val="1275"/>
              </a:spcBef>
              <a:buFont typeface="Arial" panose="020B0604020202020204" pitchFamily="34" charset="0"/>
              <a:buNone/>
              <a:tabLst/>
              <a:defRPr sz="1050">
                <a:solidFill>
                  <a:srgbClr val="FFFFFF"/>
                </a:solidFill>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to add quote here.</a:t>
            </a: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3" name="Text Placeholder 20">
            <a:extLst>
              <a:ext uri="{FF2B5EF4-FFF2-40B4-BE49-F238E27FC236}">
                <a16:creationId xmlns:a16="http://schemas.microsoft.com/office/drawing/2014/main" id="{2A5C82F4-1E88-CE41-BFBC-F5EA06B1A4E1}"/>
              </a:ext>
            </a:extLst>
          </p:cNvPr>
          <p:cNvSpPr>
            <a:spLocks noGrp="1"/>
          </p:cNvSpPr>
          <p:nvPr>
            <p:ph type="body" sz="quarter" idx="19" hasCustomPrompt="1"/>
          </p:nvPr>
        </p:nvSpPr>
        <p:spPr>
          <a:xfrm>
            <a:off x="4997933" y="4740954"/>
            <a:ext cx="5305425" cy="1227680"/>
          </a:xfrm>
        </p:spPr>
        <p:txBody>
          <a:bodyPr lIns="0" tIns="0" rIns="0" bIns="0">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b="1" i="0">
                <a:solidFill>
                  <a:srgbClr val="FFFFFF"/>
                </a:solidFill>
                <a:latin typeface="Gentona Book" pitchFamily="2" charset="77"/>
              </a:defRPr>
            </a:lvl1pPr>
            <a:lvl2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800" b="0">
                <a:solidFill>
                  <a:schemeClr val="accent1"/>
                </a:solidFill>
              </a:defRPr>
            </a:lvl2pPr>
            <a:lvl3pPr marL="685800" indent="0">
              <a:buNone/>
              <a:defRPr/>
            </a:lvl3pPr>
            <a:lvl4pPr marL="1028700" indent="0">
              <a:buNone/>
              <a:defRPr/>
            </a:lvl4pPr>
            <a:lvl5pPr marL="1371600" indent="0">
              <a:buNone/>
              <a:defRPr/>
            </a:lvl5pPr>
          </a:lstStyle>
          <a:p>
            <a:pPr marL="0" marR="0" lvl="1"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to add attribution here</a:t>
            </a:r>
          </a:p>
        </p:txBody>
      </p:sp>
      <p:grpSp>
        <p:nvGrpSpPr>
          <p:cNvPr id="18" name="Group 17">
            <a:extLst>
              <a:ext uri="{FF2B5EF4-FFF2-40B4-BE49-F238E27FC236}">
                <a16:creationId xmlns:a16="http://schemas.microsoft.com/office/drawing/2014/main" id="{EE114B95-9298-E597-9629-4D75096F72CF}"/>
              </a:ext>
            </a:extLst>
          </p:cNvPr>
          <p:cNvGrpSpPr/>
          <p:nvPr userDrawn="1"/>
        </p:nvGrpSpPr>
        <p:grpSpPr>
          <a:xfrm>
            <a:off x="-400481" y="0"/>
            <a:ext cx="2289125" cy="6858000"/>
            <a:chOff x="-350874" y="1"/>
            <a:chExt cx="2331655" cy="7767048"/>
          </a:xfrm>
        </p:grpSpPr>
        <p:sp>
          <p:nvSpPr>
            <p:cNvPr id="19" name="object 4">
              <a:extLst>
                <a:ext uri="{FF2B5EF4-FFF2-40B4-BE49-F238E27FC236}">
                  <a16:creationId xmlns:a16="http://schemas.microsoft.com/office/drawing/2014/main" id="{542220C9-009D-8B2A-A02D-D7E3517FC5F2}"/>
                </a:ext>
              </a:extLst>
            </p:cNvPr>
            <p:cNvSpPr/>
            <p:nvPr/>
          </p:nvSpPr>
          <p:spPr>
            <a:xfrm>
              <a:off x="-350874" y="3883525"/>
              <a:ext cx="2331654" cy="168848"/>
            </a:xfrm>
            <a:custGeom>
              <a:avLst/>
              <a:gdLst/>
              <a:ahLst/>
              <a:cxnLst/>
              <a:rect l="l" t="t" r="r" b="b"/>
              <a:pathLst>
                <a:path w="1183640">
                  <a:moveTo>
                    <a:pt x="0" y="0"/>
                  </a:moveTo>
                  <a:lnTo>
                    <a:pt x="1183319" y="0"/>
                  </a:lnTo>
                </a:path>
              </a:pathLst>
            </a:custGeom>
            <a:ln w="19050">
              <a:solidFill>
                <a:schemeClr val="accent1"/>
              </a:solidFill>
            </a:ln>
          </p:spPr>
          <p:txBody>
            <a:bodyPr wrap="square" lIns="0" tIns="0" rIns="0" bIns="0" rtlCol="0"/>
            <a:lstStyle/>
            <a:p>
              <a:endParaRPr sz="1350"/>
            </a:p>
          </p:txBody>
        </p:sp>
        <p:grpSp>
          <p:nvGrpSpPr>
            <p:cNvPr id="20" name="Group 19">
              <a:extLst>
                <a:ext uri="{FF2B5EF4-FFF2-40B4-BE49-F238E27FC236}">
                  <a16:creationId xmlns:a16="http://schemas.microsoft.com/office/drawing/2014/main" id="{7DACA554-9B5E-83BC-B851-6A1567F1305A}"/>
                </a:ext>
              </a:extLst>
            </p:cNvPr>
            <p:cNvGrpSpPr/>
            <p:nvPr userDrawn="1"/>
          </p:nvGrpSpPr>
          <p:grpSpPr>
            <a:xfrm>
              <a:off x="-350874" y="1"/>
              <a:ext cx="2331655" cy="3180687"/>
              <a:chOff x="-343367" y="1"/>
              <a:chExt cx="2331655" cy="3180687"/>
            </a:xfrm>
          </p:grpSpPr>
          <p:sp>
            <p:nvSpPr>
              <p:cNvPr id="27" name="object 3">
                <a:extLst>
                  <a:ext uri="{FF2B5EF4-FFF2-40B4-BE49-F238E27FC236}">
                    <a16:creationId xmlns:a16="http://schemas.microsoft.com/office/drawing/2014/main" id="{327002F1-D650-30F7-5722-ABE5BB037238}"/>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chemeClr val="accent1"/>
                </a:solidFill>
              </a:ln>
            </p:spPr>
            <p:txBody>
              <a:bodyPr wrap="square" lIns="0" tIns="0" rIns="0" bIns="0" rtlCol="0"/>
              <a:lstStyle/>
              <a:p>
                <a:endParaRPr sz="1350"/>
              </a:p>
            </p:txBody>
          </p:sp>
          <p:sp>
            <p:nvSpPr>
              <p:cNvPr id="28" name="object 6">
                <a:extLst>
                  <a:ext uri="{FF2B5EF4-FFF2-40B4-BE49-F238E27FC236}">
                    <a16:creationId xmlns:a16="http://schemas.microsoft.com/office/drawing/2014/main" id="{EE24D198-2C15-2E59-AEE5-F7697640F586}"/>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chemeClr val="accent1"/>
                </a:solidFill>
              </a:ln>
            </p:spPr>
            <p:txBody>
              <a:bodyPr wrap="square" lIns="0" tIns="0" rIns="0" bIns="0" rtlCol="0"/>
              <a:lstStyle/>
              <a:p>
                <a:endParaRPr sz="1350"/>
              </a:p>
            </p:txBody>
          </p:sp>
        </p:grpSp>
        <p:grpSp>
          <p:nvGrpSpPr>
            <p:cNvPr id="22" name="Group 21">
              <a:extLst>
                <a:ext uri="{FF2B5EF4-FFF2-40B4-BE49-F238E27FC236}">
                  <a16:creationId xmlns:a16="http://schemas.microsoft.com/office/drawing/2014/main" id="{AA60DD74-D2F6-BC8E-B255-D5E20DCFA29C}"/>
                </a:ext>
              </a:extLst>
            </p:cNvPr>
            <p:cNvGrpSpPr/>
            <p:nvPr userDrawn="1"/>
          </p:nvGrpSpPr>
          <p:grpSpPr>
            <a:xfrm flipV="1">
              <a:off x="-350874" y="4586362"/>
              <a:ext cx="2331655" cy="3180687"/>
              <a:chOff x="-343367" y="1"/>
              <a:chExt cx="2331655" cy="3180687"/>
            </a:xfrm>
          </p:grpSpPr>
          <p:sp>
            <p:nvSpPr>
              <p:cNvPr id="25" name="object 3">
                <a:extLst>
                  <a:ext uri="{FF2B5EF4-FFF2-40B4-BE49-F238E27FC236}">
                    <a16:creationId xmlns:a16="http://schemas.microsoft.com/office/drawing/2014/main" id="{39372DFE-06F1-E6DE-5AA0-B3A7FAF2ED42}"/>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chemeClr val="accent1"/>
                </a:solidFill>
              </a:ln>
            </p:spPr>
            <p:txBody>
              <a:bodyPr wrap="square" lIns="0" tIns="0" rIns="0" bIns="0" rtlCol="0"/>
              <a:lstStyle/>
              <a:p>
                <a:endParaRPr sz="1350"/>
              </a:p>
            </p:txBody>
          </p:sp>
          <p:sp>
            <p:nvSpPr>
              <p:cNvPr id="26" name="object 6">
                <a:extLst>
                  <a:ext uri="{FF2B5EF4-FFF2-40B4-BE49-F238E27FC236}">
                    <a16:creationId xmlns:a16="http://schemas.microsoft.com/office/drawing/2014/main" id="{CEE7444E-8634-2B46-F46C-EDD98FCDCA6E}"/>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chemeClr val="accent1"/>
                </a:solidFill>
              </a:ln>
            </p:spPr>
            <p:txBody>
              <a:bodyPr wrap="square" lIns="0" tIns="0" rIns="0" bIns="0" rtlCol="0"/>
              <a:lstStyle/>
              <a:p>
                <a:endParaRPr sz="1350"/>
              </a:p>
            </p:txBody>
          </p:sp>
        </p:grpSp>
      </p:grpSp>
    </p:spTree>
    <p:extLst>
      <p:ext uri="{BB962C8B-B14F-4D97-AF65-F5344CB8AC3E}">
        <p14:creationId xmlns:p14="http://schemas.microsoft.com/office/powerpoint/2010/main" val="30538020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Streamlined 3">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chemeClr val="accent2"/>
                </a:solidFill>
              </a:rPr>
              <a:pPr/>
              <a:t>‹#›</a:t>
            </a:fld>
            <a:endParaRPr lang="en-US" sz="900" dirty="0">
              <a:solidFill>
                <a:schemeClr val="accent2"/>
              </a:solidFill>
            </a:endParaRPr>
          </a:p>
        </p:txBody>
      </p:sp>
      <p:sp>
        <p:nvSpPr>
          <p:cNvPr id="2" name="Title 1">
            <a:extLst>
              <a:ext uri="{FF2B5EF4-FFF2-40B4-BE49-F238E27FC236}">
                <a16:creationId xmlns:a16="http://schemas.microsoft.com/office/drawing/2014/main" id="{9F8A2392-E9A2-C452-D340-91E5E5E93CBD}"/>
              </a:ext>
            </a:extLst>
          </p:cNvPr>
          <p:cNvSpPr>
            <a:spLocks noGrp="1"/>
          </p:cNvSpPr>
          <p:nvPr>
            <p:ph type="title" hasCustomPrompt="1"/>
          </p:nvPr>
        </p:nvSpPr>
        <p:spPr>
          <a:xfrm>
            <a:off x="0" y="2113450"/>
            <a:ext cx="12192000" cy="1325563"/>
          </a:xfrm>
        </p:spPr>
        <p:txBody>
          <a:bodyPr lIns="0" tIns="0" rIns="0" bIns="0" anchor="t" anchorCtr="0">
            <a:noAutofit/>
          </a:bodyPr>
          <a:lstStyle>
            <a:lvl1pPr algn="ctr">
              <a:defRPr sz="2700" b="1" i="0">
                <a:solidFill>
                  <a:schemeClr val="accent2"/>
                </a:solidFill>
                <a:latin typeface="Obviously Wide Semi" pitchFamily="82" charset="77"/>
              </a:defRPr>
            </a:lvl1pPr>
          </a:lstStyle>
          <a:p>
            <a:r>
              <a:rPr lang="en-US" dirty="0"/>
              <a:t>Click to add quote here.</a:t>
            </a:r>
          </a:p>
        </p:txBody>
      </p:sp>
      <p:sp>
        <p:nvSpPr>
          <p:cNvPr id="4" name="Text Placeholder 3">
            <a:extLst>
              <a:ext uri="{FF2B5EF4-FFF2-40B4-BE49-F238E27FC236}">
                <a16:creationId xmlns:a16="http://schemas.microsoft.com/office/drawing/2014/main" id="{D1E662EE-C1C1-8B67-0864-E6BC8F51886A}"/>
              </a:ext>
            </a:extLst>
          </p:cNvPr>
          <p:cNvSpPr>
            <a:spLocks noGrp="1"/>
          </p:cNvSpPr>
          <p:nvPr>
            <p:ph type="body" sz="quarter" idx="20" hasCustomPrompt="1"/>
          </p:nvPr>
        </p:nvSpPr>
        <p:spPr>
          <a:xfrm>
            <a:off x="0" y="5506905"/>
            <a:ext cx="12192000" cy="651353"/>
          </a:xfrm>
        </p:spPr>
        <p:txBody>
          <a:bodyPr lIns="0" tIns="0" rIns="0" bIns="0">
            <a:noAutofit/>
          </a:bodyPr>
          <a:lstStyle>
            <a:lvl1pPr marL="0" indent="0" algn="ctr">
              <a:buNone/>
              <a:defRPr>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add attribution here</a:t>
            </a:r>
          </a:p>
        </p:txBody>
      </p:sp>
      <p:grpSp>
        <p:nvGrpSpPr>
          <p:cNvPr id="5" name="Group 4">
            <a:extLst>
              <a:ext uri="{FF2B5EF4-FFF2-40B4-BE49-F238E27FC236}">
                <a16:creationId xmlns:a16="http://schemas.microsoft.com/office/drawing/2014/main" id="{3F386697-F5FB-708C-C51F-31450BE862C8}"/>
              </a:ext>
            </a:extLst>
          </p:cNvPr>
          <p:cNvGrpSpPr/>
          <p:nvPr userDrawn="1"/>
        </p:nvGrpSpPr>
        <p:grpSpPr>
          <a:xfrm>
            <a:off x="4422567" y="5186507"/>
            <a:ext cx="3346867" cy="85200"/>
            <a:chOff x="4341090" y="5186507"/>
            <a:chExt cx="3346866" cy="85200"/>
          </a:xfrm>
        </p:grpSpPr>
        <p:sp>
          <p:nvSpPr>
            <p:cNvPr id="30" name="object 12">
              <a:extLst>
                <a:ext uri="{FF2B5EF4-FFF2-40B4-BE49-F238E27FC236}">
                  <a16:creationId xmlns:a16="http://schemas.microsoft.com/office/drawing/2014/main" id="{8D322451-56DD-6D3C-137E-5E7494D9C517}"/>
                </a:ext>
              </a:extLst>
            </p:cNvPr>
            <p:cNvSpPr/>
            <p:nvPr userDrawn="1"/>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sz="1350" dirty="0">
                <a:solidFill>
                  <a:schemeClr val="accent2"/>
                </a:solidFill>
              </a:endParaRPr>
            </a:p>
          </p:txBody>
        </p:sp>
        <p:sp>
          <p:nvSpPr>
            <p:cNvPr id="31" name="object 22">
              <a:extLst>
                <a:ext uri="{FF2B5EF4-FFF2-40B4-BE49-F238E27FC236}">
                  <a16:creationId xmlns:a16="http://schemas.microsoft.com/office/drawing/2014/main" id="{CE855F0E-32FA-0B7F-289A-6769F95F220C}"/>
                </a:ext>
              </a:extLst>
            </p:cNvPr>
            <p:cNvSpPr/>
            <p:nvPr userDrawn="1"/>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dirty="0">
                <a:solidFill>
                  <a:schemeClr val="accent2"/>
                </a:solidFill>
              </a:endParaRPr>
            </a:p>
          </p:txBody>
        </p:sp>
      </p:grpSp>
    </p:spTree>
    <p:extLst>
      <p:ext uri="{BB962C8B-B14F-4D97-AF65-F5344CB8AC3E}">
        <p14:creationId xmlns:p14="http://schemas.microsoft.com/office/powerpoint/2010/main" val="8304870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Streamlined 4">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chemeClr val="accent1"/>
                </a:solidFill>
              </a:rPr>
              <a:pPr/>
              <a:t>‹#›</a:t>
            </a:fld>
            <a:endParaRPr lang="en-US" sz="900" dirty="0">
              <a:solidFill>
                <a:schemeClr val="accent1"/>
              </a:solidFill>
            </a:endParaRPr>
          </a:p>
        </p:txBody>
      </p:sp>
      <p:sp>
        <p:nvSpPr>
          <p:cNvPr id="2" name="Title 1">
            <a:extLst>
              <a:ext uri="{FF2B5EF4-FFF2-40B4-BE49-F238E27FC236}">
                <a16:creationId xmlns:a16="http://schemas.microsoft.com/office/drawing/2014/main" id="{9F8A2392-E9A2-C452-D340-91E5E5E93CBD}"/>
              </a:ext>
            </a:extLst>
          </p:cNvPr>
          <p:cNvSpPr>
            <a:spLocks noGrp="1"/>
          </p:cNvSpPr>
          <p:nvPr>
            <p:ph type="title" hasCustomPrompt="1"/>
          </p:nvPr>
        </p:nvSpPr>
        <p:spPr>
          <a:xfrm>
            <a:off x="0" y="2113450"/>
            <a:ext cx="12192000" cy="1325563"/>
          </a:xfrm>
        </p:spPr>
        <p:txBody>
          <a:bodyPr lIns="0" tIns="0" rIns="0" bIns="0" anchor="t" anchorCtr="0">
            <a:noAutofit/>
          </a:bodyPr>
          <a:lstStyle>
            <a:lvl1pPr algn="ctr">
              <a:defRPr sz="2700" b="1" i="0">
                <a:solidFill>
                  <a:schemeClr val="accent1"/>
                </a:solidFill>
                <a:latin typeface="Obviously Wide Semi" pitchFamily="82" charset="77"/>
              </a:defRPr>
            </a:lvl1pPr>
          </a:lstStyle>
          <a:p>
            <a:r>
              <a:rPr lang="en-US" dirty="0"/>
              <a:t>Click to add quote here.</a:t>
            </a:r>
          </a:p>
        </p:txBody>
      </p:sp>
      <p:sp>
        <p:nvSpPr>
          <p:cNvPr id="4" name="Text Placeholder 3">
            <a:extLst>
              <a:ext uri="{FF2B5EF4-FFF2-40B4-BE49-F238E27FC236}">
                <a16:creationId xmlns:a16="http://schemas.microsoft.com/office/drawing/2014/main" id="{D1E662EE-C1C1-8B67-0864-E6BC8F51886A}"/>
              </a:ext>
            </a:extLst>
          </p:cNvPr>
          <p:cNvSpPr>
            <a:spLocks noGrp="1"/>
          </p:cNvSpPr>
          <p:nvPr>
            <p:ph type="body" sz="quarter" idx="20" hasCustomPrompt="1"/>
          </p:nvPr>
        </p:nvSpPr>
        <p:spPr>
          <a:xfrm>
            <a:off x="0" y="5506905"/>
            <a:ext cx="12192000" cy="651353"/>
          </a:xfrm>
        </p:spPr>
        <p:txBody>
          <a:bodyPr lIns="0" tIns="0" rIns="0" bIns="0">
            <a:noAutofit/>
          </a:bodyPr>
          <a:lstStyle>
            <a:lvl1pPr marL="0" indent="0" algn="ctr">
              <a:buNone/>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add attribution here</a:t>
            </a:r>
          </a:p>
        </p:txBody>
      </p:sp>
      <p:grpSp>
        <p:nvGrpSpPr>
          <p:cNvPr id="5" name="Group 4">
            <a:extLst>
              <a:ext uri="{FF2B5EF4-FFF2-40B4-BE49-F238E27FC236}">
                <a16:creationId xmlns:a16="http://schemas.microsoft.com/office/drawing/2014/main" id="{3F386697-F5FB-708C-C51F-31450BE862C8}"/>
              </a:ext>
            </a:extLst>
          </p:cNvPr>
          <p:cNvGrpSpPr/>
          <p:nvPr userDrawn="1"/>
        </p:nvGrpSpPr>
        <p:grpSpPr>
          <a:xfrm>
            <a:off x="4422567" y="5186507"/>
            <a:ext cx="3346867" cy="85200"/>
            <a:chOff x="4341090" y="5186507"/>
            <a:chExt cx="3346866" cy="85200"/>
          </a:xfrm>
        </p:grpSpPr>
        <p:sp>
          <p:nvSpPr>
            <p:cNvPr id="30" name="object 12">
              <a:extLst>
                <a:ext uri="{FF2B5EF4-FFF2-40B4-BE49-F238E27FC236}">
                  <a16:creationId xmlns:a16="http://schemas.microsoft.com/office/drawing/2014/main" id="{8D322451-56DD-6D3C-137E-5E7494D9C517}"/>
                </a:ext>
              </a:extLst>
            </p:cNvPr>
            <p:cNvSpPr/>
            <p:nvPr userDrawn="1"/>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sz="1350" dirty="0">
                <a:solidFill>
                  <a:schemeClr val="accent1"/>
                </a:solidFill>
              </a:endParaRPr>
            </a:p>
          </p:txBody>
        </p:sp>
        <p:sp>
          <p:nvSpPr>
            <p:cNvPr id="31" name="object 22">
              <a:extLst>
                <a:ext uri="{FF2B5EF4-FFF2-40B4-BE49-F238E27FC236}">
                  <a16:creationId xmlns:a16="http://schemas.microsoft.com/office/drawing/2014/main" id="{CE855F0E-32FA-0B7F-289A-6769F95F220C}"/>
                </a:ext>
              </a:extLst>
            </p:cNvPr>
            <p:cNvSpPr/>
            <p:nvPr userDrawn="1"/>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sz="1350" dirty="0">
                <a:solidFill>
                  <a:schemeClr val="accent1"/>
                </a:solidFill>
              </a:endParaRPr>
            </a:p>
          </p:txBody>
        </p:sp>
      </p:grpSp>
    </p:spTree>
    <p:extLst>
      <p:ext uri="{BB962C8B-B14F-4D97-AF65-F5344CB8AC3E}">
        <p14:creationId xmlns:p14="http://schemas.microsoft.com/office/powerpoint/2010/main" val="6405654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Text-Blue-Streamline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1090421" y="323367"/>
            <a:ext cx="10478167" cy="669161"/>
          </a:xfrm>
        </p:spPr>
        <p:txBody>
          <a:bodyPr lIns="0" tIns="0" rIns="0" bIns="0" anchor="b" anchorCtr="0">
            <a:noAutofit/>
          </a:bodyPr>
          <a:lstStyle>
            <a:lvl1pPr algn="l">
              <a:lnSpc>
                <a:spcPct val="90000"/>
              </a:lnSpc>
              <a:defRPr sz="1800" b="1" i="0" spc="75" baseline="0">
                <a:solidFill>
                  <a:schemeClr val="accent2"/>
                </a:solidFill>
                <a:latin typeface="Obviously Wide Lght" pitchFamily="82" charset="77"/>
              </a:defRPr>
            </a:lvl1pPr>
          </a:lstStyle>
          <a:p>
            <a:r>
              <a:rPr lang="en-US" dirty="0"/>
              <a:t>CLICK TO ADD 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chemeClr val="accent2"/>
                </a:solidFill>
              </a:rPr>
              <a:pPr/>
              <a:t>‹#›</a:t>
            </a:fld>
            <a:endParaRPr lang="en-US" sz="900"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64F787-285A-BC45-970D-B12BA183E82D}"/>
              </a:ext>
            </a:extLst>
          </p:cNvPr>
          <p:cNvCxnSpPr/>
          <p:nvPr userDrawn="1"/>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5555" y="2000251"/>
            <a:ext cx="5850447" cy="413340"/>
          </a:xfrm>
        </p:spPr>
        <p:txBody>
          <a:bodyPr lIns="0" tIns="0" rIns="0" bIns="0">
            <a:noAutofit/>
          </a:bodyPr>
          <a:lstStyle>
            <a:lvl1pPr marL="0" indent="0">
              <a:buNone/>
              <a:defRPr sz="1500" b="1" i="0">
                <a:solidFill>
                  <a:schemeClr val="accent2"/>
                </a:solidFill>
                <a:latin typeface="Obviously Wide Medi" pitchFamily="82" charset="77"/>
              </a:defRPr>
            </a:lvl1pPr>
          </a:lstStyle>
          <a:p>
            <a:pPr lvl="0"/>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30" y="2629393"/>
            <a:ext cx="5426549" cy="3327400"/>
          </a:xfrm>
        </p:spPr>
        <p:txBody>
          <a:bodyPr lIns="0" tIns="0" rIns="0" bIns="0">
            <a:no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800" b="0" i="0">
                <a:latin typeface="Gentona Book" pitchFamily="2" charset="77"/>
              </a:defRPr>
            </a:lvl1pPr>
            <a:lvl2pPr marL="8335" indent="0">
              <a:lnSpc>
                <a:spcPct val="100000"/>
              </a:lnSpc>
              <a:buNone/>
              <a:tabLst/>
              <a:defRPr sz="1800" b="0" i="0">
                <a:latin typeface="Gentona Book" pitchFamily="2" charset="77"/>
              </a:defRPr>
            </a:lvl2pPr>
            <a:lvl3pPr marL="8335" indent="0">
              <a:lnSpc>
                <a:spcPct val="100000"/>
              </a:lnSpc>
              <a:buNone/>
              <a:tabLst/>
              <a:defRPr sz="1800" b="0" i="0">
                <a:latin typeface="Gentona Book" pitchFamily="2" charset="77"/>
              </a:defRPr>
            </a:lvl3pPr>
            <a:lvl4pPr marL="8335" indent="0">
              <a:lnSpc>
                <a:spcPct val="100000"/>
              </a:lnSpc>
              <a:buNone/>
              <a:tabLst/>
              <a:defRPr sz="1800" b="0" i="0">
                <a:latin typeface="Gentona Book" pitchFamily="2" charset="77"/>
              </a:defRPr>
            </a:lvl4pPr>
            <a:lvl5pPr marL="8335" indent="0">
              <a:lnSpc>
                <a:spcPct val="100000"/>
              </a:lnSpc>
              <a:buNone/>
              <a:tabLst/>
              <a:defRPr sz="1800" b="0" i="0">
                <a:latin typeface="Gentona Book" pitchFamily="2" charset="77"/>
              </a:defRPr>
            </a:lvl5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27" name="Text Placeholder 7">
            <a:extLst>
              <a:ext uri="{FF2B5EF4-FFF2-40B4-BE49-F238E27FC236}">
                <a16:creationId xmlns:a16="http://schemas.microsoft.com/office/drawing/2014/main" id="{477777DB-EE5F-6B46-BBF8-3BCDCAC47457}"/>
              </a:ext>
            </a:extLst>
          </p:cNvPr>
          <p:cNvSpPr>
            <a:spLocks noGrp="1"/>
          </p:cNvSpPr>
          <p:nvPr>
            <p:ph type="body" sz="quarter" idx="21" hasCustomPrompt="1"/>
          </p:nvPr>
        </p:nvSpPr>
        <p:spPr>
          <a:xfrm>
            <a:off x="6760056" y="2723126"/>
            <a:ext cx="5521325" cy="341123"/>
          </a:xfrm>
        </p:spPr>
        <p:txBody>
          <a:bodyPr lIns="0" tIns="0" rIns="0" bIns="0">
            <a:noAutofit/>
          </a:bodyPr>
          <a:lstStyle>
            <a:lvl1pPr marL="0" indent="0">
              <a:buNone/>
              <a:defRPr sz="1050" b="1" i="0">
                <a:solidFill>
                  <a:schemeClr val="accent2"/>
                </a:solidFill>
                <a:latin typeface="Obviously Wide Medi" pitchFamily="82" charset="77"/>
              </a:defRPr>
            </a:lvl1pPr>
          </a:lstStyle>
          <a:p>
            <a:pPr lvl="0"/>
            <a:r>
              <a:rPr lang="en-US" dirty="0"/>
              <a:t>CLICK TO SHORTLIST HERE</a:t>
            </a:r>
          </a:p>
        </p:txBody>
      </p:sp>
      <p:sp>
        <p:nvSpPr>
          <p:cNvPr id="15" name="Text Placeholder 14">
            <a:extLst>
              <a:ext uri="{FF2B5EF4-FFF2-40B4-BE49-F238E27FC236}">
                <a16:creationId xmlns:a16="http://schemas.microsoft.com/office/drawing/2014/main" id="{21CC634B-0291-CE49-9506-827956D21E09}"/>
              </a:ext>
            </a:extLst>
          </p:cNvPr>
          <p:cNvSpPr>
            <a:spLocks noGrp="1"/>
          </p:cNvSpPr>
          <p:nvPr>
            <p:ph type="body" sz="quarter" idx="22" hasCustomPrompt="1"/>
          </p:nvPr>
        </p:nvSpPr>
        <p:spPr>
          <a:xfrm>
            <a:off x="6760057" y="3138981"/>
            <a:ext cx="4549775" cy="2817812"/>
          </a:xfrm>
        </p:spPr>
        <p:txBody>
          <a:bodyPr lIns="0" tIns="0" rIns="0" bIns="0">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50"/>
            </a:lvl1pPr>
          </a:lstStyle>
          <a:p>
            <a:pPr marL="90488" marR="0" lvl="0" indent="-90488"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list item</a:t>
            </a:r>
          </a:p>
        </p:txBody>
      </p:sp>
      <p:pic>
        <p:nvPicPr>
          <p:cNvPr id="33" name="Picture 32" descr="A picture containing outdoor, blue, high, day&#10;&#10;Description automatically generated">
            <a:extLst>
              <a:ext uri="{FF2B5EF4-FFF2-40B4-BE49-F238E27FC236}">
                <a16:creationId xmlns:a16="http://schemas.microsoft.com/office/drawing/2014/main" id="{EB6400C9-25CC-5444-8624-0F073A0572D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433846"/>
          </a:xfrm>
          <a:prstGeom prst="rect">
            <a:avLst/>
          </a:prstGeom>
        </p:spPr>
      </p:pic>
      <p:pic>
        <p:nvPicPr>
          <p:cNvPr id="14" name="Picture 13">
            <a:extLst>
              <a:ext uri="{FF2B5EF4-FFF2-40B4-BE49-F238E27FC236}">
                <a16:creationId xmlns:a16="http://schemas.microsoft.com/office/drawing/2014/main" id="{6016B89B-334D-5B4D-AAD2-6FD3D5D915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8930" y="272641"/>
            <a:ext cx="732591" cy="732591"/>
          </a:xfrm>
          <a:prstGeom prst="rect">
            <a:avLst/>
          </a:prstGeom>
        </p:spPr>
      </p:pic>
      <p:grpSp>
        <p:nvGrpSpPr>
          <p:cNvPr id="47" name="Group 46">
            <a:extLst>
              <a:ext uri="{FF2B5EF4-FFF2-40B4-BE49-F238E27FC236}">
                <a16:creationId xmlns:a16="http://schemas.microsoft.com/office/drawing/2014/main" id="{3463BBD9-C22B-DD4A-8880-446CBCB4260D}"/>
              </a:ext>
            </a:extLst>
          </p:cNvPr>
          <p:cNvGrpSpPr/>
          <p:nvPr userDrawn="1"/>
        </p:nvGrpSpPr>
        <p:grpSpPr>
          <a:xfrm>
            <a:off x="11479693" y="484773"/>
            <a:ext cx="712307" cy="5410029"/>
            <a:chOff x="11492959" y="484771"/>
            <a:chExt cx="712306" cy="5410029"/>
          </a:xfrm>
        </p:grpSpPr>
        <p:grpSp>
          <p:nvGrpSpPr>
            <p:cNvPr id="16" name="Group 15">
              <a:extLst>
                <a:ext uri="{FF2B5EF4-FFF2-40B4-BE49-F238E27FC236}">
                  <a16:creationId xmlns:a16="http://schemas.microsoft.com/office/drawing/2014/main" id="{49505F81-2E20-6244-B5EF-F62C9E01FCC1}"/>
                </a:ext>
              </a:extLst>
            </p:cNvPr>
            <p:cNvGrpSpPr/>
            <p:nvPr userDrawn="1"/>
          </p:nvGrpSpPr>
          <p:grpSpPr>
            <a:xfrm>
              <a:off x="11492959" y="484771"/>
              <a:ext cx="712305" cy="98641"/>
              <a:chOff x="11492959" y="484771"/>
              <a:chExt cx="712305" cy="98641"/>
            </a:xfrm>
          </p:grpSpPr>
          <p:sp>
            <p:nvSpPr>
              <p:cNvPr id="45" name="object 12">
                <a:extLst>
                  <a:ext uri="{FF2B5EF4-FFF2-40B4-BE49-F238E27FC236}">
                    <a16:creationId xmlns:a16="http://schemas.microsoft.com/office/drawing/2014/main" id="{881AC648-48F7-704B-8869-AA0D97BFAD52}"/>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sz="1350"/>
              </a:p>
            </p:txBody>
          </p:sp>
          <p:sp>
            <p:nvSpPr>
              <p:cNvPr id="46" name="object 22">
                <a:extLst>
                  <a:ext uri="{FF2B5EF4-FFF2-40B4-BE49-F238E27FC236}">
                    <a16:creationId xmlns:a16="http://schemas.microsoft.com/office/drawing/2014/main" id="{F82239D2-1F53-AA4A-A106-EF6FDDF58902}"/>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12" name="Group 11">
              <a:extLst>
                <a:ext uri="{FF2B5EF4-FFF2-40B4-BE49-F238E27FC236}">
                  <a16:creationId xmlns:a16="http://schemas.microsoft.com/office/drawing/2014/main" id="{2BAB6B7E-91AB-A845-99F4-EF34E378B75D}"/>
                </a:ext>
              </a:extLst>
            </p:cNvPr>
            <p:cNvGrpSpPr/>
            <p:nvPr userDrawn="1"/>
          </p:nvGrpSpPr>
          <p:grpSpPr>
            <a:xfrm>
              <a:off x="11492959" y="837460"/>
              <a:ext cx="712305" cy="112876"/>
              <a:chOff x="11492959" y="837460"/>
              <a:chExt cx="712305" cy="112876"/>
            </a:xfrm>
          </p:grpSpPr>
          <p:sp>
            <p:nvSpPr>
              <p:cNvPr id="41" name="object 10">
                <a:extLst>
                  <a:ext uri="{FF2B5EF4-FFF2-40B4-BE49-F238E27FC236}">
                    <a16:creationId xmlns:a16="http://schemas.microsoft.com/office/drawing/2014/main" id="{53C4DF40-9951-0F45-BAAC-1147334A338A}"/>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dirty="0"/>
              </a:p>
            </p:txBody>
          </p:sp>
          <p:sp>
            <p:nvSpPr>
              <p:cNvPr id="44" name="object 10">
                <a:extLst>
                  <a:ext uri="{FF2B5EF4-FFF2-40B4-BE49-F238E27FC236}">
                    <a16:creationId xmlns:a16="http://schemas.microsoft.com/office/drawing/2014/main" id="{9AFF11AB-8F4F-724C-8CFC-6FBC55653091}"/>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43" name="object 22">
                <a:extLst>
                  <a:ext uri="{FF2B5EF4-FFF2-40B4-BE49-F238E27FC236}">
                    <a16:creationId xmlns:a16="http://schemas.microsoft.com/office/drawing/2014/main" id="{016500BB-4144-9A4F-B7AE-380B54A21B62}"/>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11" name="Group 10">
              <a:extLst>
                <a:ext uri="{FF2B5EF4-FFF2-40B4-BE49-F238E27FC236}">
                  <a16:creationId xmlns:a16="http://schemas.microsoft.com/office/drawing/2014/main" id="{7B9EF69F-2683-6B48-A324-5FEAD0814EB7}"/>
                </a:ext>
              </a:extLst>
            </p:cNvPr>
            <p:cNvGrpSpPr/>
            <p:nvPr userDrawn="1"/>
          </p:nvGrpSpPr>
          <p:grpSpPr>
            <a:xfrm>
              <a:off x="11492959" y="1459641"/>
              <a:ext cx="712305" cy="18623"/>
              <a:chOff x="11492959" y="1459641"/>
              <a:chExt cx="712305" cy="18623"/>
            </a:xfrm>
          </p:grpSpPr>
          <p:sp>
            <p:nvSpPr>
              <p:cNvPr id="39" name="object 10">
                <a:extLst>
                  <a:ext uri="{FF2B5EF4-FFF2-40B4-BE49-F238E27FC236}">
                    <a16:creationId xmlns:a16="http://schemas.microsoft.com/office/drawing/2014/main" id="{2A40E96B-A34F-9E40-ACE9-A4745F0C7F28}"/>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40" name="object 22">
                <a:extLst>
                  <a:ext uri="{FF2B5EF4-FFF2-40B4-BE49-F238E27FC236}">
                    <a16:creationId xmlns:a16="http://schemas.microsoft.com/office/drawing/2014/main" id="{43F084A3-AD2B-784B-B3EF-AD4BDD57F604}"/>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10" name="Group 9">
              <a:extLst>
                <a:ext uri="{FF2B5EF4-FFF2-40B4-BE49-F238E27FC236}">
                  <a16:creationId xmlns:a16="http://schemas.microsoft.com/office/drawing/2014/main" id="{5F982F1F-6739-BC4B-BAB1-3888F2033F59}"/>
                </a:ext>
              </a:extLst>
            </p:cNvPr>
            <p:cNvGrpSpPr/>
            <p:nvPr userDrawn="1"/>
          </p:nvGrpSpPr>
          <p:grpSpPr>
            <a:xfrm>
              <a:off x="11492959" y="2418879"/>
              <a:ext cx="712305" cy="126395"/>
              <a:chOff x="11492959" y="2418879"/>
              <a:chExt cx="712305" cy="126395"/>
            </a:xfrm>
          </p:grpSpPr>
          <p:sp>
            <p:nvSpPr>
              <p:cNvPr id="37" name="object 10">
                <a:extLst>
                  <a:ext uri="{FF2B5EF4-FFF2-40B4-BE49-F238E27FC236}">
                    <a16:creationId xmlns:a16="http://schemas.microsoft.com/office/drawing/2014/main" id="{7A6ED7BE-5A24-DC47-8B6F-49081FF69B5F}"/>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38" name="object 22">
                <a:extLst>
                  <a:ext uri="{FF2B5EF4-FFF2-40B4-BE49-F238E27FC236}">
                    <a16:creationId xmlns:a16="http://schemas.microsoft.com/office/drawing/2014/main" id="{25C4C95E-AFAE-B64C-9050-39D34C50F606}"/>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sp>
          <p:nvSpPr>
            <p:cNvPr id="21" name="object 22">
              <a:extLst>
                <a:ext uri="{FF2B5EF4-FFF2-40B4-BE49-F238E27FC236}">
                  <a16:creationId xmlns:a16="http://schemas.microsoft.com/office/drawing/2014/main" id="{0BB380E0-F0AD-8D49-9ADE-10943B64CFA4}"/>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nvGrpSpPr>
            <p:cNvPr id="9" name="Group 8">
              <a:extLst>
                <a:ext uri="{FF2B5EF4-FFF2-40B4-BE49-F238E27FC236}">
                  <a16:creationId xmlns:a16="http://schemas.microsoft.com/office/drawing/2014/main" id="{30D6B3E6-2AA6-874C-B07F-43C1BD46C0EF}"/>
                </a:ext>
              </a:extLst>
            </p:cNvPr>
            <p:cNvGrpSpPr/>
            <p:nvPr userDrawn="1"/>
          </p:nvGrpSpPr>
          <p:grpSpPr>
            <a:xfrm>
              <a:off x="11492959" y="5160951"/>
              <a:ext cx="712305" cy="70754"/>
              <a:chOff x="11492959" y="5160951"/>
              <a:chExt cx="712305" cy="70754"/>
            </a:xfrm>
          </p:grpSpPr>
          <p:sp>
            <p:nvSpPr>
              <p:cNvPr id="34" name="object 22">
                <a:extLst>
                  <a:ext uri="{FF2B5EF4-FFF2-40B4-BE49-F238E27FC236}">
                    <a16:creationId xmlns:a16="http://schemas.microsoft.com/office/drawing/2014/main" id="{5CAE99AC-19A9-5C42-AF7C-70DEB7FD5B79}"/>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32" name="object 10">
                <a:extLst>
                  <a:ext uri="{FF2B5EF4-FFF2-40B4-BE49-F238E27FC236}">
                    <a16:creationId xmlns:a16="http://schemas.microsoft.com/office/drawing/2014/main" id="{25BDE417-F839-5941-9662-16DF0A8A99D7}"/>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dirty="0"/>
              </a:p>
            </p:txBody>
          </p:sp>
        </p:grpSp>
        <p:sp>
          <p:nvSpPr>
            <p:cNvPr id="29" name="object 22">
              <a:extLst>
                <a:ext uri="{FF2B5EF4-FFF2-40B4-BE49-F238E27FC236}">
                  <a16:creationId xmlns:a16="http://schemas.microsoft.com/office/drawing/2014/main" id="{C008405F-AD5B-A24D-9999-84228CA5920C}"/>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28" name="object 10">
              <a:extLst>
                <a:ext uri="{FF2B5EF4-FFF2-40B4-BE49-F238E27FC236}">
                  <a16:creationId xmlns:a16="http://schemas.microsoft.com/office/drawing/2014/main" id="{703129EE-7825-5948-A27A-1D79F9B2F776}"/>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dirty="0"/>
            </a:p>
          </p:txBody>
        </p:sp>
      </p:grpSp>
    </p:spTree>
    <p:extLst>
      <p:ext uri="{BB962C8B-B14F-4D97-AF65-F5344CB8AC3E}">
        <p14:creationId xmlns:p14="http://schemas.microsoft.com/office/powerpoint/2010/main" val="1314201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Text-Blu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chemeClr val="accent2"/>
                </a:solidFill>
              </a:rPr>
              <a:pPr/>
              <a:t>‹#›</a:t>
            </a:fld>
            <a:endParaRPr lang="en-US" sz="900"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8546" y="2000251"/>
            <a:ext cx="5847455" cy="413340"/>
          </a:xfrm>
        </p:spPr>
        <p:txBody>
          <a:bodyPr lIns="0" tIns="0" rIns="0" bIns="0">
            <a:noAutofit/>
          </a:bodyPr>
          <a:lstStyle>
            <a:lvl1pPr marL="0" indent="0">
              <a:buNone/>
              <a:defRPr lang="en-US" sz="1500" b="1" i="0" kern="1200" dirty="0">
                <a:solidFill>
                  <a:schemeClr val="accent2"/>
                </a:solidFill>
                <a:latin typeface="Obviously Wide Medi" pitchFamily="82" charset="77"/>
                <a:ea typeface="+mn-ea"/>
                <a:cs typeface="+mn-cs"/>
              </a:defRPr>
            </a:lvl1pPr>
          </a:lstStyle>
          <a:p>
            <a:pPr marL="0" lvl="0" indent="0" algn="l" defTabSz="685800" rtl="0" eaLnBrk="1" latinLnBrk="0" hangingPunct="1">
              <a:lnSpc>
                <a:spcPct val="90000"/>
              </a:lnSpc>
              <a:spcBef>
                <a:spcPts val="750"/>
              </a:spcBef>
              <a:buFont typeface="Arial" panose="020B0604020202020204" pitchFamily="34" charset="0"/>
              <a:buNone/>
            </a:pPr>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30" y="2629393"/>
            <a:ext cx="5473503" cy="3327400"/>
          </a:xfrm>
        </p:spPr>
        <p:txBody>
          <a:bodyPr lIns="0" tIns="0" rIns="0" bIns="0">
            <a:no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800" b="0" i="0">
                <a:latin typeface="Gentona Book" pitchFamily="2" charset="77"/>
              </a:defRPr>
            </a:lvl1pPr>
            <a:lvl2pPr marL="8335" indent="0">
              <a:lnSpc>
                <a:spcPct val="100000"/>
              </a:lnSpc>
              <a:buNone/>
              <a:tabLst/>
              <a:defRPr sz="1800" b="0" i="0">
                <a:latin typeface="Gentona Book" pitchFamily="2" charset="77"/>
              </a:defRPr>
            </a:lvl2pPr>
            <a:lvl3pPr marL="8335" indent="0">
              <a:lnSpc>
                <a:spcPct val="100000"/>
              </a:lnSpc>
              <a:buNone/>
              <a:tabLst/>
              <a:defRPr sz="1800" b="0" i="0">
                <a:latin typeface="Gentona Book" pitchFamily="2" charset="77"/>
              </a:defRPr>
            </a:lvl3pPr>
            <a:lvl4pPr marL="8335" indent="0">
              <a:lnSpc>
                <a:spcPct val="100000"/>
              </a:lnSpc>
              <a:buNone/>
              <a:tabLst/>
              <a:defRPr sz="1800" b="0" i="0">
                <a:latin typeface="Gentona Book" pitchFamily="2" charset="77"/>
              </a:defRPr>
            </a:lvl4pPr>
            <a:lvl5pPr marL="8335" indent="0">
              <a:lnSpc>
                <a:spcPct val="100000"/>
              </a:lnSpc>
              <a:buNone/>
              <a:tabLst/>
              <a:defRPr sz="1800" b="0" i="0">
                <a:latin typeface="Gentona Book" pitchFamily="2" charset="77"/>
              </a:defRPr>
            </a:lvl5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4" name="Text Placeholder 12">
            <a:extLst>
              <a:ext uri="{FF2B5EF4-FFF2-40B4-BE49-F238E27FC236}">
                <a16:creationId xmlns:a16="http://schemas.microsoft.com/office/drawing/2014/main" id="{A3C8757A-241D-0240-807A-D467571482BB}"/>
              </a:ext>
            </a:extLst>
          </p:cNvPr>
          <p:cNvSpPr>
            <a:spLocks noGrp="1"/>
          </p:cNvSpPr>
          <p:nvPr>
            <p:ph type="body" sz="quarter" idx="21" hasCustomPrompt="1"/>
          </p:nvPr>
        </p:nvSpPr>
        <p:spPr>
          <a:xfrm>
            <a:off x="6145948" y="2629393"/>
            <a:ext cx="5168229" cy="3327400"/>
          </a:xfrm>
        </p:spPr>
        <p:txBody>
          <a:bodyPr lIns="0" tIns="0" rIns="0" bIns="0">
            <a:no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800" b="0" i="0">
                <a:latin typeface="Gentona Book" pitchFamily="2" charset="77"/>
              </a:defRPr>
            </a:lvl1pPr>
            <a:lvl2pPr marL="8335" indent="0">
              <a:lnSpc>
                <a:spcPct val="100000"/>
              </a:lnSpc>
              <a:buNone/>
              <a:tabLst/>
              <a:defRPr sz="1800" b="0" i="0">
                <a:latin typeface="Gentona Book" pitchFamily="2" charset="77"/>
              </a:defRPr>
            </a:lvl2pPr>
            <a:lvl3pPr marL="8335" indent="0">
              <a:lnSpc>
                <a:spcPct val="100000"/>
              </a:lnSpc>
              <a:buNone/>
              <a:tabLst/>
              <a:defRPr sz="1800" b="0" i="0">
                <a:latin typeface="Gentona Book" pitchFamily="2" charset="77"/>
              </a:defRPr>
            </a:lvl3pPr>
            <a:lvl4pPr marL="8335" indent="0">
              <a:lnSpc>
                <a:spcPct val="100000"/>
              </a:lnSpc>
              <a:buNone/>
              <a:tabLst/>
              <a:defRPr sz="1800" b="0" i="0">
                <a:latin typeface="Gentona Book" pitchFamily="2" charset="77"/>
              </a:defRPr>
            </a:lvl4pPr>
            <a:lvl5pPr marL="8335" indent="0">
              <a:lnSpc>
                <a:spcPct val="100000"/>
              </a:lnSpc>
              <a:buNone/>
              <a:tabLst/>
              <a:defRPr sz="1800" b="0" i="0">
                <a:latin typeface="Gentona Book" pitchFamily="2" charset="77"/>
              </a:defRPr>
            </a:lvl5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5" name="Title 1">
            <a:extLst>
              <a:ext uri="{FF2B5EF4-FFF2-40B4-BE49-F238E27FC236}">
                <a16:creationId xmlns:a16="http://schemas.microsoft.com/office/drawing/2014/main" id="{9C851DD2-137B-174A-8657-C360631E4145}"/>
              </a:ext>
            </a:extLst>
          </p:cNvPr>
          <p:cNvSpPr>
            <a:spLocks noGrp="1"/>
          </p:cNvSpPr>
          <p:nvPr>
            <p:ph type="title" hasCustomPrompt="1"/>
          </p:nvPr>
        </p:nvSpPr>
        <p:spPr>
          <a:xfrm>
            <a:off x="1090421" y="261793"/>
            <a:ext cx="10820623" cy="724109"/>
          </a:xfrm>
        </p:spPr>
        <p:txBody>
          <a:bodyPr lIns="0" tIns="0" rIns="0" bIns="0" anchor="b" anchorCtr="0">
            <a:noAutofit/>
          </a:bodyPr>
          <a:lstStyle>
            <a:lvl1pPr algn="l" defTabSz="685800" rtl="0" eaLnBrk="1" latinLnBrk="0" hangingPunct="1">
              <a:lnSpc>
                <a:spcPct val="90000"/>
              </a:lnSpc>
              <a:spcBef>
                <a:spcPct val="0"/>
              </a:spcBef>
              <a:buNone/>
              <a:defRPr lang="en-US" sz="1800" b="1" i="0" kern="1200" spc="75" baseline="0" dirty="0">
                <a:solidFill>
                  <a:schemeClr val="accent2"/>
                </a:solidFill>
                <a:latin typeface="Obviously Wide Lght" pitchFamily="82" charset="77"/>
                <a:ea typeface="+mj-ea"/>
                <a:cs typeface="+mj-cs"/>
              </a:defRPr>
            </a:lvl1pPr>
          </a:lstStyle>
          <a:p>
            <a:r>
              <a:rPr lang="en-US" dirty="0"/>
              <a:t>CLICK TO ADD TITLE</a:t>
            </a:r>
          </a:p>
        </p:txBody>
      </p:sp>
      <p:grpSp>
        <p:nvGrpSpPr>
          <p:cNvPr id="47" name="Group 46">
            <a:extLst>
              <a:ext uri="{FF2B5EF4-FFF2-40B4-BE49-F238E27FC236}">
                <a16:creationId xmlns:a16="http://schemas.microsoft.com/office/drawing/2014/main" id="{6A8CCB4F-EB6E-7C49-BFF4-BFE193A492BA}"/>
              </a:ext>
            </a:extLst>
          </p:cNvPr>
          <p:cNvGrpSpPr/>
          <p:nvPr userDrawn="1"/>
        </p:nvGrpSpPr>
        <p:grpSpPr>
          <a:xfrm>
            <a:off x="11479693" y="484773"/>
            <a:ext cx="712307" cy="5410029"/>
            <a:chOff x="11492959" y="484771"/>
            <a:chExt cx="712306" cy="5410029"/>
          </a:xfrm>
        </p:grpSpPr>
        <p:grpSp>
          <p:nvGrpSpPr>
            <p:cNvPr id="48" name="Group 47">
              <a:extLst>
                <a:ext uri="{FF2B5EF4-FFF2-40B4-BE49-F238E27FC236}">
                  <a16:creationId xmlns:a16="http://schemas.microsoft.com/office/drawing/2014/main" id="{4D52C820-4118-5844-B4C6-0F6ECAAE10C5}"/>
                </a:ext>
              </a:extLst>
            </p:cNvPr>
            <p:cNvGrpSpPr/>
            <p:nvPr userDrawn="1"/>
          </p:nvGrpSpPr>
          <p:grpSpPr>
            <a:xfrm>
              <a:off x="11492959" y="484771"/>
              <a:ext cx="712305" cy="98641"/>
              <a:chOff x="11492959" y="484771"/>
              <a:chExt cx="712305" cy="98641"/>
            </a:xfrm>
          </p:grpSpPr>
          <p:sp>
            <p:nvSpPr>
              <p:cNvPr id="65" name="object 12">
                <a:extLst>
                  <a:ext uri="{FF2B5EF4-FFF2-40B4-BE49-F238E27FC236}">
                    <a16:creationId xmlns:a16="http://schemas.microsoft.com/office/drawing/2014/main" id="{BE12A101-DF84-F747-9771-CB4355965664}"/>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sz="1350"/>
              </a:p>
            </p:txBody>
          </p:sp>
          <p:sp>
            <p:nvSpPr>
              <p:cNvPr id="66" name="object 22">
                <a:extLst>
                  <a:ext uri="{FF2B5EF4-FFF2-40B4-BE49-F238E27FC236}">
                    <a16:creationId xmlns:a16="http://schemas.microsoft.com/office/drawing/2014/main" id="{E18BFEC0-9622-8C4B-BEAB-155F3A86A4F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49" name="Group 48">
              <a:extLst>
                <a:ext uri="{FF2B5EF4-FFF2-40B4-BE49-F238E27FC236}">
                  <a16:creationId xmlns:a16="http://schemas.microsoft.com/office/drawing/2014/main" id="{CDDA3EA8-5304-8E4F-9EF0-3B226B876524}"/>
                </a:ext>
              </a:extLst>
            </p:cNvPr>
            <p:cNvGrpSpPr/>
            <p:nvPr userDrawn="1"/>
          </p:nvGrpSpPr>
          <p:grpSpPr>
            <a:xfrm>
              <a:off x="11492959" y="837460"/>
              <a:ext cx="712305" cy="112876"/>
              <a:chOff x="11492959" y="837460"/>
              <a:chExt cx="712305" cy="112876"/>
            </a:xfrm>
          </p:grpSpPr>
          <p:sp>
            <p:nvSpPr>
              <p:cNvPr id="62" name="object 10">
                <a:extLst>
                  <a:ext uri="{FF2B5EF4-FFF2-40B4-BE49-F238E27FC236}">
                    <a16:creationId xmlns:a16="http://schemas.microsoft.com/office/drawing/2014/main" id="{E0E1BB06-EA7B-E14F-BAD7-BDCB1A94219C}"/>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dirty="0"/>
              </a:p>
            </p:txBody>
          </p:sp>
          <p:sp>
            <p:nvSpPr>
              <p:cNvPr id="63" name="object 10">
                <a:extLst>
                  <a:ext uri="{FF2B5EF4-FFF2-40B4-BE49-F238E27FC236}">
                    <a16:creationId xmlns:a16="http://schemas.microsoft.com/office/drawing/2014/main" id="{CBE47FDE-FF02-074A-B9DB-F0F4661EBE52}"/>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64" name="object 22">
                <a:extLst>
                  <a:ext uri="{FF2B5EF4-FFF2-40B4-BE49-F238E27FC236}">
                    <a16:creationId xmlns:a16="http://schemas.microsoft.com/office/drawing/2014/main" id="{0B497DC5-24D2-7E47-B359-40C9E161FE76}"/>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50" name="Group 49">
              <a:extLst>
                <a:ext uri="{FF2B5EF4-FFF2-40B4-BE49-F238E27FC236}">
                  <a16:creationId xmlns:a16="http://schemas.microsoft.com/office/drawing/2014/main" id="{A08C2A0C-61DC-AD43-8303-E68852FB5C2C}"/>
                </a:ext>
              </a:extLst>
            </p:cNvPr>
            <p:cNvGrpSpPr/>
            <p:nvPr userDrawn="1"/>
          </p:nvGrpSpPr>
          <p:grpSpPr>
            <a:xfrm>
              <a:off x="11492959" y="1459641"/>
              <a:ext cx="712305" cy="18623"/>
              <a:chOff x="11492959" y="1459641"/>
              <a:chExt cx="712305" cy="18623"/>
            </a:xfrm>
          </p:grpSpPr>
          <p:sp>
            <p:nvSpPr>
              <p:cNvPr id="60" name="object 10">
                <a:extLst>
                  <a:ext uri="{FF2B5EF4-FFF2-40B4-BE49-F238E27FC236}">
                    <a16:creationId xmlns:a16="http://schemas.microsoft.com/office/drawing/2014/main" id="{A819BBCB-D1B4-3148-95C0-DB1885048F31}"/>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61" name="object 22">
                <a:extLst>
                  <a:ext uri="{FF2B5EF4-FFF2-40B4-BE49-F238E27FC236}">
                    <a16:creationId xmlns:a16="http://schemas.microsoft.com/office/drawing/2014/main" id="{CC15F2B0-424E-FA43-A735-194F8572DBE7}"/>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51" name="Group 50">
              <a:extLst>
                <a:ext uri="{FF2B5EF4-FFF2-40B4-BE49-F238E27FC236}">
                  <a16:creationId xmlns:a16="http://schemas.microsoft.com/office/drawing/2014/main" id="{99316C53-414D-5E4C-9A57-1C645317124C}"/>
                </a:ext>
              </a:extLst>
            </p:cNvPr>
            <p:cNvGrpSpPr/>
            <p:nvPr userDrawn="1"/>
          </p:nvGrpSpPr>
          <p:grpSpPr>
            <a:xfrm>
              <a:off x="11492959" y="2418879"/>
              <a:ext cx="712305" cy="126395"/>
              <a:chOff x="11492959" y="2418879"/>
              <a:chExt cx="712305" cy="126395"/>
            </a:xfrm>
          </p:grpSpPr>
          <p:sp>
            <p:nvSpPr>
              <p:cNvPr id="58" name="object 10">
                <a:extLst>
                  <a:ext uri="{FF2B5EF4-FFF2-40B4-BE49-F238E27FC236}">
                    <a16:creationId xmlns:a16="http://schemas.microsoft.com/office/drawing/2014/main" id="{53E70FBD-0E5F-FB46-8A99-2E5007564159}"/>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59" name="object 22">
                <a:extLst>
                  <a:ext uri="{FF2B5EF4-FFF2-40B4-BE49-F238E27FC236}">
                    <a16:creationId xmlns:a16="http://schemas.microsoft.com/office/drawing/2014/main" id="{C686AC97-6BE7-3240-8B47-2F6DDE516FC9}"/>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sp>
          <p:nvSpPr>
            <p:cNvPr id="52" name="object 22">
              <a:extLst>
                <a:ext uri="{FF2B5EF4-FFF2-40B4-BE49-F238E27FC236}">
                  <a16:creationId xmlns:a16="http://schemas.microsoft.com/office/drawing/2014/main" id="{9E29B2C6-4C96-1E4E-A6E7-0BE771074BC9}"/>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nvGrpSpPr>
            <p:cNvPr id="53" name="Group 52">
              <a:extLst>
                <a:ext uri="{FF2B5EF4-FFF2-40B4-BE49-F238E27FC236}">
                  <a16:creationId xmlns:a16="http://schemas.microsoft.com/office/drawing/2014/main" id="{8D91ADF0-2698-4440-B2A7-94FF113F28CC}"/>
                </a:ext>
              </a:extLst>
            </p:cNvPr>
            <p:cNvGrpSpPr/>
            <p:nvPr userDrawn="1"/>
          </p:nvGrpSpPr>
          <p:grpSpPr>
            <a:xfrm>
              <a:off x="11492959" y="5160951"/>
              <a:ext cx="712305" cy="70754"/>
              <a:chOff x="11492959" y="5160951"/>
              <a:chExt cx="712305" cy="70754"/>
            </a:xfrm>
          </p:grpSpPr>
          <p:sp>
            <p:nvSpPr>
              <p:cNvPr id="56" name="object 22">
                <a:extLst>
                  <a:ext uri="{FF2B5EF4-FFF2-40B4-BE49-F238E27FC236}">
                    <a16:creationId xmlns:a16="http://schemas.microsoft.com/office/drawing/2014/main" id="{557CF4E5-A2DD-AE42-859E-1C502965D5D4}"/>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57" name="object 10">
                <a:extLst>
                  <a:ext uri="{FF2B5EF4-FFF2-40B4-BE49-F238E27FC236}">
                    <a16:creationId xmlns:a16="http://schemas.microsoft.com/office/drawing/2014/main" id="{AA98D139-27CF-A046-90AC-6A2205B70887}"/>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dirty="0"/>
              </a:p>
            </p:txBody>
          </p:sp>
        </p:grpSp>
        <p:sp>
          <p:nvSpPr>
            <p:cNvPr id="54" name="object 22">
              <a:extLst>
                <a:ext uri="{FF2B5EF4-FFF2-40B4-BE49-F238E27FC236}">
                  <a16:creationId xmlns:a16="http://schemas.microsoft.com/office/drawing/2014/main" id="{9B673621-43F3-6D40-A227-317FA2F08BF4}"/>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55" name="object 10">
              <a:extLst>
                <a:ext uri="{FF2B5EF4-FFF2-40B4-BE49-F238E27FC236}">
                  <a16:creationId xmlns:a16="http://schemas.microsoft.com/office/drawing/2014/main" id="{047C592D-3942-6345-8F73-4337FAC7340D}"/>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dirty="0"/>
            </a:p>
          </p:txBody>
        </p:sp>
      </p:grpSp>
      <p:pic>
        <p:nvPicPr>
          <p:cNvPr id="67" name="Picture 66" descr="A picture containing outdoor, blue, high, day&#10;&#10;Description automatically generated">
            <a:extLst>
              <a:ext uri="{FF2B5EF4-FFF2-40B4-BE49-F238E27FC236}">
                <a16:creationId xmlns:a16="http://schemas.microsoft.com/office/drawing/2014/main" id="{4AAD4E81-4111-2B48-BB24-D9C847CCFF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433846"/>
          </a:xfrm>
          <a:prstGeom prst="rect">
            <a:avLst/>
          </a:prstGeom>
        </p:spPr>
      </p:pic>
      <p:pic>
        <p:nvPicPr>
          <p:cNvPr id="46" name="Picture 45">
            <a:extLst>
              <a:ext uri="{FF2B5EF4-FFF2-40B4-BE49-F238E27FC236}">
                <a16:creationId xmlns:a16="http://schemas.microsoft.com/office/drawing/2014/main" id="{9420185E-4AC2-AF46-821D-B6A39598C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8930" y="272641"/>
            <a:ext cx="732591" cy="732591"/>
          </a:xfrm>
          <a:prstGeom prst="rect">
            <a:avLst/>
          </a:prstGeom>
        </p:spPr>
      </p:pic>
    </p:spTree>
    <p:extLst>
      <p:ext uri="{BB962C8B-B14F-4D97-AF65-F5344CB8AC3E}">
        <p14:creationId xmlns:p14="http://schemas.microsoft.com/office/powerpoint/2010/main" val="19931123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Text-Blu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chemeClr val="accent2"/>
                </a:solidFill>
              </a:rPr>
              <a:pPr/>
              <a:t>‹#›</a:t>
            </a:fld>
            <a:endParaRPr lang="en-US" sz="900"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3530" y="2000251"/>
            <a:ext cx="5827071" cy="413340"/>
          </a:xfrm>
        </p:spPr>
        <p:txBody>
          <a:bodyPr lIns="0" tIns="0" rIns="0" bIns="0">
            <a:noAutofit/>
          </a:bodyPr>
          <a:lstStyle>
            <a:lvl1pPr marL="0" indent="0">
              <a:buNone/>
              <a:defRPr lang="en-US" sz="1500" b="1" i="0" kern="1200" dirty="0">
                <a:solidFill>
                  <a:schemeClr val="accent2"/>
                </a:solidFill>
                <a:latin typeface="Obviously Wide Medi" pitchFamily="82" charset="77"/>
                <a:ea typeface="+mn-ea"/>
                <a:cs typeface="+mn-cs"/>
              </a:defRPr>
            </a:lvl1pPr>
          </a:lstStyle>
          <a:p>
            <a:pPr marL="0" lvl="0" indent="0" algn="l" defTabSz="685800" rtl="0" eaLnBrk="1" latinLnBrk="0" hangingPunct="1">
              <a:lnSpc>
                <a:spcPct val="90000"/>
              </a:lnSpc>
              <a:spcBef>
                <a:spcPts val="750"/>
              </a:spcBef>
              <a:buFont typeface="Arial" panose="020B0604020202020204" pitchFamily="34" charset="0"/>
              <a:buNone/>
            </a:pPr>
            <a:r>
              <a:rPr lang="en-US" dirty="0"/>
              <a:t>Click to Add Section Header</a:t>
            </a:r>
          </a:p>
        </p:txBody>
      </p:sp>
      <p:sp>
        <p:nvSpPr>
          <p:cNvPr id="4" name="Text Placeholder 3">
            <a:extLst>
              <a:ext uri="{FF2B5EF4-FFF2-40B4-BE49-F238E27FC236}">
                <a16:creationId xmlns:a16="http://schemas.microsoft.com/office/drawing/2014/main" id="{3161FB7C-4023-4845-8951-9DDECD6B5AC8}"/>
              </a:ext>
            </a:extLst>
          </p:cNvPr>
          <p:cNvSpPr>
            <a:spLocks noGrp="1"/>
          </p:cNvSpPr>
          <p:nvPr>
            <p:ph type="body" sz="quarter" idx="19" hasCustomPrompt="1"/>
          </p:nvPr>
        </p:nvSpPr>
        <p:spPr>
          <a:xfrm>
            <a:off x="243530" y="2730502"/>
            <a:ext cx="5827071" cy="3865563"/>
          </a:xfrm>
        </p:spPr>
        <p:txBody>
          <a:bodyPr lIns="0" tIns="0" rIns="0" bIns="0">
            <a:noAutofit/>
          </a:bodyPr>
          <a:lstStyle>
            <a:lvl1pPr marL="8334"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b="0" i="0">
                <a:latin typeface="Gentona Book" pitchFamily="2" charset="77"/>
              </a:defRPr>
            </a:lvl1pPr>
            <a:lvl2pPr marL="135731" indent="-127397">
              <a:tabLst/>
              <a:defRPr sz="1500" b="0" i="0">
                <a:latin typeface="Gentona Book" pitchFamily="2" charset="77"/>
              </a:defRPr>
            </a:lvl2pPr>
            <a:lvl3pPr marL="135731" indent="-127397">
              <a:tabLst/>
              <a:defRPr sz="1500" b="0" i="0">
                <a:latin typeface="Gentona Book" pitchFamily="2" charset="77"/>
              </a:defRPr>
            </a:lvl3pPr>
            <a:lvl4pPr marL="135731" indent="-127397">
              <a:tabLst/>
              <a:defRPr sz="1500" b="0" i="0">
                <a:latin typeface="Gentona Book" pitchFamily="2" charset="77"/>
              </a:defRPr>
            </a:lvl4pPr>
            <a:lvl5pPr marL="135731" indent="-127397">
              <a:tabLst/>
              <a:defRPr sz="1500" b="0" i="0">
                <a:latin typeface="Gentona Book" pitchFamily="2" charset="77"/>
              </a:defRPr>
            </a:lvl5pPr>
          </a:lstStyle>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5" name="Text Placeholder 3">
            <a:extLst>
              <a:ext uri="{FF2B5EF4-FFF2-40B4-BE49-F238E27FC236}">
                <a16:creationId xmlns:a16="http://schemas.microsoft.com/office/drawing/2014/main" id="{E6B2B4E8-858F-E442-A0C0-2604E30ACC19}"/>
              </a:ext>
            </a:extLst>
          </p:cNvPr>
          <p:cNvSpPr>
            <a:spLocks noGrp="1"/>
          </p:cNvSpPr>
          <p:nvPr>
            <p:ph type="body" sz="quarter" idx="20" hasCustomPrompt="1"/>
          </p:nvPr>
        </p:nvSpPr>
        <p:spPr>
          <a:xfrm>
            <a:off x="6097652" y="2730502"/>
            <a:ext cx="5521325" cy="3865563"/>
          </a:xfrm>
        </p:spPr>
        <p:txBody>
          <a:bodyPr lIns="0" tIns="0" rIns="0" bIns="0">
            <a:noAutofit/>
          </a:bodyPr>
          <a:lstStyle>
            <a:lvl1pPr marL="8334"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b="0" i="0">
                <a:latin typeface="Gentona Book" pitchFamily="2" charset="77"/>
              </a:defRPr>
            </a:lvl1pPr>
            <a:lvl2pPr marL="135731" indent="-127397">
              <a:tabLst/>
              <a:defRPr sz="1500" b="0" i="0">
                <a:latin typeface="Gentona Book" pitchFamily="2" charset="77"/>
              </a:defRPr>
            </a:lvl2pPr>
            <a:lvl3pPr marL="135731" indent="-127397">
              <a:tabLst/>
              <a:defRPr sz="1500" b="0" i="0">
                <a:latin typeface="Gentona Book" pitchFamily="2" charset="77"/>
              </a:defRPr>
            </a:lvl3pPr>
            <a:lvl4pPr marL="135731" indent="-127397">
              <a:tabLst/>
              <a:defRPr sz="1500" b="0" i="0">
                <a:latin typeface="Gentona Book" pitchFamily="2" charset="77"/>
              </a:defRPr>
            </a:lvl4pPr>
            <a:lvl5pPr marL="135731" indent="-127397">
              <a:tabLst/>
              <a:defRPr sz="1500" b="0" i="0">
                <a:latin typeface="Gentona Book" pitchFamily="2" charset="77"/>
              </a:defRPr>
            </a:lvl5pPr>
          </a:lstStyle>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0" name="Title 1">
            <a:extLst>
              <a:ext uri="{FF2B5EF4-FFF2-40B4-BE49-F238E27FC236}">
                <a16:creationId xmlns:a16="http://schemas.microsoft.com/office/drawing/2014/main" id="{294D3B3C-6D7C-6441-B7F9-4B397F80561D}"/>
              </a:ext>
            </a:extLst>
          </p:cNvPr>
          <p:cNvSpPr>
            <a:spLocks noGrp="1"/>
          </p:cNvSpPr>
          <p:nvPr>
            <p:ph type="title" hasCustomPrompt="1"/>
          </p:nvPr>
        </p:nvSpPr>
        <p:spPr>
          <a:xfrm>
            <a:off x="1085101" y="276521"/>
            <a:ext cx="10697363" cy="709977"/>
          </a:xfrm>
        </p:spPr>
        <p:txBody>
          <a:bodyPr lIns="0" tIns="0" rIns="0" bIns="0" anchor="b" anchorCtr="0">
            <a:noAutofit/>
          </a:bodyPr>
          <a:lstStyle>
            <a:lvl1pPr algn="l" defTabSz="685800" rtl="0" eaLnBrk="1" latinLnBrk="0" hangingPunct="1">
              <a:lnSpc>
                <a:spcPct val="90000"/>
              </a:lnSpc>
              <a:spcBef>
                <a:spcPct val="0"/>
              </a:spcBef>
              <a:buNone/>
              <a:defRPr lang="en-US" sz="1800" b="1" i="0" kern="1200" spc="75" baseline="0" dirty="0">
                <a:solidFill>
                  <a:schemeClr val="accent2"/>
                </a:solidFill>
                <a:latin typeface="Obviously Wide Lght" pitchFamily="82" charset="77"/>
                <a:ea typeface="+mj-ea"/>
                <a:cs typeface="+mj-cs"/>
              </a:defRPr>
            </a:lvl1pPr>
          </a:lstStyle>
          <a:p>
            <a:r>
              <a:rPr lang="en-US" dirty="0"/>
              <a:t>CLICK TO ADD TITLE</a:t>
            </a:r>
          </a:p>
        </p:txBody>
      </p:sp>
      <p:grpSp>
        <p:nvGrpSpPr>
          <p:cNvPr id="45" name="Group 44">
            <a:extLst>
              <a:ext uri="{FF2B5EF4-FFF2-40B4-BE49-F238E27FC236}">
                <a16:creationId xmlns:a16="http://schemas.microsoft.com/office/drawing/2014/main" id="{9A53C210-D38F-B147-8B38-51E72E04B2CE}"/>
              </a:ext>
            </a:extLst>
          </p:cNvPr>
          <p:cNvGrpSpPr/>
          <p:nvPr userDrawn="1"/>
        </p:nvGrpSpPr>
        <p:grpSpPr>
          <a:xfrm>
            <a:off x="11479693" y="484773"/>
            <a:ext cx="712307" cy="5410029"/>
            <a:chOff x="11492959" y="484771"/>
            <a:chExt cx="712306" cy="5410029"/>
          </a:xfrm>
        </p:grpSpPr>
        <p:grpSp>
          <p:nvGrpSpPr>
            <p:cNvPr id="46" name="Group 45">
              <a:extLst>
                <a:ext uri="{FF2B5EF4-FFF2-40B4-BE49-F238E27FC236}">
                  <a16:creationId xmlns:a16="http://schemas.microsoft.com/office/drawing/2014/main" id="{D743CD63-4EBD-FF43-82E4-44622ECF7F26}"/>
                </a:ext>
              </a:extLst>
            </p:cNvPr>
            <p:cNvGrpSpPr/>
            <p:nvPr userDrawn="1"/>
          </p:nvGrpSpPr>
          <p:grpSpPr>
            <a:xfrm>
              <a:off x="11492959" y="484771"/>
              <a:ext cx="712305" cy="98641"/>
              <a:chOff x="11492959" y="484771"/>
              <a:chExt cx="712305" cy="98641"/>
            </a:xfrm>
          </p:grpSpPr>
          <p:sp>
            <p:nvSpPr>
              <p:cNvPr id="63" name="object 12">
                <a:extLst>
                  <a:ext uri="{FF2B5EF4-FFF2-40B4-BE49-F238E27FC236}">
                    <a16:creationId xmlns:a16="http://schemas.microsoft.com/office/drawing/2014/main" id="{70C3B72A-0255-A643-8BCB-743321AE4C45}"/>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sz="1350"/>
              </a:p>
            </p:txBody>
          </p:sp>
          <p:sp>
            <p:nvSpPr>
              <p:cNvPr id="64" name="object 22">
                <a:extLst>
                  <a:ext uri="{FF2B5EF4-FFF2-40B4-BE49-F238E27FC236}">
                    <a16:creationId xmlns:a16="http://schemas.microsoft.com/office/drawing/2014/main" id="{AF4E6DA5-78BD-9A43-8031-F3D6B002AC64}"/>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47" name="Group 46">
              <a:extLst>
                <a:ext uri="{FF2B5EF4-FFF2-40B4-BE49-F238E27FC236}">
                  <a16:creationId xmlns:a16="http://schemas.microsoft.com/office/drawing/2014/main" id="{A127F773-8447-EF4B-B718-12D5F2E991AF}"/>
                </a:ext>
              </a:extLst>
            </p:cNvPr>
            <p:cNvGrpSpPr/>
            <p:nvPr userDrawn="1"/>
          </p:nvGrpSpPr>
          <p:grpSpPr>
            <a:xfrm>
              <a:off x="11492959" y="837460"/>
              <a:ext cx="712305" cy="112876"/>
              <a:chOff x="11492959" y="837460"/>
              <a:chExt cx="712305" cy="112876"/>
            </a:xfrm>
          </p:grpSpPr>
          <p:sp>
            <p:nvSpPr>
              <p:cNvPr id="60" name="object 10">
                <a:extLst>
                  <a:ext uri="{FF2B5EF4-FFF2-40B4-BE49-F238E27FC236}">
                    <a16:creationId xmlns:a16="http://schemas.microsoft.com/office/drawing/2014/main" id="{E777F725-CE64-6C48-BCB5-3829866DA261}"/>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dirty="0"/>
              </a:p>
            </p:txBody>
          </p:sp>
          <p:sp>
            <p:nvSpPr>
              <p:cNvPr id="61" name="object 10">
                <a:extLst>
                  <a:ext uri="{FF2B5EF4-FFF2-40B4-BE49-F238E27FC236}">
                    <a16:creationId xmlns:a16="http://schemas.microsoft.com/office/drawing/2014/main" id="{C82B53FD-9695-1A4A-A1D7-1CB7DDBD7104}"/>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62" name="object 22">
                <a:extLst>
                  <a:ext uri="{FF2B5EF4-FFF2-40B4-BE49-F238E27FC236}">
                    <a16:creationId xmlns:a16="http://schemas.microsoft.com/office/drawing/2014/main" id="{F9E7742B-2A8C-B64E-B27E-97E41BBED308}"/>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48" name="Group 47">
              <a:extLst>
                <a:ext uri="{FF2B5EF4-FFF2-40B4-BE49-F238E27FC236}">
                  <a16:creationId xmlns:a16="http://schemas.microsoft.com/office/drawing/2014/main" id="{F599F89F-F1FF-A94F-A99A-0AC7EBEC9CE6}"/>
                </a:ext>
              </a:extLst>
            </p:cNvPr>
            <p:cNvGrpSpPr/>
            <p:nvPr userDrawn="1"/>
          </p:nvGrpSpPr>
          <p:grpSpPr>
            <a:xfrm>
              <a:off x="11492959" y="1459641"/>
              <a:ext cx="712305" cy="18623"/>
              <a:chOff x="11492959" y="1459641"/>
              <a:chExt cx="712305" cy="18623"/>
            </a:xfrm>
          </p:grpSpPr>
          <p:sp>
            <p:nvSpPr>
              <p:cNvPr id="58" name="object 10">
                <a:extLst>
                  <a:ext uri="{FF2B5EF4-FFF2-40B4-BE49-F238E27FC236}">
                    <a16:creationId xmlns:a16="http://schemas.microsoft.com/office/drawing/2014/main" id="{22D50117-144D-2042-8838-D6BD708EE213}"/>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59" name="object 22">
                <a:extLst>
                  <a:ext uri="{FF2B5EF4-FFF2-40B4-BE49-F238E27FC236}">
                    <a16:creationId xmlns:a16="http://schemas.microsoft.com/office/drawing/2014/main" id="{B3170071-F337-9B4D-8523-2A0337757F1B}"/>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49" name="Group 48">
              <a:extLst>
                <a:ext uri="{FF2B5EF4-FFF2-40B4-BE49-F238E27FC236}">
                  <a16:creationId xmlns:a16="http://schemas.microsoft.com/office/drawing/2014/main" id="{A2614D46-AB61-0442-AA3D-26EAFA482188}"/>
                </a:ext>
              </a:extLst>
            </p:cNvPr>
            <p:cNvGrpSpPr/>
            <p:nvPr userDrawn="1"/>
          </p:nvGrpSpPr>
          <p:grpSpPr>
            <a:xfrm>
              <a:off x="11492959" y="2418879"/>
              <a:ext cx="712305" cy="126395"/>
              <a:chOff x="11492959" y="2418879"/>
              <a:chExt cx="712305" cy="126395"/>
            </a:xfrm>
          </p:grpSpPr>
          <p:sp>
            <p:nvSpPr>
              <p:cNvPr id="56" name="object 10">
                <a:extLst>
                  <a:ext uri="{FF2B5EF4-FFF2-40B4-BE49-F238E27FC236}">
                    <a16:creationId xmlns:a16="http://schemas.microsoft.com/office/drawing/2014/main" id="{86B64305-E4EF-474F-9A3C-352E1DA9E458}"/>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57" name="object 22">
                <a:extLst>
                  <a:ext uri="{FF2B5EF4-FFF2-40B4-BE49-F238E27FC236}">
                    <a16:creationId xmlns:a16="http://schemas.microsoft.com/office/drawing/2014/main" id="{5A780A98-3242-FF41-81F7-434BE8AC1D47}"/>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sp>
          <p:nvSpPr>
            <p:cNvPr id="50" name="object 22">
              <a:extLst>
                <a:ext uri="{FF2B5EF4-FFF2-40B4-BE49-F238E27FC236}">
                  <a16:creationId xmlns:a16="http://schemas.microsoft.com/office/drawing/2014/main" id="{2A06A007-BFA8-F841-907E-F5982031CC2F}"/>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nvGrpSpPr>
            <p:cNvPr id="51" name="Group 50">
              <a:extLst>
                <a:ext uri="{FF2B5EF4-FFF2-40B4-BE49-F238E27FC236}">
                  <a16:creationId xmlns:a16="http://schemas.microsoft.com/office/drawing/2014/main" id="{7B746EDC-FE6D-444C-902A-779258B4783A}"/>
                </a:ext>
              </a:extLst>
            </p:cNvPr>
            <p:cNvGrpSpPr/>
            <p:nvPr userDrawn="1"/>
          </p:nvGrpSpPr>
          <p:grpSpPr>
            <a:xfrm>
              <a:off x="11492959" y="5160951"/>
              <a:ext cx="712305" cy="70754"/>
              <a:chOff x="11492959" y="5160951"/>
              <a:chExt cx="712305" cy="70754"/>
            </a:xfrm>
          </p:grpSpPr>
          <p:sp>
            <p:nvSpPr>
              <p:cNvPr id="54" name="object 22">
                <a:extLst>
                  <a:ext uri="{FF2B5EF4-FFF2-40B4-BE49-F238E27FC236}">
                    <a16:creationId xmlns:a16="http://schemas.microsoft.com/office/drawing/2014/main" id="{3011B8D6-C982-2D48-BFD1-047936EE2A21}"/>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55" name="object 10">
                <a:extLst>
                  <a:ext uri="{FF2B5EF4-FFF2-40B4-BE49-F238E27FC236}">
                    <a16:creationId xmlns:a16="http://schemas.microsoft.com/office/drawing/2014/main" id="{3894879A-F527-3B49-AFE7-1D35877F5B2A}"/>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dirty="0"/>
              </a:p>
            </p:txBody>
          </p:sp>
        </p:grpSp>
        <p:sp>
          <p:nvSpPr>
            <p:cNvPr id="52" name="object 22">
              <a:extLst>
                <a:ext uri="{FF2B5EF4-FFF2-40B4-BE49-F238E27FC236}">
                  <a16:creationId xmlns:a16="http://schemas.microsoft.com/office/drawing/2014/main" id="{3A44FFE2-CC80-F541-A5F5-026F6EB2DE0D}"/>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53" name="object 10">
              <a:extLst>
                <a:ext uri="{FF2B5EF4-FFF2-40B4-BE49-F238E27FC236}">
                  <a16:creationId xmlns:a16="http://schemas.microsoft.com/office/drawing/2014/main" id="{E5F44BB9-D299-1749-B4BB-FED2A2B0DCA8}"/>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dirty="0"/>
            </a:p>
          </p:txBody>
        </p:sp>
      </p:grpSp>
      <p:pic>
        <p:nvPicPr>
          <p:cNvPr id="65" name="Picture 64" descr="A picture containing outdoor, blue, high, day&#10;&#10;Description automatically generated">
            <a:extLst>
              <a:ext uri="{FF2B5EF4-FFF2-40B4-BE49-F238E27FC236}">
                <a16:creationId xmlns:a16="http://schemas.microsoft.com/office/drawing/2014/main" id="{A752B62C-C22B-A240-B0E6-EDCECC07C5E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433846"/>
          </a:xfrm>
          <a:prstGeom prst="rect">
            <a:avLst/>
          </a:prstGeom>
        </p:spPr>
      </p:pic>
      <p:pic>
        <p:nvPicPr>
          <p:cNvPr id="44" name="Picture 43">
            <a:extLst>
              <a:ext uri="{FF2B5EF4-FFF2-40B4-BE49-F238E27FC236}">
                <a16:creationId xmlns:a16="http://schemas.microsoft.com/office/drawing/2014/main" id="{80637074-04E7-044E-AA67-C4BCAA7E008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8930" y="272641"/>
            <a:ext cx="732591" cy="732591"/>
          </a:xfrm>
          <a:prstGeom prst="rect">
            <a:avLst/>
          </a:prstGeom>
        </p:spPr>
      </p:pic>
    </p:spTree>
    <p:extLst>
      <p:ext uri="{BB962C8B-B14F-4D97-AF65-F5344CB8AC3E}">
        <p14:creationId xmlns:p14="http://schemas.microsoft.com/office/powerpoint/2010/main" val="25269656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Text-Blu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chemeClr val="accent2"/>
                </a:solidFill>
              </a:rPr>
              <a:pPr/>
              <a:t>‹#›</a:t>
            </a:fld>
            <a:endParaRPr lang="en-US" sz="900"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1" y="264141"/>
            <a:ext cx="10845164" cy="724469"/>
          </a:xfrm>
        </p:spPr>
        <p:txBody>
          <a:bodyPr lIns="0" tIns="0" rIns="0" bIns="0" anchor="b" anchorCtr="0">
            <a:noAutofit/>
          </a:bodyPr>
          <a:lstStyle>
            <a:lvl1pPr algn="l" defTabSz="685800" rtl="0" eaLnBrk="1" latinLnBrk="0" hangingPunct="1">
              <a:lnSpc>
                <a:spcPct val="90000"/>
              </a:lnSpc>
              <a:spcBef>
                <a:spcPct val="0"/>
              </a:spcBef>
              <a:buNone/>
              <a:defRPr lang="en-US" sz="1800" b="1" i="0" kern="1200" spc="75" baseline="0" dirty="0">
                <a:solidFill>
                  <a:schemeClr val="accent2"/>
                </a:solidFill>
                <a:latin typeface="Obviously Wide Lght" pitchFamily="82" charset="77"/>
                <a:ea typeface="+mj-ea"/>
                <a:cs typeface="+mj-cs"/>
              </a:defRPr>
            </a:lvl1pPr>
          </a:lstStyle>
          <a:p>
            <a:r>
              <a:rPr lang="en-US" dirty="0"/>
              <a:t>CLICK TO ADD TITLE</a:t>
            </a:r>
          </a:p>
        </p:txBody>
      </p:sp>
      <p:grpSp>
        <p:nvGrpSpPr>
          <p:cNvPr id="40" name="Group 39">
            <a:extLst>
              <a:ext uri="{FF2B5EF4-FFF2-40B4-BE49-F238E27FC236}">
                <a16:creationId xmlns:a16="http://schemas.microsoft.com/office/drawing/2014/main" id="{AFB4AA37-BF70-8540-AE2A-C91FAE33FB3B}"/>
              </a:ext>
            </a:extLst>
          </p:cNvPr>
          <p:cNvGrpSpPr/>
          <p:nvPr userDrawn="1"/>
        </p:nvGrpSpPr>
        <p:grpSpPr>
          <a:xfrm>
            <a:off x="11479693" y="484773"/>
            <a:ext cx="712307" cy="5410029"/>
            <a:chOff x="11492959" y="484771"/>
            <a:chExt cx="712306" cy="5410029"/>
          </a:xfrm>
        </p:grpSpPr>
        <p:grpSp>
          <p:nvGrpSpPr>
            <p:cNvPr id="41" name="Group 40">
              <a:extLst>
                <a:ext uri="{FF2B5EF4-FFF2-40B4-BE49-F238E27FC236}">
                  <a16:creationId xmlns:a16="http://schemas.microsoft.com/office/drawing/2014/main" id="{04B3620B-0D6A-9142-AD0A-72D172EB93A0}"/>
                </a:ext>
              </a:extLst>
            </p:cNvPr>
            <p:cNvGrpSpPr/>
            <p:nvPr userDrawn="1"/>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5F7BFEB3-637E-6F4A-BEA9-E19064179276}"/>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sz="1350"/>
              </a:p>
            </p:txBody>
          </p:sp>
          <p:sp>
            <p:nvSpPr>
              <p:cNvPr id="60" name="object 22">
                <a:extLst>
                  <a:ext uri="{FF2B5EF4-FFF2-40B4-BE49-F238E27FC236}">
                    <a16:creationId xmlns:a16="http://schemas.microsoft.com/office/drawing/2014/main" id="{05D80A4C-6C63-F445-9B37-3D99C9B33A8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43" name="Group 42">
              <a:extLst>
                <a:ext uri="{FF2B5EF4-FFF2-40B4-BE49-F238E27FC236}">
                  <a16:creationId xmlns:a16="http://schemas.microsoft.com/office/drawing/2014/main" id="{C22D5248-E2D7-5640-8C3C-D9896F630700}"/>
                </a:ext>
              </a:extLst>
            </p:cNvPr>
            <p:cNvGrpSpPr/>
            <p:nvPr userDrawn="1"/>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9E3B24FD-B0B8-5848-962F-11B852D29922}"/>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dirty="0"/>
              </a:p>
            </p:txBody>
          </p:sp>
          <p:sp>
            <p:nvSpPr>
              <p:cNvPr id="57" name="object 10">
                <a:extLst>
                  <a:ext uri="{FF2B5EF4-FFF2-40B4-BE49-F238E27FC236}">
                    <a16:creationId xmlns:a16="http://schemas.microsoft.com/office/drawing/2014/main" id="{9AF010AD-EF15-2941-9562-46612A168E88}"/>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58" name="object 22">
                <a:extLst>
                  <a:ext uri="{FF2B5EF4-FFF2-40B4-BE49-F238E27FC236}">
                    <a16:creationId xmlns:a16="http://schemas.microsoft.com/office/drawing/2014/main" id="{C0727FC3-B538-FB44-B5DF-4CE535291A45}"/>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44" name="Group 43">
              <a:extLst>
                <a:ext uri="{FF2B5EF4-FFF2-40B4-BE49-F238E27FC236}">
                  <a16:creationId xmlns:a16="http://schemas.microsoft.com/office/drawing/2014/main" id="{7CBA3F1B-EC3D-0740-A4DC-9F40DC1299AC}"/>
                </a:ext>
              </a:extLst>
            </p:cNvPr>
            <p:cNvGrpSpPr/>
            <p:nvPr userDrawn="1"/>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FF1A136A-D981-7A4B-84D3-3A735F482F86}"/>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55" name="object 22">
                <a:extLst>
                  <a:ext uri="{FF2B5EF4-FFF2-40B4-BE49-F238E27FC236}">
                    <a16:creationId xmlns:a16="http://schemas.microsoft.com/office/drawing/2014/main" id="{DEA54816-688C-0244-9316-EA2FC127C535}"/>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45" name="Group 44">
              <a:extLst>
                <a:ext uri="{FF2B5EF4-FFF2-40B4-BE49-F238E27FC236}">
                  <a16:creationId xmlns:a16="http://schemas.microsoft.com/office/drawing/2014/main" id="{8D78E243-BE78-CB4F-A102-95C0A5BE3A67}"/>
                </a:ext>
              </a:extLst>
            </p:cNvPr>
            <p:cNvGrpSpPr/>
            <p:nvPr userDrawn="1"/>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D6E94547-88FD-CA4E-82F5-28347C3627E5}"/>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53" name="object 22">
                <a:extLst>
                  <a:ext uri="{FF2B5EF4-FFF2-40B4-BE49-F238E27FC236}">
                    <a16:creationId xmlns:a16="http://schemas.microsoft.com/office/drawing/2014/main" id="{236F1D4C-0909-4E43-91AA-920494272278}"/>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sp>
          <p:nvSpPr>
            <p:cNvPr id="46" name="object 22">
              <a:extLst>
                <a:ext uri="{FF2B5EF4-FFF2-40B4-BE49-F238E27FC236}">
                  <a16:creationId xmlns:a16="http://schemas.microsoft.com/office/drawing/2014/main" id="{06133819-D7E1-544A-95B0-D0B5E8D1BAF4}"/>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nvGrpSpPr>
            <p:cNvPr id="47" name="Group 46">
              <a:extLst>
                <a:ext uri="{FF2B5EF4-FFF2-40B4-BE49-F238E27FC236}">
                  <a16:creationId xmlns:a16="http://schemas.microsoft.com/office/drawing/2014/main" id="{B4E34B90-3B61-E24B-AD54-04EF0A83DB4A}"/>
                </a:ext>
              </a:extLst>
            </p:cNvPr>
            <p:cNvGrpSpPr/>
            <p:nvPr userDrawn="1"/>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568D09DD-D671-204B-AF5A-CCB3575CCBA8}"/>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51" name="object 10">
                <a:extLst>
                  <a:ext uri="{FF2B5EF4-FFF2-40B4-BE49-F238E27FC236}">
                    <a16:creationId xmlns:a16="http://schemas.microsoft.com/office/drawing/2014/main" id="{EEE52CB3-5332-5841-83BC-C306A7BF83AD}"/>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dirty="0"/>
              </a:p>
            </p:txBody>
          </p:sp>
        </p:grpSp>
        <p:sp>
          <p:nvSpPr>
            <p:cNvPr id="48" name="object 22">
              <a:extLst>
                <a:ext uri="{FF2B5EF4-FFF2-40B4-BE49-F238E27FC236}">
                  <a16:creationId xmlns:a16="http://schemas.microsoft.com/office/drawing/2014/main" id="{B188E2BE-F35C-3140-BC15-123F7AA36C92}"/>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49" name="object 10">
              <a:extLst>
                <a:ext uri="{FF2B5EF4-FFF2-40B4-BE49-F238E27FC236}">
                  <a16:creationId xmlns:a16="http://schemas.microsoft.com/office/drawing/2014/main" id="{07130CDF-333E-6648-A47B-D9CBE32ACA55}"/>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dirty="0"/>
            </a:p>
          </p:txBody>
        </p:sp>
      </p:grpSp>
      <p:pic>
        <p:nvPicPr>
          <p:cNvPr id="61" name="Picture 60" descr="A picture containing outdoor, blue, high, day&#10;&#10;Description automatically generated">
            <a:extLst>
              <a:ext uri="{FF2B5EF4-FFF2-40B4-BE49-F238E27FC236}">
                <a16:creationId xmlns:a16="http://schemas.microsoft.com/office/drawing/2014/main" id="{48A8D7EB-39BD-1849-AF6B-A3D9673BCB1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433846"/>
          </a:xfrm>
          <a:prstGeom prst="rect">
            <a:avLst/>
          </a:prstGeom>
        </p:spPr>
      </p:pic>
      <p:pic>
        <p:nvPicPr>
          <p:cNvPr id="39" name="Picture 38">
            <a:extLst>
              <a:ext uri="{FF2B5EF4-FFF2-40B4-BE49-F238E27FC236}">
                <a16:creationId xmlns:a16="http://schemas.microsoft.com/office/drawing/2014/main" id="{67FEA3B3-B1AB-C34C-8D44-CCE56CF826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8930" y="272641"/>
            <a:ext cx="732591" cy="732591"/>
          </a:xfrm>
          <a:prstGeom prst="rect">
            <a:avLst/>
          </a:prstGeom>
        </p:spPr>
      </p:pic>
      <p:sp>
        <p:nvSpPr>
          <p:cNvPr id="3" name="Text Placeholder 2">
            <a:extLst>
              <a:ext uri="{FF2B5EF4-FFF2-40B4-BE49-F238E27FC236}">
                <a16:creationId xmlns:a16="http://schemas.microsoft.com/office/drawing/2014/main" id="{14328575-D60F-0F4C-A04E-A0E977F9C446}"/>
              </a:ext>
            </a:extLst>
          </p:cNvPr>
          <p:cNvSpPr>
            <a:spLocks noGrp="1"/>
          </p:cNvSpPr>
          <p:nvPr>
            <p:ph type="body" sz="quarter" idx="10"/>
          </p:nvPr>
        </p:nvSpPr>
        <p:spPr>
          <a:xfrm>
            <a:off x="268929" y="1777235"/>
            <a:ext cx="11097571" cy="4620390"/>
          </a:xfrm>
        </p:spPr>
        <p:txBody>
          <a:bodyPr/>
          <a:lstStyle>
            <a:lvl1pPr>
              <a:defRPr b="0" i="0">
                <a:latin typeface="Gentona Light" pitchFamily="2" charset="77"/>
              </a:defRPr>
            </a:lvl1pPr>
            <a:lvl2pPr>
              <a:defRPr b="0" i="0">
                <a:latin typeface="Gentona Light" pitchFamily="2" charset="77"/>
              </a:defRPr>
            </a:lvl2pPr>
            <a:lvl3pPr>
              <a:defRPr b="0" i="0">
                <a:latin typeface="Gentona Light" pitchFamily="2" charset="77"/>
              </a:defRPr>
            </a:lvl3pPr>
            <a:lvl4pPr>
              <a:defRPr b="0" i="0">
                <a:latin typeface="Gentona Light" pitchFamily="2" charset="77"/>
              </a:defRPr>
            </a:lvl4pPr>
            <a:lvl5pPr>
              <a:defRPr b="0" i="0">
                <a:latin typeface="Gentona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85501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Text-Blu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chemeClr val="accent2"/>
                </a:solidFill>
              </a:rPr>
              <a:pPr/>
              <a:t>‹#›</a:t>
            </a:fld>
            <a:endParaRPr lang="en-US" sz="900"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1" y="264141"/>
            <a:ext cx="10845164" cy="724469"/>
          </a:xfrm>
        </p:spPr>
        <p:txBody>
          <a:bodyPr lIns="0" tIns="0" rIns="0" bIns="0" anchor="b" anchorCtr="0">
            <a:noAutofit/>
          </a:bodyPr>
          <a:lstStyle>
            <a:lvl1pPr algn="l" defTabSz="685800" rtl="0" eaLnBrk="1" latinLnBrk="0" hangingPunct="1">
              <a:lnSpc>
                <a:spcPct val="90000"/>
              </a:lnSpc>
              <a:spcBef>
                <a:spcPct val="0"/>
              </a:spcBef>
              <a:buNone/>
              <a:defRPr lang="en-US" sz="1800" b="1" i="0" kern="1200" spc="75" baseline="0" dirty="0">
                <a:solidFill>
                  <a:schemeClr val="accent2"/>
                </a:solidFill>
                <a:latin typeface="Obviously Wide Lght" pitchFamily="82" charset="77"/>
                <a:ea typeface="+mj-ea"/>
                <a:cs typeface="+mj-cs"/>
              </a:defRPr>
            </a:lvl1pPr>
          </a:lstStyle>
          <a:p>
            <a:r>
              <a:rPr lang="en-US" dirty="0"/>
              <a:t>CLICK TO ADD TITLE</a:t>
            </a:r>
          </a:p>
        </p:txBody>
      </p:sp>
      <p:grpSp>
        <p:nvGrpSpPr>
          <p:cNvPr id="40" name="Group 39">
            <a:extLst>
              <a:ext uri="{FF2B5EF4-FFF2-40B4-BE49-F238E27FC236}">
                <a16:creationId xmlns:a16="http://schemas.microsoft.com/office/drawing/2014/main" id="{AFB4AA37-BF70-8540-AE2A-C91FAE33FB3B}"/>
              </a:ext>
            </a:extLst>
          </p:cNvPr>
          <p:cNvGrpSpPr/>
          <p:nvPr userDrawn="1"/>
        </p:nvGrpSpPr>
        <p:grpSpPr>
          <a:xfrm>
            <a:off x="11479693" y="484773"/>
            <a:ext cx="712307" cy="5410029"/>
            <a:chOff x="11492959" y="484771"/>
            <a:chExt cx="712306" cy="5410029"/>
          </a:xfrm>
        </p:grpSpPr>
        <p:grpSp>
          <p:nvGrpSpPr>
            <p:cNvPr id="41" name="Group 40">
              <a:extLst>
                <a:ext uri="{FF2B5EF4-FFF2-40B4-BE49-F238E27FC236}">
                  <a16:creationId xmlns:a16="http://schemas.microsoft.com/office/drawing/2014/main" id="{04B3620B-0D6A-9142-AD0A-72D172EB93A0}"/>
                </a:ext>
              </a:extLst>
            </p:cNvPr>
            <p:cNvGrpSpPr/>
            <p:nvPr userDrawn="1"/>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5F7BFEB3-637E-6F4A-BEA9-E19064179276}"/>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sz="1350"/>
              </a:p>
            </p:txBody>
          </p:sp>
          <p:sp>
            <p:nvSpPr>
              <p:cNvPr id="60" name="object 22">
                <a:extLst>
                  <a:ext uri="{FF2B5EF4-FFF2-40B4-BE49-F238E27FC236}">
                    <a16:creationId xmlns:a16="http://schemas.microsoft.com/office/drawing/2014/main" id="{05D80A4C-6C63-F445-9B37-3D99C9B33A8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43" name="Group 42">
              <a:extLst>
                <a:ext uri="{FF2B5EF4-FFF2-40B4-BE49-F238E27FC236}">
                  <a16:creationId xmlns:a16="http://schemas.microsoft.com/office/drawing/2014/main" id="{C22D5248-E2D7-5640-8C3C-D9896F630700}"/>
                </a:ext>
              </a:extLst>
            </p:cNvPr>
            <p:cNvGrpSpPr/>
            <p:nvPr userDrawn="1"/>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9E3B24FD-B0B8-5848-962F-11B852D29922}"/>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dirty="0"/>
              </a:p>
            </p:txBody>
          </p:sp>
          <p:sp>
            <p:nvSpPr>
              <p:cNvPr id="57" name="object 10">
                <a:extLst>
                  <a:ext uri="{FF2B5EF4-FFF2-40B4-BE49-F238E27FC236}">
                    <a16:creationId xmlns:a16="http://schemas.microsoft.com/office/drawing/2014/main" id="{9AF010AD-EF15-2941-9562-46612A168E88}"/>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58" name="object 22">
                <a:extLst>
                  <a:ext uri="{FF2B5EF4-FFF2-40B4-BE49-F238E27FC236}">
                    <a16:creationId xmlns:a16="http://schemas.microsoft.com/office/drawing/2014/main" id="{C0727FC3-B538-FB44-B5DF-4CE535291A45}"/>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44" name="Group 43">
              <a:extLst>
                <a:ext uri="{FF2B5EF4-FFF2-40B4-BE49-F238E27FC236}">
                  <a16:creationId xmlns:a16="http://schemas.microsoft.com/office/drawing/2014/main" id="{7CBA3F1B-EC3D-0740-A4DC-9F40DC1299AC}"/>
                </a:ext>
              </a:extLst>
            </p:cNvPr>
            <p:cNvGrpSpPr/>
            <p:nvPr userDrawn="1"/>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FF1A136A-D981-7A4B-84D3-3A735F482F86}"/>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55" name="object 22">
                <a:extLst>
                  <a:ext uri="{FF2B5EF4-FFF2-40B4-BE49-F238E27FC236}">
                    <a16:creationId xmlns:a16="http://schemas.microsoft.com/office/drawing/2014/main" id="{DEA54816-688C-0244-9316-EA2FC127C535}"/>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45" name="Group 44">
              <a:extLst>
                <a:ext uri="{FF2B5EF4-FFF2-40B4-BE49-F238E27FC236}">
                  <a16:creationId xmlns:a16="http://schemas.microsoft.com/office/drawing/2014/main" id="{8D78E243-BE78-CB4F-A102-95C0A5BE3A67}"/>
                </a:ext>
              </a:extLst>
            </p:cNvPr>
            <p:cNvGrpSpPr/>
            <p:nvPr userDrawn="1"/>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D6E94547-88FD-CA4E-82F5-28347C3627E5}"/>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53" name="object 22">
                <a:extLst>
                  <a:ext uri="{FF2B5EF4-FFF2-40B4-BE49-F238E27FC236}">
                    <a16:creationId xmlns:a16="http://schemas.microsoft.com/office/drawing/2014/main" id="{236F1D4C-0909-4E43-91AA-920494272278}"/>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sp>
          <p:nvSpPr>
            <p:cNvPr id="46" name="object 22">
              <a:extLst>
                <a:ext uri="{FF2B5EF4-FFF2-40B4-BE49-F238E27FC236}">
                  <a16:creationId xmlns:a16="http://schemas.microsoft.com/office/drawing/2014/main" id="{06133819-D7E1-544A-95B0-D0B5E8D1BAF4}"/>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nvGrpSpPr>
            <p:cNvPr id="47" name="Group 46">
              <a:extLst>
                <a:ext uri="{FF2B5EF4-FFF2-40B4-BE49-F238E27FC236}">
                  <a16:creationId xmlns:a16="http://schemas.microsoft.com/office/drawing/2014/main" id="{B4E34B90-3B61-E24B-AD54-04EF0A83DB4A}"/>
                </a:ext>
              </a:extLst>
            </p:cNvPr>
            <p:cNvGrpSpPr/>
            <p:nvPr userDrawn="1"/>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568D09DD-D671-204B-AF5A-CCB3575CCBA8}"/>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51" name="object 10">
                <a:extLst>
                  <a:ext uri="{FF2B5EF4-FFF2-40B4-BE49-F238E27FC236}">
                    <a16:creationId xmlns:a16="http://schemas.microsoft.com/office/drawing/2014/main" id="{EEE52CB3-5332-5841-83BC-C306A7BF83AD}"/>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dirty="0"/>
              </a:p>
            </p:txBody>
          </p:sp>
        </p:grpSp>
        <p:sp>
          <p:nvSpPr>
            <p:cNvPr id="48" name="object 22">
              <a:extLst>
                <a:ext uri="{FF2B5EF4-FFF2-40B4-BE49-F238E27FC236}">
                  <a16:creationId xmlns:a16="http://schemas.microsoft.com/office/drawing/2014/main" id="{B188E2BE-F35C-3140-BC15-123F7AA36C92}"/>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49" name="object 10">
              <a:extLst>
                <a:ext uri="{FF2B5EF4-FFF2-40B4-BE49-F238E27FC236}">
                  <a16:creationId xmlns:a16="http://schemas.microsoft.com/office/drawing/2014/main" id="{07130CDF-333E-6648-A47B-D9CBE32ACA55}"/>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dirty="0"/>
            </a:p>
          </p:txBody>
        </p:sp>
      </p:grpSp>
      <p:pic>
        <p:nvPicPr>
          <p:cNvPr id="61" name="Picture 60" descr="A picture containing outdoor, blue, high, day&#10;&#10;Description automatically generated">
            <a:extLst>
              <a:ext uri="{FF2B5EF4-FFF2-40B4-BE49-F238E27FC236}">
                <a16:creationId xmlns:a16="http://schemas.microsoft.com/office/drawing/2014/main" id="{48A8D7EB-39BD-1849-AF6B-A3D9673BCB1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433846"/>
          </a:xfrm>
          <a:prstGeom prst="rect">
            <a:avLst/>
          </a:prstGeom>
        </p:spPr>
      </p:pic>
      <p:pic>
        <p:nvPicPr>
          <p:cNvPr id="39" name="Picture 38">
            <a:extLst>
              <a:ext uri="{FF2B5EF4-FFF2-40B4-BE49-F238E27FC236}">
                <a16:creationId xmlns:a16="http://schemas.microsoft.com/office/drawing/2014/main" id="{67FEA3B3-B1AB-C34C-8D44-CCE56CF826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8930" y="272641"/>
            <a:ext cx="732591" cy="732591"/>
          </a:xfrm>
          <a:prstGeom prst="rect">
            <a:avLst/>
          </a:prstGeom>
        </p:spPr>
      </p:pic>
    </p:spTree>
    <p:extLst>
      <p:ext uri="{BB962C8B-B14F-4D97-AF65-F5344CB8AC3E}">
        <p14:creationId xmlns:p14="http://schemas.microsoft.com/office/powerpoint/2010/main" val="37372968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Text-Orange-Streamlined">
    <p:bg>
      <p:bgPr>
        <a:solidFill>
          <a:srgbClr val="FFFFFF"/>
        </a:solidFill>
        <a:effectLst/>
      </p:bgPr>
    </p:bg>
    <p:spTree>
      <p:nvGrpSpPr>
        <p:cNvPr id="1" name=""/>
        <p:cNvGrpSpPr/>
        <p:nvPr/>
      </p:nvGrpSpPr>
      <p:grpSpPr>
        <a:xfrm>
          <a:off x="0" y="0"/>
          <a:ext cx="0" cy="0"/>
          <a:chOff x="0" y="0"/>
          <a:chExt cx="0" cy="0"/>
        </a:xfrm>
      </p:grpSpPr>
      <p:pic>
        <p:nvPicPr>
          <p:cNvPr id="16" name="object 3">
            <a:extLst>
              <a:ext uri="{FF2B5EF4-FFF2-40B4-BE49-F238E27FC236}">
                <a16:creationId xmlns:a16="http://schemas.microsoft.com/office/drawing/2014/main" id="{724514B4-05C7-114D-AB5D-08A111F76B0E}"/>
              </a:ext>
            </a:extLst>
          </p:cNvPr>
          <p:cNvPicPr/>
          <p:nvPr userDrawn="1"/>
        </p:nvPicPr>
        <p:blipFill>
          <a:blip r:embed="rId2" cstate="print">
            <a:alphaModFix/>
          </a:blip>
          <a:stretch>
            <a:fillRect/>
          </a:stretch>
        </p:blipFill>
        <p:spPr>
          <a:xfrm>
            <a:off x="0" y="-1"/>
            <a:ext cx="12215405" cy="431060"/>
          </a:xfrm>
          <a:prstGeom prst="rect">
            <a:avLst/>
          </a:prstGeom>
        </p:spPr>
      </p:pic>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chemeClr val="accent2"/>
                </a:solidFill>
              </a:rPr>
              <a:pPr/>
              <a:t>‹#›</a:t>
            </a:fld>
            <a:endParaRPr lang="en-US" sz="900"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64F787-285A-BC45-970D-B12BA183E82D}"/>
              </a:ext>
            </a:extLst>
          </p:cNvPr>
          <p:cNvCxnSpPr/>
          <p:nvPr userDrawn="1"/>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5555" y="2000251"/>
            <a:ext cx="5850447" cy="413340"/>
          </a:xfrm>
        </p:spPr>
        <p:txBody>
          <a:bodyPr lIns="0" tIns="0" rIns="0" bIns="0">
            <a:noAutofit/>
          </a:bodyPr>
          <a:lstStyle>
            <a:lvl1pPr marL="0" indent="0">
              <a:buNone/>
              <a:defRPr lang="en-US" sz="1500" b="1" i="0" kern="1200" dirty="0">
                <a:solidFill>
                  <a:schemeClr val="accent2"/>
                </a:solidFill>
                <a:latin typeface="Obviously Wide Medi" pitchFamily="82" charset="77"/>
                <a:ea typeface="+mn-ea"/>
                <a:cs typeface="+mn-cs"/>
              </a:defRPr>
            </a:lvl1pPr>
          </a:lstStyle>
          <a:p>
            <a:pPr marL="0" lvl="0" indent="0" algn="l" defTabSz="685800" rtl="0" eaLnBrk="1" latinLnBrk="0" hangingPunct="1">
              <a:lnSpc>
                <a:spcPct val="90000"/>
              </a:lnSpc>
              <a:spcBef>
                <a:spcPts val="750"/>
              </a:spcBef>
              <a:buFont typeface="Arial" panose="020B0604020202020204" pitchFamily="34" charset="0"/>
              <a:buNone/>
            </a:pPr>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30" y="2629393"/>
            <a:ext cx="5426549" cy="3327400"/>
          </a:xfrm>
        </p:spPr>
        <p:txBody>
          <a:bodyPr lIns="0" tIns="0" rIns="0" bIns="0">
            <a:no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800" b="0" i="0">
                <a:latin typeface="Gentona Book" pitchFamily="2" charset="77"/>
              </a:defRPr>
            </a:lvl1pPr>
            <a:lvl2pPr marL="8335" indent="0">
              <a:lnSpc>
                <a:spcPct val="100000"/>
              </a:lnSpc>
              <a:buNone/>
              <a:tabLst/>
              <a:defRPr sz="1800" b="0" i="0">
                <a:latin typeface="Gentona Book" pitchFamily="2" charset="77"/>
              </a:defRPr>
            </a:lvl2pPr>
            <a:lvl3pPr marL="8335" indent="0">
              <a:lnSpc>
                <a:spcPct val="100000"/>
              </a:lnSpc>
              <a:buNone/>
              <a:tabLst/>
              <a:defRPr sz="1800" b="0" i="0">
                <a:latin typeface="Gentona Book" pitchFamily="2" charset="77"/>
              </a:defRPr>
            </a:lvl3pPr>
            <a:lvl4pPr marL="8335" indent="0">
              <a:lnSpc>
                <a:spcPct val="100000"/>
              </a:lnSpc>
              <a:buNone/>
              <a:tabLst/>
              <a:defRPr sz="1800" b="0" i="0">
                <a:latin typeface="Gentona Book" pitchFamily="2" charset="77"/>
              </a:defRPr>
            </a:lvl4pPr>
            <a:lvl5pPr marL="8335" indent="0">
              <a:lnSpc>
                <a:spcPct val="100000"/>
              </a:lnSpc>
              <a:buNone/>
              <a:tabLst/>
              <a:defRPr sz="1800" b="0" i="0">
                <a:latin typeface="Gentona Book" pitchFamily="2" charset="77"/>
              </a:defRPr>
            </a:lvl5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27" name="Text Placeholder 7">
            <a:extLst>
              <a:ext uri="{FF2B5EF4-FFF2-40B4-BE49-F238E27FC236}">
                <a16:creationId xmlns:a16="http://schemas.microsoft.com/office/drawing/2014/main" id="{477777DB-EE5F-6B46-BBF8-3BCDCAC47457}"/>
              </a:ext>
            </a:extLst>
          </p:cNvPr>
          <p:cNvSpPr>
            <a:spLocks noGrp="1"/>
          </p:cNvSpPr>
          <p:nvPr>
            <p:ph type="body" sz="quarter" idx="21" hasCustomPrompt="1"/>
          </p:nvPr>
        </p:nvSpPr>
        <p:spPr>
          <a:xfrm>
            <a:off x="6760056" y="2723126"/>
            <a:ext cx="5521325" cy="341123"/>
          </a:xfrm>
        </p:spPr>
        <p:txBody>
          <a:bodyPr lIns="0" tIns="0" rIns="0" bIns="0">
            <a:noAutofit/>
          </a:bodyPr>
          <a:lstStyle>
            <a:lvl1pPr marL="0" indent="0">
              <a:buNone/>
              <a:defRPr lang="en-US" sz="1050" b="1" i="0" kern="1200" dirty="0">
                <a:solidFill>
                  <a:schemeClr val="accent2"/>
                </a:solidFill>
                <a:latin typeface="Obviously Wide Medi" pitchFamily="82" charset="77"/>
                <a:ea typeface="+mn-ea"/>
                <a:cs typeface="+mn-cs"/>
              </a:defRPr>
            </a:lvl1pPr>
          </a:lstStyle>
          <a:p>
            <a:pPr marL="0" lvl="0" indent="0" algn="l" defTabSz="685800" rtl="0" eaLnBrk="1" latinLnBrk="0" hangingPunct="1">
              <a:lnSpc>
                <a:spcPct val="90000"/>
              </a:lnSpc>
              <a:spcBef>
                <a:spcPts val="750"/>
              </a:spcBef>
              <a:buFont typeface="Arial" panose="020B0604020202020204" pitchFamily="34" charset="0"/>
              <a:buNone/>
            </a:pPr>
            <a:r>
              <a:rPr lang="en-US" dirty="0"/>
              <a:t>CLICK TO SHORTLIST HERE</a:t>
            </a:r>
          </a:p>
        </p:txBody>
      </p:sp>
      <p:sp>
        <p:nvSpPr>
          <p:cNvPr id="15" name="Text Placeholder 14">
            <a:extLst>
              <a:ext uri="{FF2B5EF4-FFF2-40B4-BE49-F238E27FC236}">
                <a16:creationId xmlns:a16="http://schemas.microsoft.com/office/drawing/2014/main" id="{21CC634B-0291-CE49-9506-827956D21E09}"/>
              </a:ext>
            </a:extLst>
          </p:cNvPr>
          <p:cNvSpPr>
            <a:spLocks noGrp="1"/>
          </p:cNvSpPr>
          <p:nvPr>
            <p:ph type="body" sz="quarter" idx="22" hasCustomPrompt="1"/>
          </p:nvPr>
        </p:nvSpPr>
        <p:spPr>
          <a:xfrm>
            <a:off x="6760057" y="3138981"/>
            <a:ext cx="4549775" cy="2817812"/>
          </a:xfrm>
        </p:spPr>
        <p:txBody>
          <a:bodyPr lIns="0" tIns="0" rIns="0" bIns="0">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50"/>
            </a:lvl1pPr>
          </a:lstStyle>
          <a:p>
            <a:pPr marL="90488" marR="0" lvl="0" indent="-90488"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list item</a:t>
            </a:r>
          </a:p>
        </p:txBody>
      </p:sp>
      <p:sp>
        <p:nvSpPr>
          <p:cNvPr id="14" name="Title 1">
            <a:extLst>
              <a:ext uri="{FF2B5EF4-FFF2-40B4-BE49-F238E27FC236}">
                <a16:creationId xmlns:a16="http://schemas.microsoft.com/office/drawing/2014/main" id="{3CE96427-CC30-D34E-ADEB-161B79B79BCE}"/>
              </a:ext>
            </a:extLst>
          </p:cNvPr>
          <p:cNvSpPr>
            <a:spLocks noGrp="1"/>
          </p:cNvSpPr>
          <p:nvPr>
            <p:ph type="title" hasCustomPrompt="1"/>
          </p:nvPr>
        </p:nvSpPr>
        <p:spPr>
          <a:xfrm>
            <a:off x="1090420" y="279269"/>
            <a:ext cx="10828501" cy="709980"/>
          </a:xfrm>
        </p:spPr>
        <p:txBody>
          <a:bodyPr lIns="0" tIns="0" rIns="0" bIns="0" anchor="b" anchorCtr="0">
            <a:noAutofit/>
          </a:bodyPr>
          <a:lstStyle>
            <a:lvl1pPr algn="l" defTabSz="685800" rtl="0" eaLnBrk="1" latinLnBrk="0" hangingPunct="1">
              <a:lnSpc>
                <a:spcPct val="90000"/>
              </a:lnSpc>
              <a:spcBef>
                <a:spcPct val="0"/>
              </a:spcBef>
              <a:buNone/>
              <a:defRPr lang="en-US" sz="1800" b="1" i="0" kern="1200" spc="75" baseline="0" dirty="0">
                <a:solidFill>
                  <a:schemeClr val="accent2"/>
                </a:solidFill>
                <a:latin typeface="Obviously Wide Lght" pitchFamily="82" charset="77"/>
                <a:ea typeface="+mj-ea"/>
                <a:cs typeface="+mj-cs"/>
              </a:defRPr>
            </a:lvl1pPr>
          </a:lstStyle>
          <a:p>
            <a:r>
              <a:rPr lang="en-US" dirty="0"/>
              <a:t>CLICK TO ADD TITLE</a:t>
            </a:r>
          </a:p>
        </p:txBody>
      </p:sp>
      <p:cxnSp>
        <p:nvCxnSpPr>
          <p:cNvPr id="49" name="Straight Connector 48">
            <a:extLst>
              <a:ext uri="{FF2B5EF4-FFF2-40B4-BE49-F238E27FC236}">
                <a16:creationId xmlns:a16="http://schemas.microsoft.com/office/drawing/2014/main" id="{D08ED431-4AA0-FF45-956C-2F98C2E528D3}"/>
              </a:ext>
            </a:extLst>
          </p:cNvPr>
          <p:cNvCxnSpPr/>
          <p:nvPr userDrawn="1"/>
        </p:nvCxnSpPr>
        <p:spPr>
          <a:xfrm>
            <a:off x="5021336" y="12347790"/>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F8E9A6BA-48C3-B141-9BBC-BB5A5CC7DA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8930" y="272641"/>
            <a:ext cx="732591" cy="732591"/>
          </a:xfrm>
          <a:prstGeom prst="rect">
            <a:avLst/>
          </a:prstGeom>
        </p:spPr>
      </p:pic>
      <p:grpSp>
        <p:nvGrpSpPr>
          <p:cNvPr id="78" name="Group 77">
            <a:extLst>
              <a:ext uri="{FF2B5EF4-FFF2-40B4-BE49-F238E27FC236}">
                <a16:creationId xmlns:a16="http://schemas.microsoft.com/office/drawing/2014/main" id="{F80CF280-019C-7047-AE31-5DD80D71D201}"/>
              </a:ext>
            </a:extLst>
          </p:cNvPr>
          <p:cNvGrpSpPr/>
          <p:nvPr userDrawn="1"/>
        </p:nvGrpSpPr>
        <p:grpSpPr>
          <a:xfrm>
            <a:off x="11479693" y="484773"/>
            <a:ext cx="712307" cy="5410029"/>
            <a:chOff x="11492959" y="484771"/>
            <a:chExt cx="712306" cy="5410029"/>
          </a:xfrm>
        </p:grpSpPr>
        <p:grpSp>
          <p:nvGrpSpPr>
            <p:cNvPr id="79" name="Group 78">
              <a:extLst>
                <a:ext uri="{FF2B5EF4-FFF2-40B4-BE49-F238E27FC236}">
                  <a16:creationId xmlns:a16="http://schemas.microsoft.com/office/drawing/2014/main" id="{61E4CF4A-CEE7-6943-B621-A79A7AF42B1A}"/>
                </a:ext>
              </a:extLst>
            </p:cNvPr>
            <p:cNvGrpSpPr/>
            <p:nvPr userDrawn="1"/>
          </p:nvGrpSpPr>
          <p:grpSpPr>
            <a:xfrm>
              <a:off x="11492959" y="484771"/>
              <a:ext cx="712305" cy="98641"/>
              <a:chOff x="11492959" y="484771"/>
              <a:chExt cx="712305" cy="98641"/>
            </a:xfrm>
          </p:grpSpPr>
          <p:sp>
            <p:nvSpPr>
              <p:cNvPr id="96" name="object 12">
                <a:extLst>
                  <a:ext uri="{FF2B5EF4-FFF2-40B4-BE49-F238E27FC236}">
                    <a16:creationId xmlns:a16="http://schemas.microsoft.com/office/drawing/2014/main" id="{A8E85381-544B-5D48-B30E-BF883F2F1F5B}"/>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sz="1350"/>
              </a:p>
            </p:txBody>
          </p:sp>
          <p:sp>
            <p:nvSpPr>
              <p:cNvPr id="97" name="object 22">
                <a:extLst>
                  <a:ext uri="{FF2B5EF4-FFF2-40B4-BE49-F238E27FC236}">
                    <a16:creationId xmlns:a16="http://schemas.microsoft.com/office/drawing/2014/main" id="{D646D3E3-4496-1049-9E06-220812D32728}"/>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80" name="Group 79">
              <a:extLst>
                <a:ext uri="{FF2B5EF4-FFF2-40B4-BE49-F238E27FC236}">
                  <a16:creationId xmlns:a16="http://schemas.microsoft.com/office/drawing/2014/main" id="{11432E9C-C2B7-D140-80C4-72456A1472B6}"/>
                </a:ext>
              </a:extLst>
            </p:cNvPr>
            <p:cNvGrpSpPr/>
            <p:nvPr userDrawn="1"/>
          </p:nvGrpSpPr>
          <p:grpSpPr>
            <a:xfrm>
              <a:off x="11492959" y="837460"/>
              <a:ext cx="712305" cy="112876"/>
              <a:chOff x="11492959" y="837460"/>
              <a:chExt cx="712305" cy="112876"/>
            </a:xfrm>
          </p:grpSpPr>
          <p:sp>
            <p:nvSpPr>
              <p:cNvPr id="93" name="object 10">
                <a:extLst>
                  <a:ext uri="{FF2B5EF4-FFF2-40B4-BE49-F238E27FC236}">
                    <a16:creationId xmlns:a16="http://schemas.microsoft.com/office/drawing/2014/main" id="{EC6388C5-9C3F-404F-B84E-DB43D8FE881E}"/>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dirty="0"/>
              </a:p>
            </p:txBody>
          </p:sp>
          <p:sp>
            <p:nvSpPr>
              <p:cNvPr id="94" name="object 10">
                <a:extLst>
                  <a:ext uri="{FF2B5EF4-FFF2-40B4-BE49-F238E27FC236}">
                    <a16:creationId xmlns:a16="http://schemas.microsoft.com/office/drawing/2014/main" id="{2CBB1369-2187-CF49-B0F9-C442C03BF3B6}"/>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95" name="object 22">
                <a:extLst>
                  <a:ext uri="{FF2B5EF4-FFF2-40B4-BE49-F238E27FC236}">
                    <a16:creationId xmlns:a16="http://schemas.microsoft.com/office/drawing/2014/main" id="{AE182827-52F3-A747-979F-C8243BFDAB9B}"/>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81" name="Group 80">
              <a:extLst>
                <a:ext uri="{FF2B5EF4-FFF2-40B4-BE49-F238E27FC236}">
                  <a16:creationId xmlns:a16="http://schemas.microsoft.com/office/drawing/2014/main" id="{62E84EFF-2C22-EA41-8C6C-432C3A6170B0}"/>
                </a:ext>
              </a:extLst>
            </p:cNvPr>
            <p:cNvGrpSpPr/>
            <p:nvPr userDrawn="1"/>
          </p:nvGrpSpPr>
          <p:grpSpPr>
            <a:xfrm>
              <a:off x="11492959" y="1459641"/>
              <a:ext cx="712305" cy="18623"/>
              <a:chOff x="11492959" y="1459641"/>
              <a:chExt cx="712305" cy="18623"/>
            </a:xfrm>
          </p:grpSpPr>
          <p:sp>
            <p:nvSpPr>
              <p:cNvPr id="91" name="object 10">
                <a:extLst>
                  <a:ext uri="{FF2B5EF4-FFF2-40B4-BE49-F238E27FC236}">
                    <a16:creationId xmlns:a16="http://schemas.microsoft.com/office/drawing/2014/main" id="{5CEF3585-4DFE-A347-A6CD-5CA4BEA1285D}"/>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92" name="object 22">
                <a:extLst>
                  <a:ext uri="{FF2B5EF4-FFF2-40B4-BE49-F238E27FC236}">
                    <a16:creationId xmlns:a16="http://schemas.microsoft.com/office/drawing/2014/main" id="{F914CD92-D434-ED41-950B-3D19F3E8F400}"/>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82" name="Group 81">
              <a:extLst>
                <a:ext uri="{FF2B5EF4-FFF2-40B4-BE49-F238E27FC236}">
                  <a16:creationId xmlns:a16="http://schemas.microsoft.com/office/drawing/2014/main" id="{17C54E50-7F72-BD49-96CC-88BE65033CAE}"/>
                </a:ext>
              </a:extLst>
            </p:cNvPr>
            <p:cNvGrpSpPr/>
            <p:nvPr userDrawn="1"/>
          </p:nvGrpSpPr>
          <p:grpSpPr>
            <a:xfrm>
              <a:off x="11492959" y="2418879"/>
              <a:ext cx="712305" cy="126395"/>
              <a:chOff x="11492959" y="2418879"/>
              <a:chExt cx="712305" cy="126395"/>
            </a:xfrm>
          </p:grpSpPr>
          <p:sp>
            <p:nvSpPr>
              <p:cNvPr id="89" name="object 10">
                <a:extLst>
                  <a:ext uri="{FF2B5EF4-FFF2-40B4-BE49-F238E27FC236}">
                    <a16:creationId xmlns:a16="http://schemas.microsoft.com/office/drawing/2014/main" id="{EEBF635E-8628-BC48-B963-775B49988450}"/>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90" name="object 22">
                <a:extLst>
                  <a:ext uri="{FF2B5EF4-FFF2-40B4-BE49-F238E27FC236}">
                    <a16:creationId xmlns:a16="http://schemas.microsoft.com/office/drawing/2014/main" id="{3EE9EB51-124C-AC4A-AA6F-D4BEF5139E40}"/>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sp>
          <p:nvSpPr>
            <p:cNvPr id="83" name="object 22">
              <a:extLst>
                <a:ext uri="{FF2B5EF4-FFF2-40B4-BE49-F238E27FC236}">
                  <a16:creationId xmlns:a16="http://schemas.microsoft.com/office/drawing/2014/main" id="{3E12D583-80CB-EB4A-9297-B8816B94AA61}"/>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nvGrpSpPr>
            <p:cNvPr id="84" name="Group 83">
              <a:extLst>
                <a:ext uri="{FF2B5EF4-FFF2-40B4-BE49-F238E27FC236}">
                  <a16:creationId xmlns:a16="http://schemas.microsoft.com/office/drawing/2014/main" id="{E9D775C0-C818-CB41-A2CA-BA21BD541CB7}"/>
                </a:ext>
              </a:extLst>
            </p:cNvPr>
            <p:cNvGrpSpPr/>
            <p:nvPr userDrawn="1"/>
          </p:nvGrpSpPr>
          <p:grpSpPr>
            <a:xfrm>
              <a:off x="11492959" y="5160951"/>
              <a:ext cx="712305" cy="70754"/>
              <a:chOff x="11492959" y="5160951"/>
              <a:chExt cx="712305" cy="70754"/>
            </a:xfrm>
          </p:grpSpPr>
          <p:sp>
            <p:nvSpPr>
              <p:cNvPr id="87" name="object 22">
                <a:extLst>
                  <a:ext uri="{FF2B5EF4-FFF2-40B4-BE49-F238E27FC236}">
                    <a16:creationId xmlns:a16="http://schemas.microsoft.com/office/drawing/2014/main" id="{C0912A34-A4CA-FF4F-8F41-C5A8722C36B7}"/>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88" name="object 10">
                <a:extLst>
                  <a:ext uri="{FF2B5EF4-FFF2-40B4-BE49-F238E27FC236}">
                    <a16:creationId xmlns:a16="http://schemas.microsoft.com/office/drawing/2014/main" id="{10F143D0-127A-CF45-8D8E-19F1D614AD6B}"/>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dirty="0"/>
              </a:p>
            </p:txBody>
          </p:sp>
        </p:grpSp>
        <p:sp>
          <p:nvSpPr>
            <p:cNvPr id="85" name="object 22">
              <a:extLst>
                <a:ext uri="{FF2B5EF4-FFF2-40B4-BE49-F238E27FC236}">
                  <a16:creationId xmlns:a16="http://schemas.microsoft.com/office/drawing/2014/main" id="{A577E466-202F-D14D-AE58-B0352C2B6E0F}"/>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86" name="object 10">
              <a:extLst>
                <a:ext uri="{FF2B5EF4-FFF2-40B4-BE49-F238E27FC236}">
                  <a16:creationId xmlns:a16="http://schemas.microsoft.com/office/drawing/2014/main" id="{F95F252D-F480-2A45-BDC3-28AF589B3B5B}"/>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dirty="0"/>
            </a:p>
          </p:txBody>
        </p:sp>
      </p:grpSp>
    </p:spTree>
    <p:extLst>
      <p:ext uri="{BB962C8B-B14F-4D97-AF65-F5344CB8AC3E}">
        <p14:creationId xmlns:p14="http://schemas.microsoft.com/office/powerpoint/2010/main" val="824319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Text-Orang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chemeClr val="accent2"/>
                </a:solidFill>
              </a:rPr>
              <a:pPr/>
              <a:t>‹#›</a:t>
            </a:fld>
            <a:endParaRPr lang="en-US" sz="900"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8546" y="2000251"/>
            <a:ext cx="5847455" cy="413340"/>
          </a:xfrm>
        </p:spPr>
        <p:txBody>
          <a:bodyPr lIns="0" tIns="0" rIns="0" bIns="0">
            <a:noAutofit/>
          </a:bodyPr>
          <a:lstStyle>
            <a:lvl1pPr marL="0" indent="0">
              <a:buNone/>
              <a:defRPr lang="en-US" sz="1500" b="1" i="0" kern="1200" dirty="0">
                <a:solidFill>
                  <a:schemeClr val="accent2"/>
                </a:solidFill>
                <a:latin typeface="Obviously Wide Medi" pitchFamily="82" charset="77"/>
                <a:ea typeface="+mn-ea"/>
                <a:cs typeface="+mn-cs"/>
              </a:defRPr>
            </a:lvl1pPr>
          </a:lstStyle>
          <a:p>
            <a:pPr marL="0" lvl="0" indent="0" algn="l" defTabSz="685800" rtl="0" eaLnBrk="1" latinLnBrk="0" hangingPunct="1">
              <a:lnSpc>
                <a:spcPct val="90000"/>
              </a:lnSpc>
              <a:spcBef>
                <a:spcPts val="750"/>
              </a:spcBef>
              <a:buFont typeface="Arial" panose="020B0604020202020204" pitchFamily="34" charset="0"/>
              <a:buNone/>
            </a:pPr>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30" y="2629393"/>
            <a:ext cx="5473503" cy="3327400"/>
          </a:xfrm>
        </p:spPr>
        <p:txBody>
          <a:bodyPr lIns="0" tIns="0" rIns="0" bIns="0">
            <a:no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800" b="0" i="0">
                <a:latin typeface="Gentona Book" pitchFamily="2" charset="77"/>
              </a:defRPr>
            </a:lvl1pPr>
            <a:lvl2pPr marL="8335" indent="0">
              <a:lnSpc>
                <a:spcPct val="100000"/>
              </a:lnSpc>
              <a:buNone/>
              <a:tabLst/>
              <a:defRPr sz="1800" b="0" i="0">
                <a:latin typeface="Gentona Book" pitchFamily="2" charset="77"/>
              </a:defRPr>
            </a:lvl2pPr>
            <a:lvl3pPr marL="8335" indent="0">
              <a:lnSpc>
                <a:spcPct val="100000"/>
              </a:lnSpc>
              <a:buNone/>
              <a:tabLst/>
              <a:defRPr sz="1800" b="0" i="0">
                <a:latin typeface="Gentona Book" pitchFamily="2" charset="77"/>
              </a:defRPr>
            </a:lvl3pPr>
            <a:lvl4pPr marL="8335" indent="0">
              <a:lnSpc>
                <a:spcPct val="100000"/>
              </a:lnSpc>
              <a:buNone/>
              <a:tabLst/>
              <a:defRPr sz="1800" b="0" i="0">
                <a:latin typeface="Gentona Book" pitchFamily="2" charset="77"/>
              </a:defRPr>
            </a:lvl4pPr>
            <a:lvl5pPr marL="8335" indent="0">
              <a:lnSpc>
                <a:spcPct val="100000"/>
              </a:lnSpc>
              <a:buNone/>
              <a:tabLst/>
              <a:defRPr sz="1800" b="0" i="0">
                <a:latin typeface="Gentona Book" pitchFamily="2" charset="77"/>
              </a:defRPr>
            </a:lvl5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4" name="Text Placeholder 12">
            <a:extLst>
              <a:ext uri="{FF2B5EF4-FFF2-40B4-BE49-F238E27FC236}">
                <a16:creationId xmlns:a16="http://schemas.microsoft.com/office/drawing/2014/main" id="{A3C8757A-241D-0240-807A-D467571482BB}"/>
              </a:ext>
            </a:extLst>
          </p:cNvPr>
          <p:cNvSpPr>
            <a:spLocks noGrp="1"/>
          </p:cNvSpPr>
          <p:nvPr>
            <p:ph type="body" sz="quarter" idx="21" hasCustomPrompt="1"/>
          </p:nvPr>
        </p:nvSpPr>
        <p:spPr>
          <a:xfrm>
            <a:off x="6145948" y="2629393"/>
            <a:ext cx="5168229" cy="3327400"/>
          </a:xfrm>
        </p:spPr>
        <p:txBody>
          <a:bodyPr lIns="0" tIns="0" rIns="0" bIns="0">
            <a:no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800" b="0" i="0">
                <a:latin typeface="Gentona Book" pitchFamily="2" charset="77"/>
              </a:defRPr>
            </a:lvl1pPr>
            <a:lvl2pPr marL="8335" indent="0">
              <a:lnSpc>
                <a:spcPct val="100000"/>
              </a:lnSpc>
              <a:buNone/>
              <a:tabLst/>
              <a:defRPr sz="1800" b="0" i="0">
                <a:latin typeface="Gentona Book" pitchFamily="2" charset="77"/>
              </a:defRPr>
            </a:lvl2pPr>
            <a:lvl3pPr marL="8335" indent="0">
              <a:lnSpc>
                <a:spcPct val="100000"/>
              </a:lnSpc>
              <a:buNone/>
              <a:tabLst/>
              <a:defRPr sz="1800" b="0" i="0">
                <a:latin typeface="Gentona Book" pitchFamily="2" charset="77"/>
              </a:defRPr>
            </a:lvl3pPr>
            <a:lvl4pPr marL="8335" indent="0">
              <a:lnSpc>
                <a:spcPct val="100000"/>
              </a:lnSpc>
              <a:buNone/>
              <a:tabLst/>
              <a:defRPr sz="1800" b="0" i="0">
                <a:latin typeface="Gentona Book" pitchFamily="2" charset="77"/>
              </a:defRPr>
            </a:lvl4pPr>
            <a:lvl5pPr marL="8335" indent="0">
              <a:lnSpc>
                <a:spcPct val="100000"/>
              </a:lnSpc>
              <a:buNone/>
              <a:tabLst/>
              <a:defRPr sz="1800" b="0" i="0">
                <a:latin typeface="Gentona Book" pitchFamily="2" charset="77"/>
              </a:defRPr>
            </a:lvl5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1" name="Title 1">
            <a:extLst>
              <a:ext uri="{FF2B5EF4-FFF2-40B4-BE49-F238E27FC236}">
                <a16:creationId xmlns:a16="http://schemas.microsoft.com/office/drawing/2014/main" id="{1EE80935-D622-A947-8098-4CFAC2DE2EF5}"/>
              </a:ext>
            </a:extLst>
          </p:cNvPr>
          <p:cNvSpPr>
            <a:spLocks noGrp="1"/>
          </p:cNvSpPr>
          <p:nvPr>
            <p:ph type="title" hasCustomPrompt="1"/>
          </p:nvPr>
        </p:nvSpPr>
        <p:spPr>
          <a:xfrm>
            <a:off x="1085101" y="285228"/>
            <a:ext cx="10697363" cy="708484"/>
          </a:xfrm>
        </p:spPr>
        <p:txBody>
          <a:bodyPr lIns="0" tIns="0" rIns="0" bIns="0" anchor="b" anchorCtr="0">
            <a:noAutofit/>
          </a:bodyPr>
          <a:lstStyle>
            <a:lvl1pPr algn="l" defTabSz="685800" rtl="0" eaLnBrk="1" latinLnBrk="0" hangingPunct="1">
              <a:lnSpc>
                <a:spcPct val="90000"/>
              </a:lnSpc>
              <a:spcBef>
                <a:spcPct val="0"/>
              </a:spcBef>
              <a:buNone/>
              <a:defRPr lang="en-US" sz="1800" b="1" i="0" kern="1200" spc="75" baseline="0" dirty="0">
                <a:solidFill>
                  <a:schemeClr val="accent2"/>
                </a:solidFill>
                <a:latin typeface="Obviously Wide Lght" pitchFamily="82" charset="77"/>
                <a:ea typeface="+mj-ea"/>
                <a:cs typeface="+mj-cs"/>
              </a:defRPr>
            </a:lvl1pPr>
          </a:lstStyle>
          <a:p>
            <a:r>
              <a:rPr lang="en-US" dirty="0"/>
              <a:t>CLICK TO ADD TITLE</a:t>
            </a:r>
          </a:p>
        </p:txBody>
      </p:sp>
      <p:grpSp>
        <p:nvGrpSpPr>
          <p:cNvPr id="46" name="Group 45">
            <a:extLst>
              <a:ext uri="{FF2B5EF4-FFF2-40B4-BE49-F238E27FC236}">
                <a16:creationId xmlns:a16="http://schemas.microsoft.com/office/drawing/2014/main" id="{4F07AFFE-02A7-8347-9039-32A144AFBD30}"/>
              </a:ext>
            </a:extLst>
          </p:cNvPr>
          <p:cNvGrpSpPr/>
          <p:nvPr userDrawn="1"/>
        </p:nvGrpSpPr>
        <p:grpSpPr>
          <a:xfrm>
            <a:off x="11479693" y="484773"/>
            <a:ext cx="712307" cy="5410029"/>
            <a:chOff x="11492959" y="484771"/>
            <a:chExt cx="712306" cy="5410029"/>
          </a:xfrm>
        </p:grpSpPr>
        <p:grpSp>
          <p:nvGrpSpPr>
            <p:cNvPr id="47" name="Group 46">
              <a:extLst>
                <a:ext uri="{FF2B5EF4-FFF2-40B4-BE49-F238E27FC236}">
                  <a16:creationId xmlns:a16="http://schemas.microsoft.com/office/drawing/2014/main" id="{A1C22115-CFBB-354C-BC4C-AFBDED0F8BAB}"/>
                </a:ext>
              </a:extLst>
            </p:cNvPr>
            <p:cNvGrpSpPr/>
            <p:nvPr userDrawn="1"/>
          </p:nvGrpSpPr>
          <p:grpSpPr>
            <a:xfrm>
              <a:off x="11492959" y="484771"/>
              <a:ext cx="712305" cy="98641"/>
              <a:chOff x="11492959" y="484771"/>
              <a:chExt cx="712305" cy="98641"/>
            </a:xfrm>
          </p:grpSpPr>
          <p:sp>
            <p:nvSpPr>
              <p:cNvPr id="64" name="object 12">
                <a:extLst>
                  <a:ext uri="{FF2B5EF4-FFF2-40B4-BE49-F238E27FC236}">
                    <a16:creationId xmlns:a16="http://schemas.microsoft.com/office/drawing/2014/main" id="{8F64E239-5EF9-D74E-B904-C27CB961B9C9}"/>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sz="1350"/>
              </a:p>
            </p:txBody>
          </p:sp>
          <p:sp>
            <p:nvSpPr>
              <p:cNvPr id="65" name="object 22">
                <a:extLst>
                  <a:ext uri="{FF2B5EF4-FFF2-40B4-BE49-F238E27FC236}">
                    <a16:creationId xmlns:a16="http://schemas.microsoft.com/office/drawing/2014/main" id="{A91727E6-4679-634D-B10B-1F43AA0DED7A}"/>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48" name="Group 47">
              <a:extLst>
                <a:ext uri="{FF2B5EF4-FFF2-40B4-BE49-F238E27FC236}">
                  <a16:creationId xmlns:a16="http://schemas.microsoft.com/office/drawing/2014/main" id="{8F668C74-5C26-E547-8B68-8A20C355C7EC}"/>
                </a:ext>
              </a:extLst>
            </p:cNvPr>
            <p:cNvGrpSpPr/>
            <p:nvPr userDrawn="1"/>
          </p:nvGrpSpPr>
          <p:grpSpPr>
            <a:xfrm>
              <a:off x="11492959" y="837460"/>
              <a:ext cx="712305" cy="112876"/>
              <a:chOff x="11492959" y="837460"/>
              <a:chExt cx="712305" cy="112876"/>
            </a:xfrm>
          </p:grpSpPr>
          <p:sp>
            <p:nvSpPr>
              <p:cNvPr id="61" name="object 10">
                <a:extLst>
                  <a:ext uri="{FF2B5EF4-FFF2-40B4-BE49-F238E27FC236}">
                    <a16:creationId xmlns:a16="http://schemas.microsoft.com/office/drawing/2014/main" id="{5AAD1A1F-4F4D-5349-BB89-A88B9A5EA73A}"/>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dirty="0"/>
              </a:p>
            </p:txBody>
          </p:sp>
          <p:sp>
            <p:nvSpPr>
              <p:cNvPr id="62" name="object 10">
                <a:extLst>
                  <a:ext uri="{FF2B5EF4-FFF2-40B4-BE49-F238E27FC236}">
                    <a16:creationId xmlns:a16="http://schemas.microsoft.com/office/drawing/2014/main" id="{D4D434CE-8440-304E-867A-B16CFCFB552A}"/>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63" name="object 22">
                <a:extLst>
                  <a:ext uri="{FF2B5EF4-FFF2-40B4-BE49-F238E27FC236}">
                    <a16:creationId xmlns:a16="http://schemas.microsoft.com/office/drawing/2014/main" id="{BF1F6D86-7ED8-054F-93D2-091217C96CE3}"/>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49" name="Group 48">
              <a:extLst>
                <a:ext uri="{FF2B5EF4-FFF2-40B4-BE49-F238E27FC236}">
                  <a16:creationId xmlns:a16="http://schemas.microsoft.com/office/drawing/2014/main" id="{C2EBBB97-FD44-DB4B-9865-098EF0DCAF94}"/>
                </a:ext>
              </a:extLst>
            </p:cNvPr>
            <p:cNvGrpSpPr/>
            <p:nvPr userDrawn="1"/>
          </p:nvGrpSpPr>
          <p:grpSpPr>
            <a:xfrm>
              <a:off x="11492959" y="1459641"/>
              <a:ext cx="712305" cy="18623"/>
              <a:chOff x="11492959" y="1459641"/>
              <a:chExt cx="712305" cy="18623"/>
            </a:xfrm>
          </p:grpSpPr>
          <p:sp>
            <p:nvSpPr>
              <p:cNvPr id="59" name="object 10">
                <a:extLst>
                  <a:ext uri="{FF2B5EF4-FFF2-40B4-BE49-F238E27FC236}">
                    <a16:creationId xmlns:a16="http://schemas.microsoft.com/office/drawing/2014/main" id="{143320EE-5C41-3241-82F8-7D395E0AD2B0}"/>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60" name="object 22">
                <a:extLst>
                  <a:ext uri="{FF2B5EF4-FFF2-40B4-BE49-F238E27FC236}">
                    <a16:creationId xmlns:a16="http://schemas.microsoft.com/office/drawing/2014/main" id="{F7360E1A-0BF2-6E40-ADD0-27E2EE0160A1}"/>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50" name="Group 49">
              <a:extLst>
                <a:ext uri="{FF2B5EF4-FFF2-40B4-BE49-F238E27FC236}">
                  <a16:creationId xmlns:a16="http://schemas.microsoft.com/office/drawing/2014/main" id="{48937F08-549B-734F-A5DE-17A7940D7124}"/>
                </a:ext>
              </a:extLst>
            </p:cNvPr>
            <p:cNvGrpSpPr/>
            <p:nvPr userDrawn="1"/>
          </p:nvGrpSpPr>
          <p:grpSpPr>
            <a:xfrm>
              <a:off x="11492959" y="2418879"/>
              <a:ext cx="712305" cy="126395"/>
              <a:chOff x="11492959" y="2418879"/>
              <a:chExt cx="712305" cy="126395"/>
            </a:xfrm>
          </p:grpSpPr>
          <p:sp>
            <p:nvSpPr>
              <p:cNvPr id="57" name="object 10">
                <a:extLst>
                  <a:ext uri="{FF2B5EF4-FFF2-40B4-BE49-F238E27FC236}">
                    <a16:creationId xmlns:a16="http://schemas.microsoft.com/office/drawing/2014/main" id="{DF3BAE29-CF22-7D4B-8ABA-5F85B3C03C34}"/>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58" name="object 22">
                <a:extLst>
                  <a:ext uri="{FF2B5EF4-FFF2-40B4-BE49-F238E27FC236}">
                    <a16:creationId xmlns:a16="http://schemas.microsoft.com/office/drawing/2014/main" id="{BF854A08-3726-1549-916C-E29985A3A9D9}"/>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sp>
          <p:nvSpPr>
            <p:cNvPr id="51" name="object 22">
              <a:extLst>
                <a:ext uri="{FF2B5EF4-FFF2-40B4-BE49-F238E27FC236}">
                  <a16:creationId xmlns:a16="http://schemas.microsoft.com/office/drawing/2014/main" id="{83825BD9-0B6F-9E48-A3EA-515A6AFC56B9}"/>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nvGrpSpPr>
            <p:cNvPr id="52" name="Group 51">
              <a:extLst>
                <a:ext uri="{FF2B5EF4-FFF2-40B4-BE49-F238E27FC236}">
                  <a16:creationId xmlns:a16="http://schemas.microsoft.com/office/drawing/2014/main" id="{5EDC41C9-8B8E-8540-AED0-3BFA81601E18}"/>
                </a:ext>
              </a:extLst>
            </p:cNvPr>
            <p:cNvGrpSpPr/>
            <p:nvPr userDrawn="1"/>
          </p:nvGrpSpPr>
          <p:grpSpPr>
            <a:xfrm>
              <a:off x="11492959" y="5160951"/>
              <a:ext cx="712305" cy="70754"/>
              <a:chOff x="11492959" y="5160951"/>
              <a:chExt cx="712305" cy="70754"/>
            </a:xfrm>
          </p:grpSpPr>
          <p:sp>
            <p:nvSpPr>
              <p:cNvPr id="55" name="object 22">
                <a:extLst>
                  <a:ext uri="{FF2B5EF4-FFF2-40B4-BE49-F238E27FC236}">
                    <a16:creationId xmlns:a16="http://schemas.microsoft.com/office/drawing/2014/main" id="{D180C815-D54E-7E4A-BC83-0892D165227C}"/>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56" name="object 10">
                <a:extLst>
                  <a:ext uri="{FF2B5EF4-FFF2-40B4-BE49-F238E27FC236}">
                    <a16:creationId xmlns:a16="http://schemas.microsoft.com/office/drawing/2014/main" id="{C47F86EA-9369-8C46-BDB4-97B338B55CF9}"/>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dirty="0"/>
              </a:p>
            </p:txBody>
          </p:sp>
        </p:grpSp>
        <p:sp>
          <p:nvSpPr>
            <p:cNvPr id="53" name="object 22">
              <a:extLst>
                <a:ext uri="{FF2B5EF4-FFF2-40B4-BE49-F238E27FC236}">
                  <a16:creationId xmlns:a16="http://schemas.microsoft.com/office/drawing/2014/main" id="{8CFBB2BB-FE7C-E948-8A4B-ED828BCB920F}"/>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54" name="object 10">
              <a:extLst>
                <a:ext uri="{FF2B5EF4-FFF2-40B4-BE49-F238E27FC236}">
                  <a16:creationId xmlns:a16="http://schemas.microsoft.com/office/drawing/2014/main" id="{203E17F6-EBB0-A84B-B4CF-F1697C214E67}"/>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dirty="0"/>
            </a:p>
          </p:txBody>
        </p:sp>
      </p:grpSp>
      <p:pic>
        <p:nvPicPr>
          <p:cNvPr id="66" name="object 3">
            <a:extLst>
              <a:ext uri="{FF2B5EF4-FFF2-40B4-BE49-F238E27FC236}">
                <a16:creationId xmlns:a16="http://schemas.microsoft.com/office/drawing/2014/main" id="{E8971CC0-D041-6F4F-B256-D3C87D8C202C}"/>
              </a:ext>
            </a:extLst>
          </p:cNvPr>
          <p:cNvPicPr/>
          <p:nvPr userDrawn="1"/>
        </p:nvPicPr>
        <p:blipFill>
          <a:blip r:embed="rId2" cstate="print">
            <a:alphaModFix/>
          </a:blip>
          <a:stretch>
            <a:fillRect/>
          </a:stretch>
        </p:blipFill>
        <p:spPr>
          <a:xfrm>
            <a:off x="0" y="-1"/>
            <a:ext cx="12215405" cy="431060"/>
          </a:xfrm>
          <a:prstGeom prst="rect">
            <a:avLst/>
          </a:prstGeom>
        </p:spPr>
      </p:pic>
      <p:pic>
        <p:nvPicPr>
          <p:cNvPr id="45" name="Picture 44">
            <a:extLst>
              <a:ext uri="{FF2B5EF4-FFF2-40B4-BE49-F238E27FC236}">
                <a16:creationId xmlns:a16="http://schemas.microsoft.com/office/drawing/2014/main" id="{4DB668B3-7F49-AB41-A402-BF56DD946A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8930" y="272641"/>
            <a:ext cx="732591" cy="732591"/>
          </a:xfrm>
          <a:prstGeom prst="rect">
            <a:avLst/>
          </a:prstGeom>
        </p:spPr>
      </p:pic>
    </p:spTree>
    <p:extLst>
      <p:ext uri="{BB962C8B-B14F-4D97-AF65-F5344CB8AC3E}">
        <p14:creationId xmlns:p14="http://schemas.microsoft.com/office/powerpoint/2010/main" val="669660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Intro Bold">
    <p:spTree>
      <p:nvGrpSpPr>
        <p:cNvPr id="1" name=""/>
        <p:cNvGrpSpPr/>
        <p:nvPr/>
      </p:nvGrpSpPr>
      <p:grpSpPr>
        <a:xfrm>
          <a:off x="0" y="0"/>
          <a:ext cx="0" cy="0"/>
          <a:chOff x="0" y="0"/>
          <a:chExt cx="0" cy="0"/>
        </a:xfrm>
      </p:grpSpPr>
      <p:pic>
        <p:nvPicPr>
          <p:cNvPr id="8" name="Picture 7" descr="A picture containing outdoor, blue, high, day&#10;&#10;Description automatically generated">
            <a:extLst>
              <a:ext uri="{FF2B5EF4-FFF2-40B4-BE49-F238E27FC236}">
                <a16:creationId xmlns:a16="http://schemas.microsoft.com/office/drawing/2014/main" id="{55F5FCC0-AF31-D544-8FB3-CAF4AB7E321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7" y="2634444"/>
            <a:ext cx="3198971" cy="1602589"/>
          </a:xfrm>
        </p:spPr>
        <p:txBody>
          <a:bodyPr lIns="0" tIns="0" rIns="0" bIns="0">
            <a:noAutofit/>
          </a:bodyPr>
          <a:lstStyle>
            <a:lvl1pPr algn="ctr">
              <a:defRPr sz="825" b="1" i="0" spc="300" baseline="0">
                <a:solidFill>
                  <a:srgbClr val="FFFFFF"/>
                </a:solidFill>
                <a:latin typeface="Obviously Wide Semi" pitchFamily="82" charset="77"/>
              </a:defRPr>
            </a:lvl1pPr>
          </a:lstStyle>
          <a:p>
            <a:r>
              <a:rPr lang="en-US" dirty="0"/>
              <a:t>CLICK TO ADD TITLE</a:t>
            </a:r>
          </a:p>
        </p:txBody>
      </p:sp>
      <p:grpSp>
        <p:nvGrpSpPr>
          <p:cNvPr id="9" name="Group 8">
            <a:extLst>
              <a:ext uri="{FF2B5EF4-FFF2-40B4-BE49-F238E27FC236}">
                <a16:creationId xmlns:a16="http://schemas.microsoft.com/office/drawing/2014/main" id="{2A9D808A-998A-5041-BFB1-7A2946F9ABE8}"/>
              </a:ext>
            </a:extLst>
          </p:cNvPr>
          <p:cNvGrpSpPr/>
          <p:nvPr/>
        </p:nvGrpSpPr>
        <p:grpSpPr>
          <a:xfrm>
            <a:off x="97536" y="2597086"/>
            <a:ext cx="11692128" cy="1663833"/>
            <a:chOff x="240378" y="4483837"/>
            <a:chExt cx="19200675" cy="2548833"/>
          </a:xfrm>
        </p:grpSpPr>
        <p:sp>
          <p:nvSpPr>
            <p:cNvPr id="10" name="object 7">
              <a:extLst>
                <a:ext uri="{FF2B5EF4-FFF2-40B4-BE49-F238E27FC236}">
                  <a16:creationId xmlns:a16="http://schemas.microsoft.com/office/drawing/2014/main" id="{8BB2DE5B-3FFD-ED4A-B1E5-CB90D9211F74}"/>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chemeClr val="accent1"/>
              </a:solidFill>
            </a:ln>
          </p:spPr>
          <p:txBody>
            <a:bodyPr wrap="square" lIns="0" tIns="0" rIns="0" bIns="0" rtlCol="0"/>
            <a:lstStyle/>
            <a:p>
              <a:endParaRPr sz="1350"/>
            </a:p>
          </p:txBody>
        </p:sp>
        <p:sp>
          <p:nvSpPr>
            <p:cNvPr id="11" name="object 8">
              <a:extLst>
                <a:ext uri="{FF2B5EF4-FFF2-40B4-BE49-F238E27FC236}">
                  <a16:creationId xmlns:a16="http://schemas.microsoft.com/office/drawing/2014/main" id="{74A3DAC4-4AFD-8D42-A1DD-8315FADF171F}"/>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chemeClr val="accent1"/>
              </a:solidFill>
            </a:ln>
          </p:spPr>
          <p:txBody>
            <a:bodyPr wrap="square" lIns="0" tIns="0" rIns="0" bIns="0" rtlCol="0"/>
            <a:lstStyle/>
            <a:p>
              <a:endParaRPr sz="1350"/>
            </a:p>
          </p:txBody>
        </p:sp>
        <p:sp>
          <p:nvSpPr>
            <p:cNvPr id="12" name="object 9">
              <a:extLst>
                <a:ext uri="{FF2B5EF4-FFF2-40B4-BE49-F238E27FC236}">
                  <a16:creationId xmlns:a16="http://schemas.microsoft.com/office/drawing/2014/main" id="{943264AF-72D4-0348-9907-1B87C4EE0386}"/>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13" name="object 10">
              <a:extLst>
                <a:ext uri="{FF2B5EF4-FFF2-40B4-BE49-F238E27FC236}">
                  <a16:creationId xmlns:a16="http://schemas.microsoft.com/office/drawing/2014/main" id="{F8DCC481-A695-E042-87D4-5CF1C327D425}"/>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sz="1350"/>
            </a:p>
          </p:txBody>
        </p:sp>
        <p:sp>
          <p:nvSpPr>
            <p:cNvPr id="14" name="object 11">
              <a:extLst>
                <a:ext uri="{FF2B5EF4-FFF2-40B4-BE49-F238E27FC236}">
                  <a16:creationId xmlns:a16="http://schemas.microsoft.com/office/drawing/2014/main" id="{8C5119C7-70B9-314A-A284-CC11B82D9A19}"/>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sz="1350"/>
            </a:p>
          </p:txBody>
        </p:sp>
        <p:sp>
          <p:nvSpPr>
            <p:cNvPr id="15" name="object 12">
              <a:extLst>
                <a:ext uri="{FF2B5EF4-FFF2-40B4-BE49-F238E27FC236}">
                  <a16:creationId xmlns:a16="http://schemas.microsoft.com/office/drawing/2014/main" id="{A790CFD8-B3EE-3B4B-B030-4DC4CB5E6044}"/>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chemeClr val="accent1"/>
              </a:solidFill>
            </a:ln>
          </p:spPr>
          <p:txBody>
            <a:bodyPr wrap="square" lIns="0" tIns="0" rIns="0" bIns="0" rtlCol="0"/>
            <a:lstStyle/>
            <a:p>
              <a:endParaRPr sz="1350"/>
            </a:p>
          </p:txBody>
        </p:sp>
        <p:sp>
          <p:nvSpPr>
            <p:cNvPr id="16" name="object 13">
              <a:extLst>
                <a:ext uri="{FF2B5EF4-FFF2-40B4-BE49-F238E27FC236}">
                  <a16:creationId xmlns:a16="http://schemas.microsoft.com/office/drawing/2014/main" id="{80F6F9EB-9F98-E747-89E5-9527BDB490FE}"/>
                </a:ext>
              </a:extLst>
            </p:cNvPr>
            <p:cNvSpPr/>
            <p:nvPr/>
          </p:nvSpPr>
          <p:spPr>
            <a:xfrm>
              <a:off x="11270664" y="5664880"/>
              <a:ext cx="0" cy="1367790"/>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sz="1350"/>
            </a:p>
          </p:txBody>
        </p:sp>
        <p:sp>
          <p:nvSpPr>
            <p:cNvPr id="17" name="object 14">
              <a:extLst>
                <a:ext uri="{FF2B5EF4-FFF2-40B4-BE49-F238E27FC236}">
                  <a16:creationId xmlns:a16="http://schemas.microsoft.com/office/drawing/2014/main" id="{B36F2233-92DA-7D46-A0DE-85461A5DB1D4}"/>
                </a:ext>
              </a:extLst>
            </p:cNvPr>
            <p:cNvSpPr/>
            <p:nvPr/>
          </p:nvSpPr>
          <p:spPr>
            <a:xfrm>
              <a:off x="15300301"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sz="1350"/>
            </a:p>
          </p:txBody>
        </p:sp>
        <p:sp>
          <p:nvSpPr>
            <p:cNvPr id="18" name="object 15">
              <a:extLst>
                <a:ext uri="{FF2B5EF4-FFF2-40B4-BE49-F238E27FC236}">
                  <a16:creationId xmlns:a16="http://schemas.microsoft.com/office/drawing/2014/main" id="{4E2D492C-3EDE-C74B-B549-F35C07EA1682}"/>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sz="1350"/>
            </a:p>
          </p:txBody>
        </p:sp>
        <p:sp>
          <p:nvSpPr>
            <p:cNvPr id="19" name="object 16">
              <a:extLst>
                <a:ext uri="{FF2B5EF4-FFF2-40B4-BE49-F238E27FC236}">
                  <a16:creationId xmlns:a16="http://schemas.microsoft.com/office/drawing/2014/main" id="{18DBC867-C47F-654C-B38C-F8DCAC3AE98F}"/>
                </a:ext>
              </a:extLst>
            </p:cNvPr>
            <p:cNvSpPr/>
            <p:nvPr/>
          </p:nvSpPr>
          <p:spPr>
            <a:xfrm>
              <a:off x="15866947" y="5628290"/>
              <a:ext cx="0" cy="1367790"/>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sz="1350"/>
            </a:p>
          </p:txBody>
        </p:sp>
        <p:sp>
          <p:nvSpPr>
            <p:cNvPr id="20" name="object 17">
              <a:extLst>
                <a:ext uri="{FF2B5EF4-FFF2-40B4-BE49-F238E27FC236}">
                  <a16:creationId xmlns:a16="http://schemas.microsoft.com/office/drawing/2014/main" id="{DDE6AE74-3EA2-9D4C-B18A-B9485EA57A66}"/>
                </a:ext>
              </a:extLst>
            </p:cNvPr>
            <p:cNvSpPr/>
            <p:nvPr/>
          </p:nvSpPr>
          <p:spPr>
            <a:xfrm>
              <a:off x="15965052" y="4738307"/>
              <a:ext cx="0" cy="1367790"/>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sz="1350"/>
            </a:p>
          </p:txBody>
        </p:sp>
        <p:sp>
          <p:nvSpPr>
            <p:cNvPr id="21" name="object 18">
              <a:extLst>
                <a:ext uri="{FF2B5EF4-FFF2-40B4-BE49-F238E27FC236}">
                  <a16:creationId xmlns:a16="http://schemas.microsoft.com/office/drawing/2014/main" id="{A0EAA463-9738-8345-883E-EC969D00DDE2}"/>
                </a:ext>
              </a:extLst>
            </p:cNvPr>
            <p:cNvSpPr/>
            <p:nvPr/>
          </p:nvSpPr>
          <p:spPr>
            <a:xfrm>
              <a:off x="15382035" y="4541066"/>
              <a:ext cx="0" cy="1367790"/>
            </a:xfrm>
            <a:custGeom>
              <a:avLst/>
              <a:gdLst/>
              <a:ahLst/>
              <a:cxnLst/>
              <a:rect l="l" t="t" r="r" b="b"/>
              <a:pathLst>
                <a:path h="1367789">
                  <a:moveTo>
                    <a:pt x="0" y="1367581"/>
                  </a:moveTo>
                  <a:lnTo>
                    <a:pt x="0" y="0"/>
                  </a:lnTo>
                </a:path>
              </a:pathLst>
            </a:custGeom>
            <a:ln w="32742">
              <a:solidFill>
                <a:schemeClr val="accent1"/>
              </a:solidFill>
            </a:ln>
          </p:spPr>
          <p:txBody>
            <a:bodyPr wrap="square" lIns="0" tIns="0" rIns="0" bIns="0" rtlCol="0"/>
            <a:lstStyle/>
            <a:p>
              <a:endParaRPr sz="1350"/>
            </a:p>
          </p:txBody>
        </p:sp>
        <p:sp>
          <p:nvSpPr>
            <p:cNvPr id="22" name="object 19">
              <a:extLst>
                <a:ext uri="{FF2B5EF4-FFF2-40B4-BE49-F238E27FC236}">
                  <a16:creationId xmlns:a16="http://schemas.microsoft.com/office/drawing/2014/main" id="{A134924B-7C79-EB46-95A6-877C3B60E905}"/>
                </a:ext>
              </a:extLst>
            </p:cNvPr>
            <p:cNvSpPr/>
            <p:nvPr/>
          </p:nvSpPr>
          <p:spPr>
            <a:xfrm>
              <a:off x="11695753" y="5422101"/>
              <a:ext cx="0" cy="1367790"/>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sz="1350"/>
            </a:p>
          </p:txBody>
        </p:sp>
        <p:sp>
          <p:nvSpPr>
            <p:cNvPr id="23" name="object 20">
              <a:extLst>
                <a:ext uri="{FF2B5EF4-FFF2-40B4-BE49-F238E27FC236}">
                  <a16:creationId xmlns:a16="http://schemas.microsoft.com/office/drawing/2014/main" id="{1EF490C6-E8DA-4542-93EE-30ADD1305A2B}"/>
                </a:ext>
              </a:extLst>
            </p:cNvPr>
            <p:cNvSpPr/>
            <p:nvPr/>
          </p:nvSpPr>
          <p:spPr>
            <a:xfrm>
              <a:off x="11336750" y="4483837"/>
              <a:ext cx="0" cy="1367790"/>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sz="1350"/>
            </a:p>
          </p:txBody>
        </p:sp>
        <p:sp>
          <p:nvSpPr>
            <p:cNvPr id="24" name="object 21">
              <a:extLst>
                <a:ext uri="{FF2B5EF4-FFF2-40B4-BE49-F238E27FC236}">
                  <a16:creationId xmlns:a16="http://schemas.microsoft.com/office/drawing/2014/main" id="{68D33E33-5F94-404E-B2BB-FCEC25EBADD3}"/>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chemeClr val="accent1"/>
              </a:solidFill>
            </a:ln>
          </p:spPr>
          <p:txBody>
            <a:bodyPr wrap="square" lIns="0" tIns="0" rIns="0" bIns="0" rtlCol="0"/>
            <a:lstStyle/>
            <a:p>
              <a:endParaRPr sz="1350"/>
            </a:p>
          </p:txBody>
        </p:sp>
        <p:sp>
          <p:nvSpPr>
            <p:cNvPr id="25" name="object 22">
              <a:extLst>
                <a:ext uri="{FF2B5EF4-FFF2-40B4-BE49-F238E27FC236}">
                  <a16:creationId xmlns:a16="http://schemas.microsoft.com/office/drawing/2014/main" id="{B9FCFFB0-0094-6448-87C3-0154061E6C27}"/>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26" name="object 23">
              <a:extLst>
                <a:ext uri="{FF2B5EF4-FFF2-40B4-BE49-F238E27FC236}">
                  <a16:creationId xmlns:a16="http://schemas.microsoft.com/office/drawing/2014/main" id="{CF8FCD71-F358-5C4E-934B-2BA8DB2A609C}"/>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27" name="object 24">
              <a:extLst>
                <a:ext uri="{FF2B5EF4-FFF2-40B4-BE49-F238E27FC236}">
                  <a16:creationId xmlns:a16="http://schemas.microsoft.com/office/drawing/2014/main" id="{4D434D3D-7DBC-6742-A8D9-F8B8FC8E1E05}"/>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sz="1350"/>
            </a:p>
          </p:txBody>
        </p:sp>
        <p:sp>
          <p:nvSpPr>
            <p:cNvPr id="28" name="object 25">
              <a:extLst>
                <a:ext uri="{FF2B5EF4-FFF2-40B4-BE49-F238E27FC236}">
                  <a16:creationId xmlns:a16="http://schemas.microsoft.com/office/drawing/2014/main" id="{8EA3B669-29FF-324B-8875-96C4B0655102}"/>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29" name="object 26">
              <a:extLst>
                <a:ext uri="{FF2B5EF4-FFF2-40B4-BE49-F238E27FC236}">
                  <a16:creationId xmlns:a16="http://schemas.microsoft.com/office/drawing/2014/main" id="{A7AB49EB-807B-EF46-A499-50B61F00A44C}"/>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sz="1350"/>
            </a:p>
          </p:txBody>
        </p:sp>
        <p:sp>
          <p:nvSpPr>
            <p:cNvPr id="30" name="object 27">
              <a:extLst>
                <a:ext uri="{FF2B5EF4-FFF2-40B4-BE49-F238E27FC236}">
                  <a16:creationId xmlns:a16="http://schemas.microsoft.com/office/drawing/2014/main" id="{D7F997AF-AEF9-2744-936C-FDF7EDD6EF1C}"/>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chemeClr val="accent1"/>
              </a:solidFill>
            </a:ln>
          </p:spPr>
          <p:txBody>
            <a:bodyPr wrap="square" lIns="0" tIns="0" rIns="0" bIns="0" rtlCol="0"/>
            <a:lstStyle/>
            <a:p>
              <a:endParaRPr sz="1350"/>
            </a:p>
          </p:txBody>
        </p:sp>
        <p:sp>
          <p:nvSpPr>
            <p:cNvPr id="31" name="object 28">
              <a:extLst>
                <a:ext uri="{FF2B5EF4-FFF2-40B4-BE49-F238E27FC236}">
                  <a16:creationId xmlns:a16="http://schemas.microsoft.com/office/drawing/2014/main" id="{6E991268-9DEC-3849-86EC-C254119BE1B1}"/>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sz="1350"/>
            </a:p>
          </p:txBody>
        </p:sp>
      </p:gr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4779964" y="1731965"/>
            <a:ext cx="1754187" cy="3254375"/>
          </a:xfrm>
          <a:solidFill>
            <a:srgbClr val="FFFFFF"/>
          </a:solidFill>
        </p:spPr>
        <p:txBody>
          <a:bodyPr/>
          <a:lstStyle/>
          <a:p>
            <a:r>
              <a:rPr lang="en-US" dirty="0"/>
              <a:t>CLICK TO ADD PHOTO</a:t>
            </a:r>
          </a:p>
        </p:txBody>
      </p:sp>
      <p:sp>
        <p:nvSpPr>
          <p:cNvPr id="34" name="Picture Placeholder 32">
            <a:extLst>
              <a:ext uri="{FF2B5EF4-FFF2-40B4-BE49-F238E27FC236}">
                <a16:creationId xmlns:a16="http://schemas.microsoft.com/office/drawing/2014/main" id="{9EE5868A-D875-504B-BFAC-08676BF0F86E}"/>
              </a:ext>
            </a:extLst>
          </p:cNvPr>
          <p:cNvSpPr>
            <a:spLocks noGrp="1"/>
          </p:cNvSpPr>
          <p:nvPr>
            <p:ph type="pic" sz="quarter" idx="14" hasCustomPrompt="1"/>
          </p:nvPr>
        </p:nvSpPr>
        <p:spPr>
          <a:xfrm>
            <a:off x="7291516" y="1731965"/>
            <a:ext cx="1754187" cy="3254375"/>
          </a:xfrm>
          <a:solidFill>
            <a:srgbClr val="FFFFFF"/>
          </a:solidFill>
        </p:spPr>
        <p:txBody>
          <a:bodyPr/>
          <a:lstStyle/>
          <a:p>
            <a:r>
              <a:rPr lang="en-US" dirty="0"/>
              <a:t>CLICK TO ADD PHOTO</a:t>
            </a:r>
          </a:p>
        </p:txBody>
      </p:sp>
      <p:sp>
        <p:nvSpPr>
          <p:cNvPr id="35" name="Picture Placeholder 32">
            <a:extLst>
              <a:ext uri="{FF2B5EF4-FFF2-40B4-BE49-F238E27FC236}">
                <a16:creationId xmlns:a16="http://schemas.microsoft.com/office/drawing/2014/main" id="{D6FB1BFA-CB90-4148-93FA-32F819BD9767}"/>
              </a:ext>
            </a:extLst>
          </p:cNvPr>
          <p:cNvSpPr>
            <a:spLocks noGrp="1"/>
          </p:cNvSpPr>
          <p:nvPr>
            <p:ph type="pic" sz="quarter" idx="15" hasCustomPrompt="1"/>
          </p:nvPr>
        </p:nvSpPr>
        <p:spPr>
          <a:xfrm>
            <a:off x="9803068" y="1731965"/>
            <a:ext cx="1754187" cy="3254375"/>
          </a:xfrm>
          <a:solidFill>
            <a:srgbClr val="FFFFFF"/>
          </a:solidFill>
        </p:spPr>
        <p:txBody>
          <a:bodyPr/>
          <a:lstStyle/>
          <a:p>
            <a:r>
              <a:rPr lang="en-US" dirty="0"/>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779965" y="5108946"/>
            <a:ext cx="2169473" cy="1358900"/>
          </a:xfrm>
        </p:spPr>
        <p:txBody>
          <a:bodyPr lIns="0" tIns="0" rIns="0" bIns="0">
            <a:noAutofit/>
          </a:bodyPr>
          <a:lstStyle>
            <a:lvl1pPr marL="0" indent="0">
              <a:spcBef>
                <a:spcPts val="0"/>
              </a:spcBef>
              <a:buNone/>
              <a:defRPr sz="825" b="1" i="0">
                <a:solidFill>
                  <a:srgbClr val="FFFFFF"/>
                </a:solidFill>
                <a:latin typeface="Obviously Wide Semi" pitchFamily="82" charset="77"/>
              </a:defRPr>
            </a:lvl1pPr>
            <a:lvl2pPr marL="8335" indent="0">
              <a:buNone/>
              <a:tabLst/>
              <a:defRPr sz="600" b="1" i="0">
                <a:solidFill>
                  <a:schemeClr val="accent1"/>
                </a:solidFill>
                <a:latin typeface="Obviously Wide Medi" pitchFamily="82" charset="77"/>
              </a:defRPr>
            </a:lvl2pPr>
            <a:lvl3pPr marL="685800" indent="0">
              <a:buNone/>
              <a:defRPr/>
            </a:lvl3pPr>
            <a:lvl4pPr marL="1028700" indent="0">
              <a:buNone/>
              <a:defRPr/>
            </a:lvl4pPr>
            <a:lvl5pPr marL="13716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8" name="Text Placeholder 36">
            <a:extLst>
              <a:ext uri="{FF2B5EF4-FFF2-40B4-BE49-F238E27FC236}">
                <a16:creationId xmlns:a16="http://schemas.microsoft.com/office/drawing/2014/main" id="{1ED53BDF-8FC7-5B41-8852-DA848F467A45}"/>
              </a:ext>
            </a:extLst>
          </p:cNvPr>
          <p:cNvSpPr>
            <a:spLocks noGrp="1"/>
          </p:cNvSpPr>
          <p:nvPr>
            <p:ph type="body" sz="quarter" idx="17" hasCustomPrompt="1"/>
          </p:nvPr>
        </p:nvSpPr>
        <p:spPr>
          <a:xfrm>
            <a:off x="7291517" y="5108946"/>
            <a:ext cx="2169473" cy="1358900"/>
          </a:xfrm>
        </p:spPr>
        <p:txBody>
          <a:bodyPr lIns="0" tIns="0" rIns="0" bIns="0">
            <a:noAutofit/>
          </a:bodyPr>
          <a:lstStyle>
            <a:lvl1pPr marL="0" indent="0">
              <a:spcBef>
                <a:spcPts val="0"/>
              </a:spcBef>
              <a:buNone/>
              <a:defRPr sz="825" b="1" i="0">
                <a:solidFill>
                  <a:srgbClr val="FFFFFF"/>
                </a:solidFill>
                <a:latin typeface="Obviously Wide Semi" pitchFamily="82" charset="77"/>
              </a:defRPr>
            </a:lvl1pPr>
            <a:lvl2pPr marL="8335" indent="0">
              <a:buNone/>
              <a:tabLst/>
              <a:defRPr sz="600" b="1" i="0">
                <a:solidFill>
                  <a:schemeClr val="accent1"/>
                </a:solidFill>
                <a:latin typeface="Obviously Wide Medi" pitchFamily="82" charset="77"/>
              </a:defRPr>
            </a:lvl2pPr>
            <a:lvl3pPr marL="685800" indent="0">
              <a:buNone/>
              <a:defRPr/>
            </a:lvl3pPr>
            <a:lvl4pPr marL="1028700" indent="0">
              <a:buNone/>
              <a:defRPr/>
            </a:lvl4pPr>
            <a:lvl5pPr marL="13716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9" name="Text Placeholder 36">
            <a:extLst>
              <a:ext uri="{FF2B5EF4-FFF2-40B4-BE49-F238E27FC236}">
                <a16:creationId xmlns:a16="http://schemas.microsoft.com/office/drawing/2014/main" id="{E802398C-B22E-8A4E-AD12-4F7A8A973E26}"/>
              </a:ext>
            </a:extLst>
          </p:cNvPr>
          <p:cNvSpPr>
            <a:spLocks noGrp="1"/>
          </p:cNvSpPr>
          <p:nvPr>
            <p:ph type="body" sz="quarter" idx="18" hasCustomPrompt="1"/>
          </p:nvPr>
        </p:nvSpPr>
        <p:spPr>
          <a:xfrm>
            <a:off x="9803069" y="5108946"/>
            <a:ext cx="2169473" cy="1358900"/>
          </a:xfrm>
        </p:spPr>
        <p:txBody>
          <a:bodyPr lIns="0" tIns="0" rIns="0" bIns="0">
            <a:noAutofit/>
          </a:bodyPr>
          <a:lstStyle>
            <a:lvl1pPr marL="0" indent="0">
              <a:spcBef>
                <a:spcPts val="0"/>
              </a:spcBef>
              <a:buNone/>
              <a:defRPr sz="825" b="1" i="0">
                <a:solidFill>
                  <a:srgbClr val="FFFFFF"/>
                </a:solidFill>
                <a:latin typeface="Obviously Wide Semi" pitchFamily="82" charset="77"/>
              </a:defRPr>
            </a:lvl1pPr>
            <a:lvl2pPr marL="8335" indent="0">
              <a:buNone/>
              <a:tabLst/>
              <a:defRPr sz="600" b="1" i="0">
                <a:solidFill>
                  <a:schemeClr val="accent1"/>
                </a:solidFill>
                <a:latin typeface="Obviously Wide Medi" pitchFamily="82" charset="77"/>
              </a:defRPr>
            </a:lvl2pPr>
            <a:lvl3pPr marL="685800" indent="0">
              <a:buNone/>
              <a:defRPr/>
            </a:lvl3pPr>
            <a:lvl4pPr marL="1028700" indent="0">
              <a:buNone/>
              <a:defRPr/>
            </a:lvl4pPr>
            <a:lvl5pPr marL="13716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6" name="Slide Number Placeholder 5">
            <a:extLst>
              <a:ext uri="{FF2B5EF4-FFF2-40B4-BE49-F238E27FC236}">
                <a16:creationId xmlns:a16="http://schemas.microsoft.com/office/drawing/2014/main" id="{9752AA80-7B31-474B-87C3-AD46DD0921E6}"/>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rgbClr val="FFFFFF"/>
                </a:solidFill>
              </a:rPr>
              <a:pPr/>
              <a:t>‹#›</a:t>
            </a:fld>
            <a:endParaRPr lang="en-US" sz="900" dirty="0">
              <a:solidFill>
                <a:srgbClr val="FFFFFF"/>
              </a:solidFill>
            </a:endParaRPr>
          </a:p>
        </p:txBody>
      </p:sp>
    </p:spTree>
    <p:extLst>
      <p:ext uri="{BB962C8B-B14F-4D97-AF65-F5344CB8AC3E}">
        <p14:creationId xmlns:p14="http://schemas.microsoft.com/office/powerpoint/2010/main" val="266510290"/>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Text-Orang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chemeClr val="accent2"/>
                </a:solidFill>
              </a:rPr>
              <a:pPr/>
              <a:t>‹#›</a:t>
            </a:fld>
            <a:endParaRPr lang="en-US" sz="900"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3530" y="2000251"/>
            <a:ext cx="5827071" cy="413340"/>
          </a:xfrm>
        </p:spPr>
        <p:txBody>
          <a:bodyPr lIns="0" tIns="0" rIns="0" bIns="0">
            <a:noAutofit/>
          </a:bodyPr>
          <a:lstStyle>
            <a:lvl1pPr marL="0" indent="0">
              <a:buNone/>
              <a:defRPr lang="en-US" sz="1500" b="1" i="0" kern="1200" dirty="0">
                <a:solidFill>
                  <a:schemeClr val="accent2"/>
                </a:solidFill>
                <a:latin typeface="Obviously Wide Medi" pitchFamily="82" charset="77"/>
                <a:ea typeface="+mn-ea"/>
                <a:cs typeface="+mn-cs"/>
              </a:defRPr>
            </a:lvl1pPr>
          </a:lstStyle>
          <a:p>
            <a:pPr marL="0" lvl="0" indent="0" algn="l" defTabSz="685800" rtl="0" eaLnBrk="1" latinLnBrk="0" hangingPunct="1">
              <a:lnSpc>
                <a:spcPct val="90000"/>
              </a:lnSpc>
              <a:spcBef>
                <a:spcPts val="750"/>
              </a:spcBef>
              <a:buFont typeface="Arial" panose="020B0604020202020204" pitchFamily="34" charset="0"/>
              <a:buNone/>
            </a:pPr>
            <a:r>
              <a:rPr lang="en-US" dirty="0"/>
              <a:t>Click to Add Section Header</a:t>
            </a:r>
          </a:p>
        </p:txBody>
      </p:sp>
      <p:sp>
        <p:nvSpPr>
          <p:cNvPr id="4" name="Text Placeholder 3">
            <a:extLst>
              <a:ext uri="{FF2B5EF4-FFF2-40B4-BE49-F238E27FC236}">
                <a16:creationId xmlns:a16="http://schemas.microsoft.com/office/drawing/2014/main" id="{3161FB7C-4023-4845-8951-9DDECD6B5AC8}"/>
              </a:ext>
            </a:extLst>
          </p:cNvPr>
          <p:cNvSpPr>
            <a:spLocks noGrp="1"/>
          </p:cNvSpPr>
          <p:nvPr>
            <p:ph type="body" sz="quarter" idx="19" hasCustomPrompt="1"/>
          </p:nvPr>
        </p:nvSpPr>
        <p:spPr>
          <a:xfrm>
            <a:off x="243530" y="2730502"/>
            <a:ext cx="5827071" cy="3865563"/>
          </a:xfrm>
        </p:spPr>
        <p:txBody>
          <a:bodyPr lIns="0" tIns="0" rIns="0" bIns="0">
            <a:noAutofit/>
          </a:bodyPr>
          <a:lstStyle>
            <a:lvl1pPr marL="8334"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b="0" i="0">
                <a:latin typeface="Gentona Book" pitchFamily="2" charset="77"/>
              </a:defRPr>
            </a:lvl1pPr>
            <a:lvl2pPr marL="135731" indent="-127397">
              <a:tabLst/>
              <a:defRPr sz="1500" b="0" i="0">
                <a:latin typeface="Gentona Book" pitchFamily="2" charset="77"/>
              </a:defRPr>
            </a:lvl2pPr>
            <a:lvl3pPr marL="135731" indent="-127397">
              <a:tabLst/>
              <a:defRPr sz="1500" b="0" i="0">
                <a:latin typeface="Gentona Book" pitchFamily="2" charset="77"/>
              </a:defRPr>
            </a:lvl3pPr>
            <a:lvl4pPr marL="135731" indent="-127397">
              <a:tabLst/>
              <a:defRPr sz="1500" b="0" i="0">
                <a:latin typeface="Gentona Book" pitchFamily="2" charset="77"/>
              </a:defRPr>
            </a:lvl4pPr>
            <a:lvl5pPr marL="135731" indent="-127397">
              <a:tabLst/>
              <a:defRPr sz="1500" b="0" i="0">
                <a:latin typeface="Gentona Book" pitchFamily="2" charset="77"/>
              </a:defRPr>
            </a:lvl5pPr>
          </a:lstStyle>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5" name="Text Placeholder 3">
            <a:extLst>
              <a:ext uri="{FF2B5EF4-FFF2-40B4-BE49-F238E27FC236}">
                <a16:creationId xmlns:a16="http://schemas.microsoft.com/office/drawing/2014/main" id="{E6B2B4E8-858F-E442-A0C0-2604E30ACC19}"/>
              </a:ext>
            </a:extLst>
          </p:cNvPr>
          <p:cNvSpPr>
            <a:spLocks noGrp="1"/>
          </p:cNvSpPr>
          <p:nvPr>
            <p:ph type="body" sz="quarter" idx="20" hasCustomPrompt="1"/>
          </p:nvPr>
        </p:nvSpPr>
        <p:spPr>
          <a:xfrm>
            <a:off x="6097652" y="2730502"/>
            <a:ext cx="5521325" cy="3865563"/>
          </a:xfrm>
        </p:spPr>
        <p:txBody>
          <a:bodyPr lIns="0" tIns="0" rIns="0" bIns="0">
            <a:noAutofit/>
          </a:bodyPr>
          <a:lstStyle>
            <a:lvl1pPr marL="8334"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b="0" i="0">
                <a:latin typeface="Gentona Book" pitchFamily="2" charset="77"/>
              </a:defRPr>
            </a:lvl1pPr>
            <a:lvl2pPr marL="135731" indent="-127397">
              <a:tabLst/>
              <a:defRPr sz="1500" b="0" i="0">
                <a:latin typeface="Gentona Book" pitchFamily="2" charset="77"/>
              </a:defRPr>
            </a:lvl2pPr>
            <a:lvl3pPr marL="135731" indent="-127397">
              <a:tabLst/>
              <a:defRPr sz="1500" b="0" i="0">
                <a:latin typeface="Gentona Book" pitchFamily="2" charset="77"/>
              </a:defRPr>
            </a:lvl3pPr>
            <a:lvl4pPr marL="135731" indent="-127397">
              <a:tabLst/>
              <a:defRPr sz="1500" b="0" i="0">
                <a:latin typeface="Gentona Book" pitchFamily="2" charset="77"/>
              </a:defRPr>
            </a:lvl4pPr>
            <a:lvl5pPr marL="135731" indent="-127397">
              <a:tabLst/>
              <a:defRPr sz="1500" b="0" i="0">
                <a:latin typeface="Gentona Book" pitchFamily="2" charset="77"/>
              </a:defRPr>
            </a:lvl5pPr>
          </a:lstStyle>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1" name="Title 1">
            <a:extLst>
              <a:ext uri="{FF2B5EF4-FFF2-40B4-BE49-F238E27FC236}">
                <a16:creationId xmlns:a16="http://schemas.microsoft.com/office/drawing/2014/main" id="{62634540-58F9-9948-8899-1026D1045379}"/>
              </a:ext>
            </a:extLst>
          </p:cNvPr>
          <p:cNvSpPr>
            <a:spLocks noGrp="1"/>
          </p:cNvSpPr>
          <p:nvPr>
            <p:ph type="title" hasCustomPrompt="1"/>
          </p:nvPr>
        </p:nvSpPr>
        <p:spPr>
          <a:xfrm>
            <a:off x="1082614" y="265882"/>
            <a:ext cx="10697361" cy="720987"/>
          </a:xfrm>
        </p:spPr>
        <p:txBody>
          <a:bodyPr lIns="0" tIns="0" rIns="0" bIns="0" anchor="b" anchorCtr="0">
            <a:noAutofit/>
          </a:bodyPr>
          <a:lstStyle>
            <a:lvl1pPr algn="l" defTabSz="685800" rtl="0" eaLnBrk="1" latinLnBrk="0" hangingPunct="1">
              <a:lnSpc>
                <a:spcPct val="90000"/>
              </a:lnSpc>
              <a:spcBef>
                <a:spcPct val="0"/>
              </a:spcBef>
              <a:buNone/>
              <a:defRPr lang="en-US" sz="1800" b="1" i="0" kern="1200" spc="75" baseline="0" dirty="0">
                <a:solidFill>
                  <a:schemeClr val="accent2"/>
                </a:solidFill>
                <a:latin typeface="Obviously Wide Lght" pitchFamily="82" charset="77"/>
                <a:ea typeface="+mj-ea"/>
                <a:cs typeface="+mj-cs"/>
              </a:defRPr>
            </a:lvl1pPr>
          </a:lstStyle>
          <a:p>
            <a:r>
              <a:rPr lang="en-US" dirty="0"/>
              <a:t>CLICK TO ADD TITLE</a:t>
            </a:r>
          </a:p>
        </p:txBody>
      </p:sp>
      <p:grpSp>
        <p:nvGrpSpPr>
          <p:cNvPr id="45" name="Group 44">
            <a:extLst>
              <a:ext uri="{FF2B5EF4-FFF2-40B4-BE49-F238E27FC236}">
                <a16:creationId xmlns:a16="http://schemas.microsoft.com/office/drawing/2014/main" id="{E5F0B839-9353-E846-AD47-E0CA9DAEDC3E}"/>
              </a:ext>
            </a:extLst>
          </p:cNvPr>
          <p:cNvGrpSpPr/>
          <p:nvPr userDrawn="1"/>
        </p:nvGrpSpPr>
        <p:grpSpPr>
          <a:xfrm>
            <a:off x="11479693" y="484773"/>
            <a:ext cx="712307" cy="5410029"/>
            <a:chOff x="11492959" y="484771"/>
            <a:chExt cx="712306" cy="5410029"/>
          </a:xfrm>
        </p:grpSpPr>
        <p:grpSp>
          <p:nvGrpSpPr>
            <p:cNvPr id="46" name="Group 45">
              <a:extLst>
                <a:ext uri="{FF2B5EF4-FFF2-40B4-BE49-F238E27FC236}">
                  <a16:creationId xmlns:a16="http://schemas.microsoft.com/office/drawing/2014/main" id="{0DFC5487-CD62-CB4E-A4E3-A1E9D83EDC08}"/>
                </a:ext>
              </a:extLst>
            </p:cNvPr>
            <p:cNvGrpSpPr/>
            <p:nvPr userDrawn="1"/>
          </p:nvGrpSpPr>
          <p:grpSpPr>
            <a:xfrm>
              <a:off x="11492959" y="484771"/>
              <a:ext cx="712305" cy="98641"/>
              <a:chOff x="11492959" y="484771"/>
              <a:chExt cx="712305" cy="98641"/>
            </a:xfrm>
          </p:grpSpPr>
          <p:sp>
            <p:nvSpPr>
              <p:cNvPr id="63" name="object 12">
                <a:extLst>
                  <a:ext uri="{FF2B5EF4-FFF2-40B4-BE49-F238E27FC236}">
                    <a16:creationId xmlns:a16="http://schemas.microsoft.com/office/drawing/2014/main" id="{17573EB3-047D-BC44-93E1-5C114BA32B79}"/>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sz="1350"/>
              </a:p>
            </p:txBody>
          </p:sp>
          <p:sp>
            <p:nvSpPr>
              <p:cNvPr id="64" name="object 22">
                <a:extLst>
                  <a:ext uri="{FF2B5EF4-FFF2-40B4-BE49-F238E27FC236}">
                    <a16:creationId xmlns:a16="http://schemas.microsoft.com/office/drawing/2014/main" id="{9DE04C44-735E-D24D-96C5-B25A500FADAE}"/>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47" name="Group 46">
              <a:extLst>
                <a:ext uri="{FF2B5EF4-FFF2-40B4-BE49-F238E27FC236}">
                  <a16:creationId xmlns:a16="http://schemas.microsoft.com/office/drawing/2014/main" id="{D3807DD3-597D-B446-BFDF-38E89FCF3473}"/>
                </a:ext>
              </a:extLst>
            </p:cNvPr>
            <p:cNvGrpSpPr/>
            <p:nvPr userDrawn="1"/>
          </p:nvGrpSpPr>
          <p:grpSpPr>
            <a:xfrm>
              <a:off x="11492959" y="837460"/>
              <a:ext cx="712305" cy="112876"/>
              <a:chOff x="11492959" y="837460"/>
              <a:chExt cx="712305" cy="112876"/>
            </a:xfrm>
          </p:grpSpPr>
          <p:sp>
            <p:nvSpPr>
              <p:cNvPr id="60" name="object 10">
                <a:extLst>
                  <a:ext uri="{FF2B5EF4-FFF2-40B4-BE49-F238E27FC236}">
                    <a16:creationId xmlns:a16="http://schemas.microsoft.com/office/drawing/2014/main" id="{E070191D-56A9-7C49-BCBA-92FBB3DEA655}"/>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dirty="0"/>
              </a:p>
            </p:txBody>
          </p:sp>
          <p:sp>
            <p:nvSpPr>
              <p:cNvPr id="61" name="object 10">
                <a:extLst>
                  <a:ext uri="{FF2B5EF4-FFF2-40B4-BE49-F238E27FC236}">
                    <a16:creationId xmlns:a16="http://schemas.microsoft.com/office/drawing/2014/main" id="{7DB34162-57C7-8446-BE88-8A38F9F44DD2}"/>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62" name="object 22">
                <a:extLst>
                  <a:ext uri="{FF2B5EF4-FFF2-40B4-BE49-F238E27FC236}">
                    <a16:creationId xmlns:a16="http://schemas.microsoft.com/office/drawing/2014/main" id="{DB001776-25EE-B44E-A0F9-4501B3CBA518}"/>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48" name="Group 47">
              <a:extLst>
                <a:ext uri="{FF2B5EF4-FFF2-40B4-BE49-F238E27FC236}">
                  <a16:creationId xmlns:a16="http://schemas.microsoft.com/office/drawing/2014/main" id="{48927D32-81A5-8D49-9713-C4D4B21FDAAD}"/>
                </a:ext>
              </a:extLst>
            </p:cNvPr>
            <p:cNvGrpSpPr/>
            <p:nvPr userDrawn="1"/>
          </p:nvGrpSpPr>
          <p:grpSpPr>
            <a:xfrm>
              <a:off x="11492959" y="1459641"/>
              <a:ext cx="712305" cy="18623"/>
              <a:chOff x="11492959" y="1459641"/>
              <a:chExt cx="712305" cy="18623"/>
            </a:xfrm>
          </p:grpSpPr>
          <p:sp>
            <p:nvSpPr>
              <p:cNvPr id="58" name="object 10">
                <a:extLst>
                  <a:ext uri="{FF2B5EF4-FFF2-40B4-BE49-F238E27FC236}">
                    <a16:creationId xmlns:a16="http://schemas.microsoft.com/office/drawing/2014/main" id="{E59CFED6-027F-0645-9F49-FC2890BA1A70}"/>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59" name="object 22">
                <a:extLst>
                  <a:ext uri="{FF2B5EF4-FFF2-40B4-BE49-F238E27FC236}">
                    <a16:creationId xmlns:a16="http://schemas.microsoft.com/office/drawing/2014/main" id="{18D30FB2-01E3-AB44-8354-1D2F1F26F813}"/>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49" name="Group 48">
              <a:extLst>
                <a:ext uri="{FF2B5EF4-FFF2-40B4-BE49-F238E27FC236}">
                  <a16:creationId xmlns:a16="http://schemas.microsoft.com/office/drawing/2014/main" id="{82FA8889-B16F-EE41-8FE1-D4106849B034}"/>
                </a:ext>
              </a:extLst>
            </p:cNvPr>
            <p:cNvGrpSpPr/>
            <p:nvPr userDrawn="1"/>
          </p:nvGrpSpPr>
          <p:grpSpPr>
            <a:xfrm>
              <a:off x="11492959" y="2418879"/>
              <a:ext cx="712305" cy="126395"/>
              <a:chOff x="11492959" y="2418879"/>
              <a:chExt cx="712305" cy="126395"/>
            </a:xfrm>
          </p:grpSpPr>
          <p:sp>
            <p:nvSpPr>
              <p:cNvPr id="56" name="object 10">
                <a:extLst>
                  <a:ext uri="{FF2B5EF4-FFF2-40B4-BE49-F238E27FC236}">
                    <a16:creationId xmlns:a16="http://schemas.microsoft.com/office/drawing/2014/main" id="{8CC61547-D98D-9348-A9ED-D3022C830F38}"/>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57" name="object 22">
                <a:extLst>
                  <a:ext uri="{FF2B5EF4-FFF2-40B4-BE49-F238E27FC236}">
                    <a16:creationId xmlns:a16="http://schemas.microsoft.com/office/drawing/2014/main" id="{190D34D4-A150-9F41-A079-D037936229AF}"/>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sp>
          <p:nvSpPr>
            <p:cNvPr id="50" name="object 22">
              <a:extLst>
                <a:ext uri="{FF2B5EF4-FFF2-40B4-BE49-F238E27FC236}">
                  <a16:creationId xmlns:a16="http://schemas.microsoft.com/office/drawing/2014/main" id="{E6981967-3430-2242-B2DB-A1C6DFEE2AD1}"/>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nvGrpSpPr>
            <p:cNvPr id="51" name="Group 50">
              <a:extLst>
                <a:ext uri="{FF2B5EF4-FFF2-40B4-BE49-F238E27FC236}">
                  <a16:creationId xmlns:a16="http://schemas.microsoft.com/office/drawing/2014/main" id="{F75F63B2-AF78-174E-A1E7-6AC266A634FF}"/>
                </a:ext>
              </a:extLst>
            </p:cNvPr>
            <p:cNvGrpSpPr/>
            <p:nvPr userDrawn="1"/>
          </p:nvGrpSpPr>
          <p:grpSpPr>
            <a:xfrm>
              <a:off x="11492959" y="5160951"/>
              <a:ext cx="712305" cy="70754"/>
              <a:chOff x="11492959" y="5160951"/>
              <a:chExt cx="712305" cy="70754"/>
            </a:xfrm>
          </p:grpSpPr>
          <p:sp>
            <p:nvSpPr>
              <p:cNvPr id="54" name="object 22">
                <a:extLst>
                  <a:ext uri="{FF2B5EF4-FFF2-40B4-BE49-F238E27FC236}">
                    <a16:creationId xmlns:a16="http://schemas.microsoft.com/office/drawing/2014/main" id="{E338C308-24B6-0C4A-81C5-9AD123CA88F0}"/>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55" name="object 10">
                <a:extLst>
                  <a:ext uri="{FF2B5EF4-FFF2-40B4-BE49-F238E27FC236}">
                    <a16:creationId xmlns:a16="http://schemas.microsoft.com/office/drawing/2014/main" id="{79BFF00E-5E28-EB42-9013-3D4B47448D98}"/>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dirty="0"/>
              </a:p>
            </p:txBody>
          </p:sp>
        </p:grpSp>
        <p:sp>
          <p:nvSpPr>
            <p:cNvPr id="52" name="object 22">
              <a:extLst>
                <a:ext uri="{FF2B5EF4-FFF2-40B4-BE49-F238E27FC236}">
                  <a16:creationId xmlns:a16="http://schemas.microsoft.com/office/drawing/2014/main" id="{232ED4AC-708F-CB44-902F-82607003E83E}"/>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53" name="object 10">
              <a:extLst>
                <a:ext uri="{FF2B5EF4-FFF2-40B4-BE49-F238E27FC236}">
                  <a16:creationId xmlns:a16="http://schemas.microsoft.com/office/drawing/2014/main" id="{7D93ABB1-23F8-5F4C-967A-5D0C774ECA18}"/>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dirty="0"/>
            </a:p>
          </p:txBody>
        </p:sp>
      </p:grpSp>
      <p:pic>
        <p:nvPicPr>
          <p:cNvPr id="65" name="object 3">
            <a:extLst>
              <a:ext uri="{FF2B5EF4-FFF2-40B4-BE49-F238E27FC236}">
                <a16:creationId xmlns:a16="http://schemas.microsoft.com/office/drawing/2014/main" id="{1069FF7D-129B-334B-B0BC-7121B0B408A6}"/>
              </a:ext>
            </a:extLst>
          </p:cNvPr>
          <p:cNvPicPr/>
          <p:nvPr userDrawn="1"/>
        </p:nvPicPr>
        <p:blipFill>
          <a:blip r:embed="rId2" cstate="print">
            <a:alphaModFix/>
          </a:blip>
          <a:stretch>
            <a:fillRect/>
          </a:stretch>
        </p:blipFill>
        <p:spPr>
          <a:xfrm>
            <a:off x="0" y="-1"/>
            <a:ext cx="12215405" cy="431060"/>
          </a:xfrm>
          <a:prstGeom prst="rect">
            <a:avLst/>
          </a:prstGeom>
        </p:spPr>
      </p:pic>
      <p:pic>
        <p:nvPicPr>
          <p:cNvPr id="44" name="Picture 43">
            <a:extLst>
              <a:ext uri="{FF2B5EF4-FFF2-40B4-BE49-F238E27FC236}">
                <a16:creationId xmlns:a16="http://schemas.microsoft.com/office/drawing/2014/main" id="{16366731-1AAA-9240-8A54-0E4A0F1AAC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8930" y="272641"/>
            <a:ext cx="732591" cy="732591"/>
          </a:xfrm>
          <a:prstGeom prst="rect">
            <a:avLst/>
          </a:prstGeom>
        </p:spPr>
      </p:pic>
    </p:spTree>
    <p:extLst>
      <p:ext uri="{BB962C8B-B14F-4D97-AF65-F5344CB8AC3E}">
        <p14:creationId xmlns:p14="http://schemas.microsoft.com/office/powerpoint/2010/main" val="8874853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Text-Orange-Streamlined">
    <p:bg>
      <p:bgPr>
        <a:solidFill>
          <a:srgbClr val="FFFFFF"/>
        </a:solidFill>
        <a:effectLst/>
      </p:bgPr>
    </p:bg>
    <p:spTree>
      <p:nvGrpSpPr>
        <p:cNvPr id="1" name=""/>
        <p:cNvGrpSpPr/>
        <p:nvPr/>
      </p:nvGrpSpPr>
      <p:grpSpPr>
        <a:xfrm>
          <a:off x="0" y="0"/>
          <a:ext cx="0" cy="0"/>
          <a:chOff x="0" y="0"/>
          <a:chExt cx="0" cy="0"/>
        </a:xfrm>
      </p:grpSpPr>
      <p:pic>
        <p:nvPicPr>
          <p:cNvPr id="28" name="object 3">
            <a:extLst>
              <a:ext uri="{FF2B5EF4-FFF2-40B4-BE49-F238E27FC236}">
                <a16:creationId xmlns:a16="http://schemas.microsoft.com/office/drawing/2014/main" id="{7B5136A6-EE0B-5A47-A230-0F08DA3B6BCC}"/>
              </a:ext>
            </a:extLst>
          </p:cNvPr>
          <p:cNvPicPr/>
          <p:nvPr userDrawn="1"/>
        </p:nvPicPr>
        <p:blipFill>
          <a:blip r:embed="rId2" cstate="print">
            <a:alphaModFix/>
          </a:blip>
          <a:stretch>
            <a:fillRect/>
          </a:stretch>
        </p:blipFill>
        <p:spPr>
          <a:xfrm>
            <a:off x="0" y="-1"/>
            <a:ext cx="12215405" cy="431060"/>
          </a:xfrm>
          <a:prstGeom prst="rect">
            <a:avLst/>
          </a:prstGeom>
        </p:spPr>
      </p:pic>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chemeClr val="accent2"/>
                </a:solidFill>
              </a:rPr>
              <a:pPr/>
              <a:t>‹#›</a:t>
            </a:fld>
            <a:endParaRPr lang="en-US" sz="900"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1" y="264141"/>
            <a:ext cx="10845164" cy="724469"/>
          </a:xfrm>
        </p:spPr>
        <p:txBody>
          <a:bodyPr lIns="0" tIns="0" rIns="0" bIns="0" anchor="b" anchorCtr="0">
            <a:noAutofit/>
          </a:bodyPr>
          <a:lstStyle>
            <a:lvl1pPr algn="l" defTabSz="685800" rtl="0" eaLnBrk="1" latinLnBrk="0" hangingPunct="1">
              <a:lnSpc>
                <a:spcPct val="90000"/>
              </a:lnSpc>
              <a:spcBef>
                <a:spcPct val="0"/>
              </a:spcBef>
              <a:buNone/>
              <a:defRPr lang="en-US" sz="1800" b="1" i="0" kern="1200" spc="75" baseline="0" dirty="0">
                <a:solidFill>
                  <a:schemeClr val="accent2"/>
                </a:solidFill>
                <a:latin typeface="Obviously Wide Lght" pitchFamily="82" charset="77"/>
                <a:ea typeface="+mj-ea"/>
                <a:cs typeface="+mj-cs"/>
              </a:defRPr>
            </a:lvl1pPr>
          </a:lstStyle>
          <a:p>
            <a:r>
              <a:rPr lang="en-US" dirty="0"/>
              <a:t>CLICK TO ADD TITLE</a:t>
            </a:r>
          </a:p>
        </p:txBody>
      </p:sp>
      <p:grpSp>
        <p:nvGrpSpPr>
          <p:cNvPr id="40" name="Group 39">
            <a:extLst>
              <a:ext uri="{FF2B5EF4-FFF2-40B4-BE49-F238E27FC236}">
                <a16:creationId xmlns:a16="http://schemas.microsoft.com/office/drawing/2014/main" id="{AFB4AA37-BF70-8540-AE2A-C91FAE33FB3B}"/>
              </a:ext>
            </a:extLst>
          </p:cNvPr>
          <p:cNvGrpSpPr/>
          <p:nvPr userDrawn="1"/>
        </p:nvGrpSpPr>
        <p:grpSpPr>
          <a:xfrm>
            <a:off x="11479693" y="484773"/>
            <a:ext cx="712307" cy="5410029"/>
            <a:chOff x="11492959" y="484771"/>
            <a:chExt cx="712306" cy="5410029"/>
          </a:xfrm>
        </p:grpSpPr>
        <p:grpSp>
          <p:nvGrpSpPr>
            <p:cNvPr id="41" name="Group 40">
              <a:extLst>
                <a:ext uri="{FF2B5EF4-FFF2-40B4-BE49-F238E27FC236}">
                  <a16:creationId xmlns:a16="http://schemas.microsoft.com/office/drawing/2014/main" id="{04B3620B-0D6A-9142-AD0A-72D172EB93A0}"/>
                </a:ext>
              </a:extLst>
            </p:cNvPr>
            <p:cNvGrpSpPr/>
            <p:nvPr userDrawn="1"/>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5F7BFEB3-637E-6F4A-BEA9-E19064179276}"/>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sz="1350"/>
              </a:p>
            </p:txBody>
          </p:sp>
          <p:sp>
            <p:nvSpPr>
              <p:cNvPr id="60" name="object 22">
                <a:extLst>
                  <a:ext uri="{FF2B5EF4-FFF2-40B4-BE49-F238E27FC236}">
                    <a16:creationId xmlns:a16="http://schemas.microsoft.com/office/drawing/2014/main" id="{05D80A4C-6C63-F445-9B37-3D99C9B33A8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43" name="Group 42">
              <a:extLst>
                <a:ext uri="{FF2B5EF4-FFF2-40B4-BE49-F238E27FC236}">
                  <a16:creationId xmlns:a16="http://schemas.microsoft.com/office/drawing/2014/main" id="{C22D5248-E2D7-5640-8C3C-D9896F630700}"/>
                </a:ext>
              </a:extLst>
            </p:cNvPr>
            <p:cNvGrpSpPr/>
            <p:nvPr userDrawn="1"/>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9E3B24FD-B0B8-5848-962F-11B852D29922}"/>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dirty="0"/>
              </a:p>
            </p:txBody>
          </p:sp>
          <p:sp>
            <p:nvSpPr>
              <p:cNvPr id="57" name="object 10">
                <a:extLst>
                  <a:ext uri="{FF2B5EF4-FFF2-40B4-BE49-F238E27FC236}">
                    <a16:creationId xmlns:a16="http://schemas.microsoft.com/office/drawing/2014/main" id="{9AF010AD-EF15-2941-9562-46612A168E88}"/>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58" name="object 22">
                <a:extLst>
                  <a:ext uri="{FF2B5EF4-FFF2-40B4-BE49-F238E27FC236}">
                    <a16:creationId xmlns:a16="http://schemas.microsoft.com/office/drawing/2014/main" id="{C0727FC3-B538-FB44-B5DF-4CE535291A45}"/>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44" name="Group 43">
              <a:extLst>
                <a:ext uri="{FF2B5EF4-FFF2-40B4-BE49-F238E27FC236}">
                  <a16:creationId xmlns:a16="http://schemas.microsoft.com/office/drawing/2014/main" id="{7CBA3F1B-EC3D-0740-A4DC-9F40DC1299AC}"/>
                </a:ext>
              </a:extLst>
            </p:cNvPr>
            <p:cNvGrpSpPr/>
            <p:nvPr userDrawn="1"/>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FF1A136A-D981-7A4B-84D3-3A735F482F86}"/>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55" name="object 22">
                <a:extLst>
                  <a:ext uri="{FF2B5EF4-FFF2-40B4-BE49-F238E27FC236}">
                    <a16:creationId xmlns:a16="http://schemas.microsoft.com/office/drawing/2014/main" id="{DEA54816-688C-0244-9316-EA2FC127C535}"/>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45" name="Group 44">
              <a:extLst>
                <a:ext uri="{FF2B5EF4-FFF2-40B4-BE49-F238E27FC236}">
                  <a16:creationId xmlns:a16="http://schemas.microsoft.com/office/drawing/2014/main" id="{8D78E243-BE78-CB4F-A102-95C0A5BE3A67}"/>
                </a:ext>
              </a:extLst>
            </p:cNvPr>
            <p:cNvGrpSpPr/>
            <p:nvPr userDrawn="1"/>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D6E94547-88FD-CA4E-82F5-28347C3627E5}"/>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53" name="object 22">
                <a:extLst>
                  <a:ext uri="{FF2B5EF4-FFF2-40B4-BE49-F238E27FC236}">
                    <a16:creationId xmlns:a16="http://schemas.microsoft.com/office/drawing/2014/main" id="{236F1D4C-0909-4E43-91AA-920494272278}"/>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sp>
          <p:nvSpPr>
            <p:cNvPr id="46" name="object 22">
              <a:extLst>
                <a:ext uri="{FF2B5EF4-FFF2-40B4-BE49-F238E27FC236}">
                  <a16:creationId xmlns:a16="http://schemas.microsoft.com/office/drawing/2014/main" id="{06133819-D7E1-544A-95B0-D0B5E8D1BAF4}"/>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nvGrpSpPr>
            <p:cNvPr id="47" name="Group 46">
              <a:extLst>
                <a:ext uri="{FF2B5EF4-FFF2-40B4-BE49-F238E27FC236}">
                  <a16:creationId xmlns:a16="http://schemas.microsoft.com/office/drawing/2014/main" id="{B4E34B90-3B61-E24B-AD54-04EF0A83DB4A}"/>
                </a:ext>
              </a:extLst>
            </p:cNvPr>
            <p:cNvGrpSpPr/>
            <p:nvPr userDrawn="1"/>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568D09DD-D671-204B-AF5A-CCB3575CCBA8}"/>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51" name="object 10">
                <a:extLst>
                  <a:ext uri="{FF2B5EF4-FFF2-40B4-BE49-F238E27FC236}">
                    <a16:creationId xmlns:a16="http://schemas.microsoft.com/office/drawing/2014/main" id="{EEE52CB3-5332-5841-83BC-C306A7BF83AD}"/>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dirty="0"/>
              </a:p>
            </p:txBody>
          </p:sp>
        </p:grpSp>
        <p:sp>
          <p:nvSpPr>
            <p:cNvPr id="48" name="object 22">
              <a:extLst>
                <a:ext uri="{FF2B5EF4-FFF2-40B4-BE49-F238E27FC236}">
                  <a16:creationId xmlns:a16="http://schemas.microsoft.com/office/drawing/2014/main" id="{B188E2BE-F35C-3140-BC15-123F7AA36C92}"/>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49" name="object 10">
              <a:extLst>
                <a:ext uri="{FF2B5EF4-FFF2-40B4-BE49-F238E27FC236}">
                  <a16:creationId xmlns:a16="http://schemas.microsoft.com/office/drawing/2014/main" id="{07130CDF-333E-6648-A47B-D9CBE32ACA55}"/>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dirty="0"/>
            </a:p>
          </p:txBody>
        </p:sp>
      </p:grpSp>
      <p:pic>
        <p:nvPicPr>
          <p:cNvPr id="39" name="Picture 38">
            <a:extLst>
              <a:ext uri="{FF2B5EF4-FFF2-40B4-BE49-F238E27FC236}">
                <a16:creationId xmlns:a16="http://schemas.microsoft.com/office/drawing/2014/main" id="{67FEA3B3-B1AB-C34C-8D44-CCE56CF826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8930" y="272641"/>
            <a:ext cx="732591" cy="732591"/>
          </a:xfrm>
          <a:prstGeom prst="rect">
            <a:avLst/>
          </a:prstGeom>
        </p:spPr>
      </p:pic>
      <p:sp>
        <p:nvSpPr>
          <p:cNvPr id="3" name="Text Placeholder 2">
            <a:extLst>
              <a:ext uri="{FF2B5EF4-FFF2-40B4-BE49-F238E27FC236}">
                <a16:creationId xmlns:a16="http://schemas.microsoft.com/office/drawing/2014/main" id="{14328575-D60F-0F4C-A04E-A0E977F9C446}"/>
              </a:ext>
            </a:extLst>
          </p:cNvPr>
          <p:cNvSpPr>
            <a:spLocks noGrp="1"/>
          </p:cNvSpPr>
          <p:nvPr>
            <p:ph type="body" sz="quarter" idx="10"/>
          </p:nvPr>
        </p:nvSpPr>
        <p:spPr>
          <a:xfrm>
            <a:off x="268929" y="1777235"/>
            <a:ext cx="11097571" cy="4620390"/>
          </a:xfrm>
        </p:spPr>
        <p:txBody>
          <a:bodyPr/>
          <a:lstStyle>
            <a:lvl1pPr>
              <a:defRPr b="0" i="0">
                <a:latin typeface="Gentona Light" pitchFamily="2" charset="77"/>
              </a:defRPr>
            </a:lvl1pPr>
            <a:lvl2pPr>
              <a:defRPr b="0" i="0">
                <a:latin typeface="Gentona Light" pitchFamily="2" charset="77"/>
              </a:defRPr>
            </a:lvl2pPr>
            <a:lvl3pPr>
              <a:defRPr b="0" i="0">
                <a:latin typeface="Gentona Light" pitchFamily="2" charset="77"/>
              </a:defRPr>
            </a:lvl3pPr>
            <a:lvl4pPr>
              <a:defRPr b="0" i="0">
                <a:latin typeface="Gentona Light" pitchFamily="2" charset="77"/>
              </a:defRPr>
            </a:lvl4pPr>
            <a:lvl5pPr>
              <a:defRPr b="0" i="0">
                <a:latin typeface="Gentona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22021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Text-Orang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chemeClr val="accent2"/>
                </a:solidFill>
              </a:rPr>
              <a:pPr/>
              <a:t>‹#›</a:t>
            </a:fld>
            <a:endParaRPr lang="en-US" sz="900"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73939"/>
            <a:ext cx="10502435" cy="709971"/>
          </a:xfrm>
        </p:spPr>
        <p:txBody>
          <a:bodyPr lIns="0" tIns="0" rIns="0" bIns="0" anchor="b" anchorCtr="0">
            <a:noAutofit/>
          </a:bodyPr>
          <a:lstStyle>
            <a:lvl1pPr algn="l" defTabSz="685800" rtl="0" eaLnBrk="1" latinLnBrk="0" hangingPunct="1">
              <a:lnSpc>
                <a:spcPct val="90000"/>
              </a:lnSpc>
              <a:spcBef>
                <a:spcPct val="0"/>
              </a:spcBef>
              <a:buNone/>
              <a:defRPr lang="en-US" sz="1800" b="1" i="0" kern="1200" spc="75" baseline="0" dirty="0">
                <a:solidFill>
                  <a:schemeClr val="accent2"/>
                </a:solidFill>
                <a:latin typeface="Obviously Wide Lght" pitchFamily="82" charset="77"/>
                <a:ea typeface="+mj-ea"/>
                <a:cs typeface="+mj-cs"/>
              </a:defRPr>
            </a:lvl1pPr>
          </a:lstStyle>
          <a:p>
            <a:r>
              <a:rPr lang="en-US" dirty="0"/>
              <a:t>CLICK TO ADD TITLE</a:t>
            </a:r>
          </a:p>
        </p:txBody>
      </p:sp>
      <p:grpSp>
        <p:nvGrpSpPr>
          <p:cNvPr id="40" name="Group 39">
            <a:extLst>
              <a:ext uri="{FF2B5EF4-FFF2-40B4-BE49-F238E27FC236}">
                <a16:creationId xmlns:a16="http://schemas.microsoft.com/office/drawing/2014/main" id="{DE97D9C6-73FE-D14D-8512-14E37BC89322}"/>
              </a:ext>
            </a:extLst>
          </p:cNvPr>
          <p:cNvGrpSpPr/>
          <p:nvPr userDrawn="1"/>
        </p:nvGrpSpPr>
        <p:grpSpPr>
          <a:xfrm>
            <a:off x="11479693" y="484773"/>
            <a:ext cx="712307" cy="5410029"/>
            <a:chOff x="11492959" y="484771"/>
            <a:chExt cx="712306" cy="5410029"/>
          </a:xfrm>
        </p:grpSpPr>
        <p:grpSp>
          <p:nvGrpSpPr>
            <p:cNvPr id="41" name="Group 40">
              <a:extLst>
                <a:ext uri="{FF2B5EF4-FFF2-40B4-BE49-F238E27FC236}">
                  <a16:creationId xmlns:a16="http://schemas.microsoft.com/office/drawing/2014/main" id="{E468C303-0BCD-294D-8A5E-F72832293BBA}"/>
                </a:ext>
              </a:extLst>
            </p:cNvPr>
            <p:cNvGrpSpPr/>
            <p:nvPr userDrawn="1"/>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3AA8EBE3-E990-E744-A51E-9E1EDA281452}"/>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sz="1350"/>
              </a:p>
            </p:txBody>
          </p:sp>
          <p:sp>
            <p:nvSpPr>
              <p:cNvPr id="60" name="object 22">
                <a:extLst>
                  <a:ext uri="{FF2B5EF4-FFF2-40B4-BE49-F238E27FC236}">
                    <a16:creationId xmlns:a16="http://schemas.microsoft.com/office/drawing/2014/main" id="{DDEA5A50-442F-1E41-94EA-A753D6726DD9}"/>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43" name="Group 42">
              <a:extLst>
                <a:ext uri="{FF2B5EF4-FFF2-40B4-BE49-F238E27FC236}">
                  <a16:creationId xmlns:a16="http://schemas.microsoft.com/office/drawing/2014/main" id="{DA891276-27F9-3348-B21F-433466982B35}"/>
                </a:ext>
              </a:extLst>
            </p:cNvPr>
            <p:cNvGrpSpPr/>
            <p:nvPr userDrawn="1"/>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0F170833-719E-854B-A96A-2CFC1983BCAA}"/>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dirty="0"/>
              </a:p>
            </p:txBody>
          </p:sp>
          <p:sp>
            <p:nvSpPr>
              <p:cNvPr id="57" name="object 10">
                <a:extLst>
                  <a:ext uri="{FF2B5EF4-FFF2-40B4-BE49-F238E27FC236}">
                    <a16:creationId xmlns:a16="http://schemas.microsoft.com/office/drawing/2014/main" id="{F0EBAB6A-8787-3D4D-9662-EA0BC6E72CB1}"/>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58" name="object 22">
                <a:extLst>
                  <a:ext uri="{FF2B5EF4-FFF2-40B4-BE49-F238E27FC236}">
                    <a16:creationId xmlns:a16="http://schemas.microsoft.com/office/drawing/2014/main" id="{5DA9EBDC-4C27-474A-B7F5-A1484E88C5C6}"/>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44" name="Group 43">
              <a:extLst>
                <a:ext uri="{FF2B5EF4-FFF2-40B4-BE49-F238E27FC236}">
                  <a16:creationId xmlns:a16="http://schemas.microsoft.com/office/drawing/2014/main" id="{28D2AF26-6608-1149-90BF-7B7C591953AC}"/>
                </a:ext>
              </a:extLst>
            </p:cNvPr>
            <p:cNvGrpSpPr/>
            <p:nvPr userDrawn="1"/>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B2CDD3D2-5178-3947-AC8A-6F48542A55D9}"/>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55" name="object 22">
                <a:extLst>
                  <a:ext uri="{FF2B5EF4-FFF2-40B4-BE49-F238E27FC236}">
                    <a16:creationId xmlns:a16="http://schemas.microsoft.com/office/drawing/2014/main" id="{72C2EC78-D90B-6741-B9AE-3AD609280FFE}"/>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45" name="Group 44">
              <a:extLst>
                <a:ext uri="{FF2B5EF4-FFF2-40B4-BE49-F238E27FC236}">
                  <a16:creationId xmlns:a16="http://schemas.microsoft.com/office/drawing/2014/main" id="{B4041E71-F3E0-9841-B59B-2CE9464FAB93}"/>
                </a:ext>
              </a:extLst>
            </p:cNvPr>
            <p:cNvGrpSpPr/>
            <p:nvPr userDrawn="1"/>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60246A32-4DEA-EE48-8F0C-557498470B84}"/>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53" name="object 22">
                <a:extLst>
                  <a:ext uri="{FF2B5EF4-FFF2-40B4-BE49-F238E27FC236}">
                    <a16:creationId xmlns:a16="http://schemas.microsoft.com/office/drawing/2014/main" id="{A35F30EE-6BC3-6B40-8242-1897072F0A06}"/>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sp>
          <p:nvSpPr>
            <p:cNvPr id="46" name="object 22">
              <a:extLst>
                <a:ext uri="{FF2B5EF4-FFF2-40B4-BE49-F238E27FC236}">
                  <a16:creationId xmlns:a16="http://schemas.microsoft.com/office/drawing/2014/main" id="{C6620E60-909D-B049-804E-873036BE17A3}"/>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nvGrpSpPr>
            <p:cNvPr id="47" name="Group 46">
              <a:extLst>
                <a:ext uri="{FF2B5EF4-FFF2-40B4-BE49-F238E27FC236}">
                  <a16:creationId xmlns:a16="http://schemas.microsoft.com/office/drawing/2014/main" id="{BAD6957E-8036-BD42-8B86-C7D45890B44D}"/>
                </a:ext>
              </a:extLst>
            </p:cNvPr>
            <p:cNvGrpSpPr/>
            <p:nvPr userDrawn="1"/>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08F963C8-233E-E44D-A3E3-2C76B20A8E72}"/>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51" name="object 10">
                <a:extLst>
                  <a:ext uri="{FF2B5EF4-FFF2-40B4-BE49-F238E27FC236}">
                    <a16:creationId xmlns:a16="http://schemas.microsoft.com/office/drawing/2014/main" id="{5B9D0947-E2C8-AA4D-8B86-CB7D56DCEA4C}"/>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dirty="0"/>
              </a:p>
            </p:txBody>
          </p:sp>
        </p:grpSp>
        <p:sp>
          <p:nvSpPr>
            <p:cNvPr id="48" name="object 22">
              <a:extLst>
                <a:ext uri="{FF2B5EF4-FFF2-40B4-BE49-F238E27FC236}">
                  <a16:creationId xmlns:a16="http://schemas.microsoft.com/office/drawing/2014/main" id="{22AA30A2-8C47-344A-8DD4-C1E326ECC4AA}"/>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49" name="object 10">
              <a:extLst>
                <a:ext uri="{FF2B5EF4-FFF2-40B4-BE49-F238E27FC236}">
                  <a16:creationId xmlns:a16="http://schemas.microsoft.com/office/drawing/2014/main" id="{EBB8F6FF-704A-624B-9791-C7BBE41B469B}"/>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dirty="0"/>
            </a:p>
          </p:txBody>
        </p:sp>
      </p:grpSp>
      <p:pic>
        <p:nvPicPr>
          <p:cNvPr id="61" name="object 3">
            <a:extLst>
              <a:ext uri="{FF2B5EF4-FFF2-40B4-BE49-F238E27FC236}">
                <a16:creationId xmlns:a16="http://schemas.microsoft.com/office/drawing/2014/main" id="{3B4B609C-2CED-E64D-A84E-5B9E5C7C40B2}"/>
              </a:ext>
            </a:extLst>
          </p:cNvPr>
          <p:cNvPicPr/>
          <p:nvPr userDrawn="1"/>
        </p:nvPicPr>
        <p:blipFill>
          <a:blip r:embed="rId2" cstate="print">
            <a:alphaModFix/>
          </a:blip>
          <a:stretch>
            <a:fillRect/>
          </a:stretch>
        </p:blipFill>
        <p:spPr>
          <a:xfrm>
            <a:off x="0" y="-1"/>
            <a:ext cx="12215405" cy="431060"/>
          </a:xfrm>
          <a:prstGeom prst="rect">
            <a:avLst/>
          </a:prstGeom>
        </p:spPr>
      </p:pic>
      <p:pic>
        <p:nvPicPr>
          <p:cNvPr id="39" name="Picture 38">
            <a:extLst>
              <a:ext uri="{FF2B5EF4-FFF2-40B4-BE49-F238E27FC236}">
                <a16:creationId xmlns:a16="http://schemas.microsoft.com/office/drawing/2014/main" id="{F7FE98E8-B3CD-AE4A-92CB-AA122681F8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8930" y="272641"/>
            <a:ext cx="732591" cy="732591"/>
          </a:xfrm>
          <a:prstGeom prst="rect">
            <a:avLst/>
          </a:prstGeom>
        </p:spPr>
      </p:pic>
    </p:spTree>
    <p:extLst>
      <p:ext uri="{BB962C8B-B14F-4D97-AF65-F5344CB8AC3E}">
        <p14:creationId xmlns:p14="http://schemas.microsoft.com/office/powerpoint/2010/main" val="8176881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Title Bold">
    <p:spTree>
      <p:nvGrpSpPr>
        <p:cNvPr id="1" name=""/>
        <p:cNvGrpSpPr/>
        <p:nvPr/>
      </p:nvGrpSpPr>
      <p:grpSpPr>
        <a:xfrm>
          <a:off x="0" y="0"/>
          <a:ext cx="0" cy="0"/>
          <a:chOff x="0" y="0"/>
          <a:chExt cx="0" cy="0"/>
        </a:xfrm>
      </p:grpSpPr>
      <p:pic>
        <p:nvPicPr>
          <p:cNvPr id="8" name="Picture 7" descr="A picture containing outdoor, blue, high, day&#10;&#10;Description automatically generated">
            <a:extLst>
              <a:ext uri="{FF2B5EF4-FFF2-40B4-BE49-F238E27FC236}">
                <a16:creationId xmlns:a16="http://schemas.microsoft.com/office/drawing/2014/main" id="{5830AB5F-E899-994A-A744-38255A86205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2568992" y="2953716"/>
            <a:ext cx="9379552" cy="1345359"/>
          </a:xfrm>
        </p:spPr>
        <p:txBody>
          <a:bodyPr lIns="0" tIns="0" rIns="0" bIns="0" anchor="t" anchorCtr="0">
            <a:noAutofit/>
          </a:bodyPr>
          <a:lstStyle>
            <a:lvl1pPr algn="l">
              <a:lnSpc>
                <a:spcPct val="80000"/>
              </a:lnSpc>
              <a:defRPr sz="4050" b="1" i="0">
                <a:solidFill>
                  <a:srgbClr val="FFFFFF"/>
                </a:solidFill>
                <a:latin typeface="Obviously Wide Blck" pitchFamily="82" charset="77"/>
              </a:defRPr>
            </a:lvl1pPr>
          </a:lstStyle>
          <a:p>
            <a:r>
              <a:rPr lang="en-US" dirty="0"/>
              <a:t>CLICK TO ADD 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2568993" y="4355721"/>
            <a:ext cx="6574969" cy="594233"/>
          </a:xfrm>
        </p:spPr>
        <p:txBody>
          <a:bodyPr lIns="0" tIns="0" rIns="0" bIns="0">
            <a:noAutofit/>
          </a:bodyPr>
          <a:lstStyle>
            <a:lvl1pPr marL="0" indent="0" algn="l">
              <a:spcBef>
                <a:spcPts val="0"/>
              </a:spcBef>
              <a:buNone/>
              <a:defRPr sz="1050" b="1" i="1" spc="75" baseline="0">
                <a:solidFill>
                  <a:schemeClr val="accent1"/>
                </a:solidFill>
                <a:latin typeface="Gentona Bold"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SUBTITLE OR FURTHER DESCRIPTION, AS NECESSARY -CAN BE MULTIPLE LINES</a:t>
            </a:r>
          </a:p>
        </p:txBody>
      </p:sp>
      <p:sp>
        <p:nvSpPr>
          <p:cNvPr id="16" name="Text Placeholder 15">
            <a:extLst>
              <a:ext uri="{FF2B5EF4-FFF2-40B4-BE49-F238E27FC236}">
                <a16:creationId xmlns:a16="http://schemas.microsoft.com/office/drawing/2014/main" id="{DFA1C115-DB67-C448-92EF-186762A3325A}"/>
              </a:ext>
            </a:extLst>
          </p:cNvPr>
          <p:cNvSpPr>
            <a:spLocks noGrp="1"/>
          </p:cNvSpPr>
          <p:nvPr>
            <p:ph type="body" sz="quarter" idx="10" hasCustomPrompt="1"/>
          </p:nvPr>
        </p:nvSpPr>
        <p:spPr>
          <a:xfrm>
            <a:off x="2568993" y="1519783"/>
            <a:ext cx="3564476" cy="158546"/>
          </a:xfrm>
        </p:spPr>
        <p:txBody>
          <a:bodyPr lIns="0" tIns="0" rIns="0" bIns="0">
            <a:noAutofit/>
          </a:bodyPr>
          <a:lstStyle>
            <a:lvl1pPr marL="0" indent="0" algn="l">
              <a:buFont typeface="Arial" panose="020B0604020202020204" pitchFamily="34" charset="0"/>
              <a:buNone/>
              <a:defRPr sz="750" b="0" i="1" spc="75" baseline="0">
                <a:solidFill>
                  <a:srgbClr val="FFFFFF"/>
                </a:solidFill>
                <a:latin typeface="Gentona Medium Italic" pitchFamily="2" charset="77"/>
              </a:defRPr>
            </a:lvl1pPr>
          </a:lstStyle>
          <a:p>
            <a:pPr lvl="0"/>
            <a:r>
              <a:rPr lang="en-US" dirty="0"/>
              <a:t>CLICK TO ADD DATE HERE</a:t>
            </a:r>
          </a:p>
        </p:txBody>
      </p:sp>
      <p:sp>
        <p:nvSpPr>
          <p:cNvPr id="18" name="Text Placeholder 17">
            <a:extLst>
              <a:ext uri="{FF2B5EF4-FFF2-40B4-BE49-F238E27FC236}">
                <a16:creationId xmlns:a16="http://schemas.microsoft.com/office/drawing/2014/main" id="{50A5C1CF-F3E7-EB4A-BC97-F192E8DDFEDF}"/>
              </a:ext>
            </a:extLst>
          </p:cNvPr>
          <p:cNvSpPr>
            <a:spLocks noGrp="1"/>
          </p:cNvSpPr>
          <p:nvPr>
            <p:ph type="body" sz="quarter" idx="11" hasCustomPrompt="1"/>
          </p:nvPr>
        </p:nvSpPr>
        <p:spPr>
          <a:xfrm>
            <a:off x="2568993" y="1688877"/>
            <a:ext cx="3681359" cy="365864"/>
          </a:xfrm>
        </p:spPr>
        <p:txBody>
          <a:bodyPr lIns="0" tIns="0" rIns="0" bIns="0">
            <a:noAutofit/>
          </a:bodyPr>
          <a:lstStyle>
            <a:lvl1pPr marL="0" indent="0" algn="l">
              <a:buFont typeface="Arial" panose="020B0604020202020204" pitchFamily="34" charset="0"/>
              <a:buNone/>
              <a:defRPr sz="750" b="0" i="1" spc="75" baseline="0">
                <a:solidFill>
                  <a:srgbClr val="FFFFFF"/>
                </a:solidFill>
                <a:latin typeface="Gentona Medium Italic" pitchFamily="2" charset="77"/>
              </a:defRPr>
            </a:lvl1pPr>
          </a:lstStyle>
          <a:p>
            <a:pPr lvl="0"/>
            <a:r>
              <a:rPr lang="en-US" dirty="0"/>
              <a:t>CLICK TO ADD PRESENTER NAME HERE</a:t>
            </a:r>
          </a:p>
        </p:txBody>
      </p:sp>
      <p:cxnSp>
        <p:nvCxnSpPr>
          <p:cNvPr id="19" name="Straight Connector 18">
            <a:extLst>
              <a:ext uri="{FF2B5EF4-FFF2-40B4-BE49-F238E27FC236}">
                <a16:creationId xmlns:a16="http://schemas.microsoft.com/office/drawing/2014/main" id="{E1A7D0E3-C300-7E4D-B803-0CC8342A9691}"/>
              </a:ext>
            </a:extLst>
          </p:cNvPr>
          <p:cNvCxnSpPr>
            <a:cxnSpLocks/>
          </p:cNvCxnSpPr>
          <p:nvPr/>
        </p:nvCxnSpPr>
        <p:spPr>
          <a:xfrm>
            <a:off x="801492" y="1591877"/>
            <a:ext cx="1210249" cy="0"/>
          </a:xfrm>
          <a:prstGeom prst="line">
            <a:avLst/>
          </a:prstGeom>
          <a:ln w="9525">
            <a:solidFill>
              <a:srgbClr val="F26A36"/>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0464D91A-78D7-FB4F-8462-0AB9A80AA9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1492" y="2953069"/>
            <a:ext cx="1210249" cy="1210249"/>
          </a:xfrm>
          <a:prstGeom prst="rect">
            <a:avLst/>
          </a:prstGeom>
        </p:spPr>
      </p:pic>
    </p:spTree>
    <p:extLst>
      <p:ext uri="{BB962C8B-B14F-4D97-AF65-F5344CB8AC3E}">
        <p14:creationId xmlns:p14="http://schemas.microsoft.com/office/powerpoint/2010/main" val="1532030508"/>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Title B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6FE6C-3142-3940-BA66-A4A17A9908D7}"/>
              </a:ext>
            </a:extLst>
          </p:cNvPr>
          <p:cNvSpPr>
            <a:spLocks noGrp="1"/>
          </p:cNvSpPr>
          <p:nvPr>
            <p:ph type="title" hasCustomPrompt="1"/>
          </p:nvPr>
        </p:nvSpPr>
        <p:spPr>
          <a:xfrm>
            <a:off x="1" y="2891437"/>
            <a:ext cx="12192000" cy="1248439"/>
          </a:xfrm>
        </p:spPr>
        <p:txBody>
          <a:bodyPr lIns="0" tIns="0" rIns="0" bIns="0">
            <a:noAutofit/>
          </a:bodyPr>
          <a:lstStyle>
            <a:lvl1pPr marL="0" algn="ctr" defTabSz="685800" rtl="0" eaLnBrk="1" latinLnBrk="0" hangingPunct="1">
              <a:lnSpc>
                <a:spcPct val="80000"/>
              </a:lnSpc>
              <a:spcBef>
                <a:spcPts val="71"/>
              </a:spcBef>
              <a:tabLst>
                <a:tab pos="3750469" algn="l"/>
                <a:tab pos="7728585" algn="l"/>
              </a:tabLst>
              <a:defRPr lang="en-US" sz="4050" b="1" i="1" kern="1200" spc="225" baseline="0" dirty="0">
                <a:solidFill>
                  <a:schemeClr val="bg2">
                    <a:lumMod val="40000"/>
                    <a:lumOff val="60000"/>
                  </a:schemeClr>
                </a:solidFill>
                <a:latin typeface="Obviously-WideLghtItalic"/>
                <a:ea typeface="+mn-ea"/>
                <a:cs typeface="Obviously-WideLghtItalic"/>
              </a:defRPr>
            </a:lvl1pPr>
          </a:lstStyle>
          <a:p>
            <a:r>
              <a:rPr lang="en-US" dirty="0"/>
              <a:t>CLICK TO ADD </a:t>
            </a:r>
            <a:br>
              <a:rPr lang="en-US" dirty="0"/>
            </a:br>
            <a:r>
              <a:rPr lang="en-US" dirty="0"/>
              <a:t>MAIN TITLE</a:t>
            </a:r>
          </a:p>
        </p:txBody>
      </p:sp>
      <p:sp>
        <p:nvSpPr>
          <p:cNvPr id="21" name="Content Placeholder 20">
            <a:extLst>
              <a:ext uri="{FF2B5EF4-FFF2-40B4-BE49-F238E27FC236}">
                <a16:creationId xmlns:a16="http://schemas.microsoft.com/office/drawing/2014/main" id="{99F69122-158F-9B4D-8850-AB24A8B1EDAC}"/>
              </a:ext>
            </a:extLst>
          </p:cNvPr>
          <p:cNvSpPr>
            <a:spLocks noGrp="1"/>
          </p:cNvSpPr>
          <p:nvPr>
            <p:ph sz="quarter" idx="10" hasCustomPrompt="1"/>
          </p:nvPr>
        </p:nvSpPr>
        <p:spPr>
          <a:xfrm>
            <a:off x="0" y="2393511"/>
            <a:ext cx="12192000" cy="485156"/>
          </a:xfrm>
        </p:spPr>
        <p:txBody>
          <a:bodyPr lIns="0" tIns="0" rIns="0" bIns="0">
            <a:noAutofit/>
          </a:bodyPr>
          <a:lstStyle>
            <a:lvl1pPr marL="0" indent="0" algn="ctr" defTabSz="685800" rtl="0" eaLnBrk="1" latinLnBrk="0" hangingPunct="1">
              <a:lnSpc>
                <a:spcPct val="100000"/>
              </a:lnSpc>
              <a:spcBef>
                <a:spcPts val="90"/>
              </a:spcBef>
              <a:buNone/>
              <a:tabLst>
                <a:tab pos="1012031" algn="l"/>
                <a:tab pos="2136934" algn="l"/>
              </a:tabLst>
              <a:defRPr lang="en-US" sz="1350" b="0" i="0" kern="1200" spc="225" dirty="0" smtClean="0">
                <a:solidFill>
                  <a:schemeClr val="accent1"/>
                </a:solidFill>
                <a:latin typeface="Gentona"/>
                <a:ea typeface="+mj-ea"/>
                <a:cs typeface="Gentona"/>
              </a:defRPr>
            </a:lvl1pPr>
          </a:lstStyle>
          <a:p>
            <a:pPr lvl="0"/>
            <a:r>
              <a:rPr lang="en-US" dirty="0"/>
              <a:t>CLICK TO ADD TITLE SETUP LINE</a:t>
            </a:r>
          </a:p>
        </p:txBody>
      </p:sp>
      <p:sp>
        <p:nvSpPr>
          <p:cNvPr id="23" name="Content Placeholder 22">
            <a:extLst>
              <a:ext uri="{FF2B5EF4-FFF2-40B4-BE49-F238E27FC236}">
                <a16:creationId xmlns:a16="http://schemas.microsoft.com/office/drawing/2014/main" id="{FDFEE17F-16C8-9E49-ADE9-47B1D092EB2B}"/>
              </a:ext>
            </a:extLst>
          </p:cNvPr>
          <p:cNvSpPr>
            <a:spLocks noGrp="1"/>
          </p:cNvSpPr>
          <p:nvPr>
            <p:ph sz="quarter" idx="11" hasCustomPrompt="1"/>
          </p:nvPr>
        </p:nvSpPr>
        <p:spPr>
          <a:xfrm>
            <a:off x="1" y="5739525"/>
            <a:ext cx="5544252" cy="1150938"/>
          </a:xfrm>
        </p:spPr>
        <p:txBody>
          <a:bodyPr lIns="0" tIns="0" rIns="0" bIns="0">
            <a:noAutofit/>
          </a:bodyPr>
          <a:lstStyle>
            <a:lvl1pPr marL="0" indent="0" algn="ctr">
              <a:buNone/>
              <a:defRPr sz="1200" spc="225">
                <a:solidFill>
                  <a:schemeClr val="accent1"/>
                </a:solidFill>
              </a:defRPr>
            </a:lvl1pPr>
          </a:lstStyle>
          <a:p>
            <a:pPr lvl="0"/>
            <a:r>
              <a:rPr lang="en-US" dirty="0"/>
              <a:t>CLICK TO ADD DATE</a:t>
            </a:r>
          </a:p>
        </p:txBody>
      </p:sp>
      <p:sp>
        <p:nvSpPr>
          <p:cNvPr id="25" name="Content Placeholder 24">
            <a:extLst>
              <a:ext uri="{FF2B5EF4-FFF2-40B4-BE49-F238E27FC236}">
                <a16:creationId xmlns:a16="http://schemas.microsoft.com/office/drawing/2014/main" id="{C9DE3EB8-5B13-544E-A2D2-7BD2EFD290D6}"/>
              </a:ext>
            </a:extLst>
          </p:cNvPr>
          <p:cNvSpPr>
            <a:spLocks noGrp="1"/>
          </p:cNvSpPr>
          <p:nvPr>
            <p:ph sz="quarter" idx="12" hasCustomPrompt="1"/>
          </p:nvPr>
        </p:nvSpPr>
        <p:spPr>
          <a:xfrm>
            <a:off x="6647750" y="5739525"/>
            <a:ext cx="5544252" cy="1150938"/>
          </a:xfrm>
        </p:spPr>
        <p:txBody>
          <a:bodyPr lIns="0" tIns="0" rIns="0" bIns="0">
            <a:noAutofit/>
          </a:bodyPr>
          <a:lstStyle>
            <a:lvl1pPr marL="0" indent="0" algn="ctr">
              <a:buNone/>
              <a:defRPr sz="1200" spc="225">
                <a:solidFill>
                  <a:schemeClr val="accent1"/>
                </a:solidFill>
              </a:defRPr>
            </a:lvl1pPr>
          </a:lstStyle>
          <a:p>
            <a:pPr lvl="0"/>
            <a:r>
              <a:rPr lang="en-US" dirty="0"/>
              <a:t>CLICK TO ADD PRESENTER NAME</a:t>
            </a:r>
          </a:p>
        </p:txBody>
      </p:sp>
      <p:pic>
        <p:nvPicPr>
          <p:cNvPr id="13" name="Picture 12">
            <a:extLst>
              <a:ext uri="{FF2B5EF4-FFF2-40B4-BE49-F238E27FC236}">
                <a16:creationId xmlns:a16="http://schemas.microsoft.com/office/drawing/2014/main" id="{E441474E-F800-A54C-ADC8-4B3620CFAD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5665" y="5346394"/>
            <a:ext cx="1210249" cy="1210249"/>
          </a:xfrm>
          <a:prstGeom prst="rect">
            <a:avLst/>
          </a:prstGeom>
        </p:spPr>
      </p:pic>
    </p:spTree>
    <p:extLst>
      <p:ext uri="{BB962C8B-B14F-4D97-AF65-F5344CB8AC3E}">
        <p14:creationId xmlns:p14="http://schemas.microsoft.com/office/powerpoint/2010/main" val="1432490321"/>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Title Bold">
    <p:bg>
      <p:bgPr>
        <a:solidFill>
          <a:schemeClr val="accent1"/>
        </a:solidFill>
        <a:effectLst/>
      </p:bgPr>
    </p:bg>
    <p:spTree>
      <p:nvGrpSpPr>
        <p:cNvPr id="1" name=""/>
        <p:cNvGrpSpPr/>
        <p:nvPr/>
      </p:nvGrpSpPr>
      <p:grpSpPr>
        <a:xfrm>
          <a:off x="0" y="0"/>
          <a:ext cx="0" cy="0"/>
          <a:chOff x="0" y="0"/>
          <a:chExt cx="0" cy="0"/>
        </a:xfrm>
      </p:grpSpPr>
      <p:pic>
        <p:nvPicPr>
          <p:cNvPr id="18" name="object 3">
            <a:extLst>
              <a:ext uri="{FF2B5EF4-FFF2-40B4-BE49-F238E27FC236}">
                <a16:creationId xmlns:a16="http://schemas.microsoft.com/office/drawing/2014/main" id="{4A1119F1-FBA6-7740-9D33-FDF433678711}"/>
              </a:ext>
            </a:extLst>
          </p:cNvPr>
          <p:cNvPicPr/>
          <p:nvPr/>
        </p:nvPicPr>
        <p:blipFill>
          <a:blip r:embed="rId2" cstate="print">
            <a:alphaModFix amt="60000"/>
          </a:blip>
          <a:stretch>
            <a:fillRect/>
          </a:stretch>
        </p:blipFill>
        <p:spPr>
          <a:xfrm>
            <a:off x="0" y="-2"/>
            <a:ext cx="12215405" cy="6858001"/>
          </a:xfrm>
          <a:prstGeom prst="rect">
            <a:avLst/>
          </a:prstGeom>
        </p:spPr>
      </p:pic>
      <p:sp>
        <p:nvSpPr>
          <p:cNvPr id="2" name="Title 1">
            <a:extLst>
              <a:ext uri="{FF2B5EF4-FFF2-40B4-BE49-F238E27FC236}">
                <a16:creationId xmlns:a16="http://schemas.microsoft.com/office/drawing/2014/main" id="{52C6FE6C-3142-3940-BA66-A4A17A9908D7}"/>
              </a:ext>
            </a:extLst>
          </p:cNvPr>
          <p:cNvSpPr>
            <a:spLocks noGrp="1"/>
          </p:cNvSpPr>
          <p:nvPr>
            <p:ph type="title" hasCustomPrompt="1"/>
          </p:nvPr>
        </p:nvSpPr>
        <p:spPr>
          <a:xfrm>
            <a:off x="425302" y="2592132"/>
            <a:ext cx="6206185" cy="1248439"/>
          </a:xfrm>
        </p:spPr>
        <p:txBody>
          <a:bodyPr lIns="0" tIns="0" rIns="0" bIns="0" anchor="b" anchorCtr="0">
            <a:noAutofit/>
          </a:bodyPr>
          <a:lstStyle>
            <a:lvl1pPr marL="0" algn="l" defTabSz="685800" rtl="0" eaLnBrk="1" latinLnBrk="0" hangingPunct="1">
              <a:lnSpc>
                <a:spcPct val="80000"/>
              </a:lnSpc>
              <a:spcBef>
                <a:spcPts val="71"/>
              </a:spcBef>
              <a:tabLst>
                <a:tab pos="3750469" algn="l"/>
                <a:tab pos="7728585" algn="l"/>
              </a:tabLst>
              <a:defRPr lang="en-US" sz="2400" b="1" i="0" kern="1200" spc="225" baseline="0" dirty="0">
                <a:solidFill>
                  <a:srgbClr val="FFFFFF"/>
                </a:solidFill>
                <a:latin typeface="Obviously Extd Blck" pitchFamily="82" charset="77"/>
                <a:ea typeface="+mn-ea"/>
                <a:cs typeface="Obviously Extd Blck" pitchFamily="82" charset="77"/>
              </a:defRPr>
            </a:lvl1pPr>
          </a:lstStyle>
          <a:p>
            <a:r>
              <a:rPr lang="en-US" dirty="0"/>
              <a:t>CLICK </a:t>
            </a:r>
            <a:br>
              <a:rPr lang="en-US" dirty="0"/>
            </a:br>
            <a:r>
              <a:rPr lang="en-US" dirty="0"/>
              <a:t>TO ADD </a:t>
            </a:r>
            <a:br>
              <a:rPr lang="en-US" dirty="0"/>
            </a:br>
            <a:r>
              <a:rPr lang="en-US" dirty="0"/>
              <a:t>MAIN TITLE</a:t>
            </a:r>
          </a:p>
        </p:txBody>
      </p:sp>
      <p:sp>
        <p:nvSpPr>
          <p:cNvPr id="21" name="Content Placeholder 20">
            <a:extLst>
              <a:ext uri="{FF2B5EF4-FFF2-40B4-BE49-F238E27FC236}">
                <a16:creationId xmlns:a16="http://schemas.microsoft.com/office/drawing/2014/main" id="{99F69122-158F-9B4D-8850-AB24A8B1EDAC}"/>
              </a:ext>
            </a:extLst>
          </p:cNvPr>
          <p:cNvSpPr>
            <a:spLocks noGrp="1"/>
          </p:cNvSpPr>
          <p:nvPr>
            <p:ph sz="quarter" idx="10" hasCustomPrompt="1"/>
          </p:nvPr>
        </p:nvSpPr>
        <p:spPr>
          <a:xfrm>
            <a:off x="808073" y="4024811"/>
            <a:ext cx="3179137" cy="940594"/>
          </a:xfrm>
        </p:spPr>
        <p:txBody>
          <a:bodyPr lIns="0" tIns="0" rIns="0" bIns="0" anchor="ctr" anchorCtr="0">
            <a:noAutofit/>
          </a:bodyPr>
          <a:lstStyle>
            <a:lvl1pPr marL="0" indent="0" algn="ctr" defTabSz="685800" rtl="0" eaLnBrk="1" latinLnBrk="0" hangingPunct="1">
              <a:lnSpc>
                <a:spcPct val="100000"/>
              </a:lnSpc>
              <a:spcBef>
                <a:spcPts val="90"/>
              </a:spcBef>
              <a:buNone/>
              <a:tabLst>
                <a:tab pos="1012031" algn="l"/>
                <a:tab pos="2136934" algn="l"/>
              </a:tabLst>
              <a:defRPr lang="en-US" sz="1050" b="1" i="1" kern="1200" spc="150" baseline="0" dirty="0" smtClean="0">
                <a:solidFill>
                  <a:schemeClr val="accent2"/>
                </a:solidFill>
                <a:latin typeface="Gentona SemiBold Italic" pitchFamily="2" charset="77"/>
                <a:ea typeface="+mj-ea"/>
                <a:cs typeface="Gentona SemiBold Italic" pitchFamily="2" charset="77"/>
              </a:defRPr>
            </a:lvl1pPr>
          </a:lstStyle>
          <a:p>
            <a:pPr lvl="0"/>
            <a:r>
              <a:rPr lang="en-US" dirty="0"/>
              <a:t>CLICK TO ADD SUBTITLE OR FURTHER DESCRIPTION, AS NECESSARY – CAN BE MULTIPLE LINES</a:t>
            </a:r>
          </a:p>
        </p:txBody>
      </p:sp>
      <p:sp>
        <p:nvSpPr>
          <p:cNvPr id="23" name="Content Placeholder 22">
            <a:extLst>
              <a:ext uri="{FF2B5EF4-FFF2-40B4-BE49-F238E27FC236}">
                <a16:creationId xmlns:a16="http://schemas.microsoft.com/office/drawing/2014/main" id="{FDFEE17F-16C8-9E49-ADE9-47B1D092EB2B}"/>
              </a:ext>
            </a:extLst>
          </p:cNvPr>
          <p:cNvSpPr>
            <a:spLocks noGrp="1"/>
          </p:cNvSpPr>
          <p:nvPr>
            <p:ph sz="quarter" idx="11" hasCustomPrompt="1"/>
          </p:nvPr>
        </p:nvSpPr>
        <p:spPr>
          <a:xfrm>
            <a:off x="425302" y="5917253"/>
            <a:ext cx="5901071" cy="172452"/>
          </a:xfrm>
        </p:spPr>
        <p:txBody>
          <a:bodyPr lIns="0" tIns="0" rIns="0" bIns="0">
            <a:noAutofit/>
          </a:bodyPr>
          <a:lstStyle>
            <a:lvl1pPr marL="0" indent="0" algn="l">
              <a:buNone/>
              <a:defRPr sz="1050" b="1" i="0" spc="225">
                <a:solidFill>
                  <a:srgbClr val="FFFFFF"/>
                </a:solidFill>
                <a:latin typeface="Gentona Book" pitchFamily="2" charset="77"/>
              </a:defRPr>
            </a:lvl1pPr>
          </a:lstStyle>
          <a:p>
            <a:pPr lvl="0"/>
            <a:r>
              <a:rPr lang="en-US" dirty="0"/>
              <a:t>CLICK TO ADD DATE</a:t>
            </a:r>
          </a:p>
        </p:txBody>
      </p:sp>
      <p:sp>
        <p:nvSpPr>
          <p:cNvPr id="25" name="Content Placeholder 24">
            <a:extLst>
              <a:ext uri="{FF2B5EF4-FFF2-40B4-BE49-F238E27FC236}">
                <a16:creationId xmlns:a16="http://schemas.microsoft.com/office/drawing/2014/main" id="{C9DE3EB8-5B13-544E-A2D2-7BD2EFD290D6}"/>
              </a:ext>
            </a:extLst>
          </p:cNvPr>
          <p:cNvSpPr>
            <a:spLocks noGrp="1"/>
          </p:cNvSpPr>
          <p:nvPr>
            <p:ph sz="quarter" idx="12" hasCustomPrompt="1"/>
          </p:nvPr>
        </p:nvSpPr>
        <p:spPr>
          <a:xfrm>
            <a:off x="425302" y="6132238"/>
            <a:ext cx="5901071" cy="116683"/>
          </a:xfrm>
        </p:spPr>
        <p:txBody>
          <a:bodyPr lIns="0" tIns="0" rIns="0" bIns="0">
            <a:noAutofit/>
          </a:bodyPr>
          <a:lstStyle>
            <a:lvl1pPr marL="0" indent="0" algn="l">
              <a:buNone/>
              <a:defRPr lang="en-US" sz="825" b="1" i="1" kern="1200" spc="0" dirty="0">
                <a:solidFill>
                  <a:srgbClr val="FFFFFF"/>
                </a:solidFill>
                <a:latin typeface="Gentona SemiBold Italic" pitchFamily="2" charset="77"/>
                <a:ea typeface="+mn-ea"/>
                <a:cs typeface="+mn-cs"/>
              </a:defRPr>
            </a:lvl1pPr>
          </a:lstStyle>
          <a:p>
            <a:pPr marL="0" lvl="0" indent="0" algn="l" defTabSz="685800" rtl="0" eaLnBrk="1" latinLnBrk="0" hangingPunct="1">
              <a:lnSpc>
                <a:spcPct val="90000"/>
              </a:lnSpc>
              <a:spcBef>
                <a:spcPts val="750"/>
              </a:spcBef>
              <a:buFont typeface="Arial" panose="020B0604020202020204" pitchFamily="34" charset="0"/>
              <a:buNone/>
            </a:pPr>
            <a:r>
              <a:rPr lang="en-US" dirty="0"/>
              <a:t>CLICK TO ADD PRESENTER NAME</a:t>
            </a:r>
          </a:p>
        </p:txBody>
      </p:sp>
      <p:sp>
        <p:nvSpPr>
          <p:cNvPr id="3" name="Rounded Rectangle 2">
            <a:extLst>
              <a:ext uri="{FF2B5EF4-FFF2-40B4-BE49-F238E27FC236}">
                <a16:creationId xmlns:a16="http://schemas.microsoft.com/office/drawing/2014/main" id="{CA4636FA-A953-E546-9AEE-E9B8C6D4B1DE}"/>
              </a:ext>
            </a:extLst>
          </p:cNvPr>
          <p:cNvSpPr/>
          <p:nvPr/>
        </p:nvSpPr>
        <p:spPr>
          <a:xfrm>
            <a:off x="425301" y="3982140"/>
            <a:ext cx="3944680" cy="983267"/>
          </a:xfrm>
          <a:prstGeom prst="roundRect">
            <a:avLst>
              <a:gd name="adj" fmla="val 50000"/>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 name="Straight Arrow Connector 4">
            <a:extLst>
              <a:ext uri="{FF2B5EF4-FFF2-40B4-BE49-F238E27FC236}">
                <a16:creationId xmlns:a16="http://schemas.microsoft.com/office/drawing/2014/main" id="{D4040F81-EBC7-CF4E-A5CD-C387BCEDA4DB}"/>
              </a:ext>
            </a:extLst>
          </p:cNvPr>
          <p:cNvCxnSpPr>
            <a:cxnSpLocks/>
          </p:cNvCxnSpPr>
          <p:nvPr/>
        </p:nvCxnSpPr>
        <p:spPr>
          <a:xfrm>
            <a:off x="4369981" y="4476307"/>
            <a:ext cx="1275907"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5702B6BC-20CD-5044-81F3-48EC74AD0B3C}"/>
              </a:ext>
            </a:extLst>
          </p:cNvPr>
          <p:cNvSpPr>
            <a:spLocks noGrp="1"/>
          </p:cNvSpPr>
          <p:nvPr>
            <p:ph type="pic" sz="quarter" idx="13" hasCustomPrompt="1"/>
          </p:nvPr>
        </p:nvSpPr>
        <p:spPr>
          <a:xfrm>
            <a:off x="6631487" y="553281"/>
            <a:ext cx="5278437" cy="5751439"/>
          </a:xfrm>
          <a:solidFill>
            <a:srgbClr val="FFFFFF"/>
          </a:solidFill>
        </p:spPr>
        <p:txBody>
          <a:bodyPr/>
          <a:lstStyle/>
          <a:p>
            <a:r>
              <a:rPr lang="en-US" dirty="0"/>
              <a:t>CLICK TO ADD PICTURE</a:t>
            </a:r>
          </a:p>
        </p:txBody>
      </p:sp>
      <p:pic>
        <p:nvPicPr>
          <p:cNvPr id="19" name="Picture 18">
            <a:extLst>
              <a:ext uri="{FF2B5EF4-FFF2-40B4-BE49-F238E27FC236}">
                <a16:creationId xmlns:a16="http://schemas.microsoft.com/office/drawing/2014/main" id="{C3A6BF86-7AA4-A140-8A00-0AA3DD82E3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302" y="436622"/>
            <a:ext cx="998777" cy="998777"/>
          </a:xfrm>
          <a:prstGeom prst="rect">
            <a:avLst/>
          </a:prstGeom>
        </p:spPr>
      </p:pic>
    </p:spTree>
    <p:extLst>
      <p:ext uri="{BB962C8B-B14F-4D97-AF65-F5344CB8AC3E}">
        <p14:creationId xmlns:p14="http://schemas.microsoft.com/office/powerpoint/2010/main" val="3683672107"/>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Intro Bold">
    <p:spTree>
      <p:nvGrpSpPr>
        <p:cNvPr id="1" name=""/>
        <p:cNvGrpSpPr/>
        <p:nvPr/>
      </p:nvGrpSpPr>
      <p:grpSpPr>
        <a:xfrm>
          <a:off x="0" y="0"/>
          <a:ext cx="0" cy="0"/>
          <a:chOff x="0" y="0"/>
          <a:chExt cx="0" cy="0"/>
        </a:xfrm>
      </p:grpSpPr>
      <p:pic>
        <p:nvPicPr>
          <p:cNvPr id="8" name="Picture 7" descr="A picture containing outdoor, blue, high, day&#10;&#10;Description automatically generated">
            <a:extLst>
              <a:ext uri="{FF2B5EF4-FFF2-40B4-BE49-F238E27FC236}">
                <a16:creationId xmlns:a16="http://schemas.microsoft.com/office/drawing/2014/main" id="{55F5FCC0-AF31-D544-8FB3-CAF4AB7E321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9" y="2634444"/>
            <a:ext cx="3061103" cy="1602589"/>
          </a:xfrm>
        </p:spPr>
        <p:txBody>
          <a:bodyPr lIns="0" tIns="0" rIns="0" bIns="0">
            <a:noAutofit/>
          </a:bodyPr>
          <a:lstStyle>
            <a:lvl1pPr algn="ctr">
              <a:defRPr sz="825" b="1" i="0" spc="300" baseline="0">
                <a:solidFill>
                  <a:srgbClr val="FFFFFF"/>
                </a:solidFill>
                <a:latin typeface="Obviously Wide Semi" pitchFamily="82" charset="77"/>
              </a:defRPr>
            </a:lvl1pPr>
          </a:lstStyle>
          <a:p>
            <a:r>
              <a:rPr lang="en-US" dirty="0"/>
              <a:t>CLICK TO ADD TITLE</a:t>
            </a:r>
          </a:p>
        </p:txBody>
      </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3913625" y="1731965"/>
            <a:ext cx="4125195" cy="3254375"/>
          </a:xfrm>
          <a:solidFill>
            <a:srgbClr val="FFFFFF"/>
          </a:solidFill>
        </p:spPr>
        <p:txBody>
          <a:bodyPr/>
          <a:lstStyle/>
          <a:p>
            <a:r>
              <a:rPr lang="en-US" dirty="0"/>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3913625" y="5108946"/>
            <a:ext cx="4125195" cy="1358900"/>
          </a:xfrm>
        </p:spPr>
        <p:txBody>
          <a:bodyPr lIns="0" tIns="0" rIns="0" bIns="0">
            <a:noAutofit/>
          </a:bodyPr>
          <a:lstStyle>
            <a:lvl1pPr marL="0" indent="0" algn="ctr">
              <a:spcBef>
                <a:spcPts val="0"/>
              </a:spcBef>
              <a:buNone/>
              <a:defRPr sz="825" b="1" i="0">
                <a:solidFill>
                  <a:srgbClr val="FFFFFF"/>
                </a:solidFill>
                <a:latin typeface="Obviously Wide Semi" pitchFamily="82" charset="77"/>
              </a:defRPr>
            </a:lvl1pPr>
            <a:lvl2pPr marL="8335" indent="0" algn="ctr">
              <a:buNone/>
              <a:tabLst/>
              <a:defRPr sz="600" b="1" i="0">
                <a:solidFill>
                  <a:schemeClr val="accent1"/>
                </a:solidFill>
                <a:latin typeface="Obviously Wide Medi" pitchFamily="82" charset="77"/>
              </a:defRPr>
            </a:lvl2pPr>
            <a:lvl3pPr marL="685800" indent="0">
              <a:buNone/>
              <a:defRPr/>
            </a:lvl3pPr>
            <a:lvl4pPr marL="1028700" indent="0">
              <a:buNone/>
              <a:defRPr/>
            </a:lvl4pPr>
            <a:lvl5pPr marL="13716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grpSp>
        <p:nvGrpSpPr>
          <p:cNvPr id="59" name="Group 58">
            <a:extLst>
              <a:ext uri="{FF2B5EF4-FFF2-40B4-BE49-F238E27FC236}">
                <a16:creationId xmlns:a16="http://schemas.microsoft.com/office/drawing/2014/main" id="{FA947BC9-9906-B044-B30A-68982AC5136D}"/>
              </a:ext>
            </a:extLst>
          </p:cNvPr>
          <p:cNvGrpSpPr/>
          <p:nvPr/>
        </p:nvGrpSpPr>
        <p:grpSpPr>
          <a:xfrm>
            <a:off x="97537" y="2509520"/>
            <a:ext cx="11692119" cy="1930400"/>
            <a:chOff x="240378" y="4083645"/>
            <a:chExt cx="19619509" cy="3664909"/>
          </a:xfrm>
        </p:grpSpPr>
        <p:sp>
          <p:nvSpPr>
            <p:cNvPr id="60" name="object 7">
              <a:extLst>
                <a:ext uri="{FF2B5EF4-FFF2-40B4-BE49-F238E27FC236}">
                  <a16:creationId xmlns:a16="http://schemas.microsoft.com/office/drawing/2014/main" id="{80640D98-B291-6645-8306-3D8792CF6CE6}"/>
                </a:ext>
              </a:extLst>
            </p:cNvPr>
            <p:cNvSpPr/>
            <p:nvPr/>
          </p:nvSpPr>
          <p:spPr>
            <a:xfrm>
              <a:off x="624383" y="5628289"/>
              <a:ext cx="0" cy="1638935"/>
            </a:xfrm>
            <a:custGeom>
              <a:avLst/>
              <a:gdLst/>
              <a:ahLst/>
              <a:cxnLst/>
              <a:rect l="l" t="t" r="r" b="b"/>
              <a:pathLst>
                <a:path h="1638934">
                  <a:moveTo>
                    <a:pt x="0" y="1638505"/>
                  </a:moveTo>
                  <a:lnTo>
                    <a:pt x="0" y="0"/>
                  </a:lnTo>
                </a:path>
              </a:pathLst>
            </a:custGeom>
            <a:ln w="38700">
              <a:solidFill>
                <a:schemeClr val="accent1"/>
              </a:solidFill>
            </a:ln>
          </p:spPr>
          <p:txBody>
            <a:bodyPr wrap="square" lIns="0" tIns="0" rIns="0" bIns="0" rtlCol="0"/>
            <a:lstStyle/>
            <a:p>
              <a:endParaRPr sz="1350"/>
            </a:p>
          </p:txBody>
        </p:sp>
        <p:sp>
          <p:nvSpPr>
            <p:cNvPr id="61" name="object 8">
              <a:extLst>
                <a:ext uri="{FF2B5EF4-FFF2-40B4-BE49-F238E27FC236}">
                  <a16:creationId xmlns:a16="http://schemas.microsoft.com/office/drawing/2014/main" id="{485D1293-9E15-A748-8D58-D23ACDC46398}"/>
                </a:ext>
              </a:extLst>
            </p:cNvPr>
            <p:cNvSpPr/>
            <p:nvPr/>
          </p:nvSpPr>
          <p:spPr>
            <a:xfrm>
              <a:off x="5883289" y="5628293"/>
              <a:ext cx="0" cy="1161415"/>
            </a:xfrm>
            <a:custGeom>
              <a:avLst/>
              <a:gdLst/>
              <a:ahLst/>
              <a:cxnLst/>
              <a:rect l="l" t="t" r="r" b="b"/>
              <a:pathLst>
                <a:path h="1161415">
                  <a:moveTo>
                    <a:pt x="0" y="1161388"/>
                  </a:moveTo>
                  <a:lnTo>
                    <a:pt x="0" y="0"/>
                  </a:lnTo>
                </a:path>
              </a:pathLst>
            </a:custGeom>
            <a:ln w="37506">
              <a:solidFill>
                <a:schemeClr val="accent1"/>
              </a:solidFill>
            </a:ln>
          </p:spPr>
          <p:txBody>
            <a:bodyPr wrap="square" lIns="0" tIns="0" rIns="0" bIns="0" rtlCol="0"/>
            <a:lstStyle/>
            <a:p>
              <a:endParaRPr sz="1350"/>
            </a:p>
          </p:txBody>
        </p:sp>
        <p:sp>
          <p:nvSpPr>
            <p:cNvPr id="62" name="object 9">
              <a:extLst>
                <a:ext uri="{FF2B5EF4-FFF2-40B4-BE49-F238E27FC236}">
                  <a16:creationId xmlns:a16="http://schemas.microsoft.com/office/drawing/2014/main" id="{449586A5-797E-4844-B195-B143781BC6FC}"/>
                </a:ext>
              </a:extLst>
            </p:cNvPr>
            <p:cNvSpPr/>
            <p:nvPr/>
          </p:nvSpPr>
          <p:spPr>
            <a:xfrm>
              <a:off x="6314331" y="5628289"/>
              <a:ext cx="0" cy="1743710"/>
            </a:xfrm>
            <a:custGeom>
              <a:avLst/>
              <a:gdLst/>
              <a:ahLst/>
              <a:cxnLst/>
              <a:rect l="l" t="t" r="r" b="b"/>
              <a:pathLst>
                <a:path h="1743709">
                  <a:moveTo>
                    <a:pt x="0" y="1743213"/>
                  </a:moveTo>
                  <a:lnTo>
                    <a:pt x="0" y="0"/>
                  </a:lnTo>
                </a:path>
              </a:pathLst>
            </a:custGeom>
            <a:ln w="36313">
              <a:solidFill>
                <a:schemeClr val="accent1"/>
              </a:solidFill>
            </a:ln>
          </p:spPr>
          <p:txBody>
            <a:bodyPr wrap="square" lIns="0" tIns="0" rIns="0" bIns="0" rtlCol="0"/>
            <a:lstStyle/>
            <a:p>
              <a:endParaRPr sz="1350"/>
            </a:p>
          </p:txBody>
        </p:sp>
        <p:sp>
          <p:nvSpPr>
            <p:cNvPr id="63" name="object 10">
              <a:extLst>
                <a:ext uri="{FF2B5EF4-FFF2-40B4-BE49-F238E27FC236}">
                  <a16:creationId xmlns:a16="http://schemas.microsoft.com/office/drawing/2014/main" id="{0510D2EC-A71E-5248-875A-9E734ACDE9E7}"/>
                </a:ext>
              </a:extLst>
            </p:cNvPr>
            <p:cNvSpPr/>
            <p:nvPr/>
          </p:nvSpPr>
          <p:spPr>
            <a:xfrm>
              <a:off x="18261610"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64" name="object 11">
              <a:extLst>
                <a:ext uri="{FF2B5EF4-FFF2-40B4-BE49-F238E27FC236}">
                  <a16:creationId xmlns:a16="http://schemas.microsoft.com/office/drawing/2014/main" id="{00003A82-A8D8-4946-A2FE-151872D24A0D}"/>
                </a:ext>
              </a:extLst>
            </p:cNvPr>
            <p:cNvSpPr/>
            <p:nvPr/>
          </p:nvSpPr>
          <p:spPr>
            <a:xfrm>
              <a:off x="13788576"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sz="1350"/>
            </a:p>
          </p:txBody>
        </p:sp>
        <p:sp>
          <p:nvSpPr>
            <p:cNvPr id="65" name="object 12">
              <a:extLst>
                <a:ext uri="{FF2B5EF4-FFF2-40B4-BE49-F238E27FC236}">
                  <a16:creationId xmlns:a16="http://schemas.microsoft.com/office/drawing/2014/main" id="{2E7A9E87-646F-954A-A25B-73D09AF5CD97}"/>
                </a:ext>
              </a:extLst>
            </p:cNvPr>
            <p:cNvSpPr/>
            <p:nvPr/>
          </p:nvSpPr>
          <p:spPr>
            <a:xfrm>
              <a:off x="19723173"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sz="1350"/>
            </a:p>
          </p:txBody>
        </p:sp>
        <p:sp>
          <p:nvSpPr>
            <p:cNvPr id="66" name="object 13">
              <a:extLst>
                <a:ext uri="{FF2B5EF4-FFF2-40B4-BE49-F238E27FC236}">
                  <a16:creationId xmlns:a16="http://schemas.microsoft.com/office/drawing/2014/main" id="{4A27ADFE-F218-1B4A-809E-4320DF9C97B4}"/>
                </a:ext>
              </a:extLst>
            </p:cNvPr>
            <p:cNvSpPr/>
            <p:nvPr/>
          </p:nvSpPr>
          <p:spPr>
            <a:xfrm>
              <a:off x="14830765" y="5664881"/>
              <a:ext cx="0" cy="1367790"/>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sz="1350"/>
            </a:p>
          </p:txBody>
        </p:sp>
        <p:sp>
          <p:nvSpPr>
            <p:cNvPr id="67" name="object 14">
              <a:extLst>
                <a:ext uri="{FF2B5EF4-FFF2-40B4-BE49-F238E27FC236}">
                  <a16:creationId xmlns:a16="http://schemas.microsoft.com/office/drawing/2014/main" id="{6F5A039D-511F-9447-B200-3F6C26112F42}"/>
                </a:ext>
              </a:extLst>
            </p:cNvPr>
            <p:cNvSpPr/>
            <p:nvPr/>
          </p:nvSpPr>
          <p:spPr>
            <a:xfrm>
              <a:off x="16253153" y="5628289"/>
              <a:ext cx="0" cy="2120265"/>
            </a:xfrm>
            <a:custGeom>
              <a:avLst/>
              <a:gdLst/>
              <a:ahLst/>
              <a:cxnLst/>
              <a:rect l="l" t="t" r="r" b="b"/>
              <a:pathLst>
                <a:path h="2120265">
                  <a:moveTo>
                    <a:pt x="0" y="2120165"/>
                  </a:moveTo>
                  <a:lnTo>
                    <a:pt x="0" y="0"/>
                  </a:lnTo>
                </a:path>
              </a:pathLst>
            </a:custGeom>
            <a:ln w="13695">
              <a:solidFill>
                <a:schemeClr val="accent1"/>
              </a:solidFill>
            </a:ln>
          </p:spPr>
          <p:txBody>
            <a:bodyPr wrap="square" lIns="0" tIns="0" rIns="0" bIns="0" rtlCol="0"/>
            <a:lstStyle/>
            <a:p>
              <a:endParaRPr sz="1350"/>
            </a:p>
          </p:txBody>
        </p:sp>
        <p:sp>
          <p:nvSpPr>
            <p:cNvPr id="68" name="object 15">
              <a:extLst>
                <a:ext uri="{FF2B5EF4-FFF2-40B4-BE49-F238E27FC236}">
                  <a16:creationId xmlns:a16="http://schemas.microsoft.com/office/drawing/2014/main" id="{5F695F29-C382-AA46-9441-79AFBB33D895}"/>
                </a:ext>
              </a:extLst>
            </p:cNvPr>
            <p:cNvSpPr/>
            <p:nvPr/>
          </p:nvSpPr>
          <p:spPr>
            <a:xfrm>
              <a:off x="14198365" y="5628289"/>
              <a:ext cx="0" cy="1638935"/>
            </a:xfrm>
            <a:custGeom>
              <a:avLst/>
              <a:gdLst/>
              <a:ahLst/>
              <a:cxnLst/>
              <a:rect l="l" t="t" r="r" b="b"/>
              <a:pathLst>
                <a:path h="1638934">
                  <a:moveTo>
                    <a:pt x="0" y="1638505"/>
                  </a:moveTo>
                  <a:lnTo>
                    <a:pt x="0" y="0"/>
                  </a:lnTo>
                </a:path>
              </a:pathLst>
            </a:custGeom>
            <a:ln w="13695">
              <a:solidFill>
                <a:schemeClr val="accent1"/>
              </a:solidFill>
            </a:ln>
          </p:spPr>
          <p:txBody>
            <a:bodyPr wrap="square" lIns="0" tIns="0" rIns="0" bIns="0" rtlCol="0"/>
            <a:lstStyle/>
            <a:p>
              <a:endParaRPr sz="1350"/>
            </a:p>
          </p:txBody>
        </p:sp>
        <p:sp>
          <p:nvSpPr>
            <p:cNvPr id="69" name="object 16">
              <a:extLst>
                <a:ext uri="{FF2B5EF4-FFF2-40B4-BE49-F238E27FC236}">
                  <a16:creationId xmlns:a16="http://schemas.microsoft.com/office/drawing/2014/main" id="{CF57C7E7-236E-5747-BC21-2B7A4B310971}"/>
                </a:ext>
              </a:extLst>
            </p:cNvPr>
            <p:cNvSpPr/>
            <p:nvPr/>
          </p:nvSpPr>
          <p:spPr>
            <a:xfrm>
              <a:off x="17238634" y="5628290"/>
              <a:ext cx="0" cy="1367790"/>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sz="1350"/>
            </a:p>
          </p:txBody>
        </p:sp>
        <p:sp>
          <p:nvSpPr>
            <p:cNvPr id="70" name="object 17">
              <a:extLst>
                <a:ext uri="{FF2B5EF4-FFF2-40B4-BE49-F238E27FC236}">
                  <a16:creationId xmlns:a16="http://schemas.microsoft.com/office/drawing/2014/main" id="{CC2F267F-D852-5644-A8EB-E3C0A50285D5}"/>
                </a:ext>
              </a:extLst>
            </p:cNvPr>
            <p:cNvSpPr/>
            <p:nvPr/>
          </p:nvSpPr>
          <p:spPr>
            <a:xfrm>
              <a:off x="17336739" y="4738307"/>
              <a:ext cx="0" cy="1367790"/>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sz="1350"/>
            </a:p>
          </p:txBody>
        </p:sp>
        <p:sp>
          <p:nvSpPr>
            <p:cNvPr id="71" name="object 18">
              <a:extLst>
                <a:ext uri="{FF2B5EF4-FFF2-40B4-BE49-F238E27FC236}">
                  <a16:creationId xmlns:a16="http://schemas.microsoft.com/office/drawing/2014/main" id="{3D4CEAB5-907E-354D-8BBC-52D2B8327B31}"/>
                </a:ext>
              </a:extLst>
            </p:cNvPr>
            <p:cNvSpPr/>
            <p:nvPr/>
          </p:nvSpPr>
          <p:spPr>
            <a:xfrm>
              <a:off x="16334886" y="4083645"/>
              <a:ext cx="0" cy="1825625"/>
            </a:xfrm>
            <a:custGeom>
              <a:avLst/>
              <a:gdLst/>
              <a:ahLst/>
              <a:cxnLst/>
              <a:rect l="l" t="t" r="r" b="b"/>
              <a:pathLst>
                <a:path h="1825625">
                  <a:moveTo>
                    <a:pt x="0" y="1825002"/>
                  </a:moveTo>
                  <a:lnTo>
                    <a:pt x="0" y="0"/>
                  </a:lnTo>
                </a:path>
              </a:pathLst>
            </a:custGeom>
            <a:ln w="32742">
              <a:solidFill>
                <a:schemeClr val="accent1"/>
              </a:solidFill>
            </a:ln>
          </p:spPr>
          <p:txBody>
            <a:bodyPr wrap="square" lIns="0" tIns="0" rIns="0" bIns="0" rtlCol="0"/>
            <a:lstStyle/>
            <a:p>
              <a:endParaRPr sz="1350"/>
            </a:p>
          </p:txBody>
        </p:sp>
        <p:sp>
          <p:nvSpPr>
            <p:cNvPr id="72" name="object 19">
              <a:extLst>
                <a:ext uri="{FF2B5EF4-FFF2-40B4-BE49-F238E27FC236}">
                  <a16:creationId xmlns:a16="http://schemas.microsoft.com/office/drawing/2014/main" id="{31417C22-3690-3742-9682-F5F58C88724E}"/>
                </a:ext>
              </a:extLst>
            </p:cNvPr>
            <p:cNvSpPr/>
            <p:nvPr/>
          </p:nvSpPr>
          <p:spPr>
            <a:xfrm>
              <a:off x="15884107" y="5422101"/>
              <a:ext cx="0" cy="1367790"/>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sz="1350"/>
            </a:p>
          </p:txBody>
        </p:sp>
        <p:sp>
          <p:nvSpPr>
            <p:cNvPr id="73" name="object 20">
              <a:extLst>
                <a:ext uri="{FF2B5EF4-FFF2-40B4-BE49-F238E27FC236}">
                  <a16:creationId xmlns:a16="http://schemas.microsoft.com/office/drawing/2014/main" id="{DABB4064-C1A1-9F42-94FD-38CFE3331A7A}"/>
                </a:ext>
              </a:extLst>
            </p:cNvPr>
            <p:cNvSpPr/>
            <p:nvPr/>
          </p:nvSpPr>
          <p:spPr>
            <a:xfrm>
              <a:off x="14896851" y="4483837"/>
              <a:ext cx="0" cy="1367790"/>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sz="1350"/>
            </a:p>
          </p:txBody>
        </p:sp>
        <p:sp>
          <p:nvSpPr>
            <p:cNvPr id="74" name="object 21">
              <a:extLst>
                <a:ext uri="{FF2B5EF4-FFF2-40B4-BE49-F238E27FC236}">
                  <a16:creationId xmlns:a16="http://schemas.microsoft.com/office/drawing/2014/main" id="{80E89B1B-8A92-3848-8A50-1F65449BC0E6}"/>
                </a:ext>
              </a:extLst>
            </p:cNvPr>
            <p:cNvSpPr/>
            <p:nvPr/>
          </p:nvSpPr>
          <p:spPr>
            <a:xfrm>
              <a:off x="13823475"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75" name="object 22">
              <a:extLst>
                <a:ext uri="{FF2B5EF4-FFF2-40B4-BE49-F238E27FC236}">
                  <a16:creationId xmlns:a16="http://schemas.microsoft.com/office/drawing/2014/main" id="{62EEBB27-1388-1E46-8386-E27D84C15447}"/>
                </a:ext>
              </a:extLst>
            </p:cNvPr>
            <p:cNvSpPr/>
            <p:nvPr/>
          </p:nvSpPr>
          <p:spPr>
            <a:xfrm>
              <a:off x="19859887"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76" name="object 23">
              <a:extLst>
                <a:ext uri="{FF2B5EF4-FFF2-40B4-BE49-F238E27FC236}">
                  <a16:creationId xmlns:a16="http://schemas.microsoft.com/office/drawing/2014/main" id="{4CBC4500-76B5-BE4C-A136-E5E1A4547121}"/>
                </a:ext>
              </a:extLst>
            </p:cNvPr>
            <p:cNvSpPr/>
            <p:nvPr/>
          </p:nvSpPr>
          <p:spPr>
            <a:xfrm>
              <a:off x="6366464" y="4738306"/>
              <a:ext cx="0" cy="1170940"/>
            </a:xfrm>
            <a:custGeom>
              <a:avLst/>
              <a:gdLst/>
              <a:ahLst/>
              <a:cxnLst/>
              <a:rect l="l" t="t" r="r" b="b"/>
              <a:pathLst>
                <a:path h="1170939">
                  <a:moveTo>
                    <a:pt x="0" y="1170341"/>
                  </a:moveTo>
                  <a:lnTo>
                    <a:pt x="0" y="0"/>
                  </a:lnTo>
                </a:path>
              </a:pathLst>
            </a:custGeom>
            <a:ln w="10125">
              <a:solidFill>
                <a:schemeClr val="accent1"/>
              </a:solidFill>
            </a:ln>
          </p:spPr>
          <p:txBody>
            <a:bodyPr wrap="square" lIns="0" tIns="0" rIns="0" bIns="0" rtlCol="0"/>
            <a:lstStyle/>
            <a:p>
              <a:endParaRPr sz="1350"/>
            </a:p>
          </p:txBody>
        </p:sp>
        <p:sp>
          <p:nvSpPr>
            <p:cNvPr id="77" name="object 24">
              <a:extLst>
                <a:ext uri="{FF2B5EF4-FFF2-40B4-BE49-F238E27FC236}">
                  <a16:creationId xmlns:a16="http://schemas.microsoft.com/office/drawing/2014/main" id="{66CDEB0C-3566-4D45-9173-B6CB35F86EA4}"/>
                </a:ext>
              </a:extLst>
            </p:cNvPr>
            <p:cNvSpPr/>
            <p:nvPr/>
          </p:nvSpPr>
          <p:spPr>
            <a:xfrm>
              <a:off x="18313743" y="4270142"/>
              <a:ext cx="0" cy="1638935"/>
            </a:xfrm>
            <a:custGeom>
              <a:avLst/>
              <a:gdLst/>
              <a:ahLst/>
              <a:cxnLst/>
              <a:rect l="l" t="t" r="r" b="b"/>
              <a:pathLst>
                <a:path h="1638935">
                  <a:moveTo>
                    <a:pt x="0" y="1638505"/>
                  </a:moveTo>
                  <a:lnTo>
                    <a:pt x="0" y="0"/>
                  </a:lnTo>
                </a:path>
              </a:pathLst>
            </a:custGeom>
            <a:ln w="10125">
              <a:solidFill>
                <a:schemeClr val="accent1"/>
              </a:solidFill>
            </a:ln>
          </p:spPr>
          <p:txBody>
            <a:bodyPr wrap="square" lIns="0" tIns="0" rIns="0" bIns="0" rtlCol="0"/>
            <a:lstStyle/>
            <a:p>
              <a:endParaRPr sz="1350"/>
            </a:p>
          </p:txBody>
        </p:sp>
        <p:sp>
          <p:nvSpPr>
            <p:cNvPr id="78" name="object 25">
              <a:extLst>
                <a:ext uri="{FF2B5EF4-FFF2-40B4-BE49-F238E27FC236}">
                  <a16:creationId xmlns:a16="http://schemas.microsoft.com/office/drawing/2014/main" id="{2E837B53-1EF7-8744-A427-F95623B3BB33}"/>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79" name="object 26">
              <a:extLst>
                <a:ext uri="{FF2B5EF4-FFF2-40B4-BE49-F238E27FC236}">
                  <a16:creationId xmlns:a16="http://schemas.microsoft.com/office/drawing/2014/main" id="{6B29EA59-8629-E144-915F-72688335EA8B}"/>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sz="1350"/>
            </a:p>
          </p:txBody>
        </p:sp>
        <p:sp>
          <p:nvSpPr>
            <p:cNvPr id="80" name="object 27">
              <a:extLst>
                <a:ext uri="{FF2B5EF4-FFF2-40B4-BE49-F238E27FC236}">
                  <a16:creationId xmlns:a16="http://schemas.microsoft.com/office/drawing/2014/main" id="{AF73F3F9-2068-704D-87A5-24F775D15D67}"/>
                </a:ext>
              </a:extLst>
            </p:cNvPr>
            <p:cNvSpPr/>
            <p:nvPr/>
          </p:nvSpPr>
          <p:spPr>
            <a:xfrm>
              <a:off x="5945333" y="4334946"/>
              <a:ext cx="0" cy="1574165"/>
            </a:xfrm>
            <a:custGeom>
              <a:avLst/>
              <a:gdLst/>
              <a:ahLst/>
              <a:cxnLst/>
              <a:rect l="l" t="t" r="r" b="b"/>
              <a:pathLst>
                <a:path h="1574164">
                  <a:moveTo>
                    <a:pt x="0" y="1573700"/>
                  </a:moveTo>
                  <a:lnTo>
                    <a:pt x="0" y="0"/>
                  </a:lnTo>
                </a:path>
              </a:pathLst>
            </a:custGeom>
            <a:ln w="8931">
              <a:solidFill>
                <a:schemeClr val="accent1"/>
              </a:solidFill>
            </a:ln>
          </p:spPr>
          <p:txBody>
            <a:bodyPr wrap="square" lIns="0" tIns="0" rIns="0" bIns="0" rtlCol="0"/>
            <a:lstStyle/>
            <a:p>
              <a:endParaRPr sz="1350"/>
            </a:p>
          </p:txBody>
        </p:sp>
        <p:sp>
          <p:nvSpPr>
            <p:cNvPr id="81" name="object 28">
              <a:extLst>
                <a:ext uri="{FF2B5EF4-FFF2-40B4-BE49-F238E27FC236}">
                  <a16:creationId xmlns:a16="http://schemas.microsoft.com/office/drawing/2014/main" id="{A86B55A8-AD85-8148-87D5-A2371C99D8D2}"/>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sz="1350"/>
            </a:p>
          </p:txBody>
        </p:sp>
      </p:grpSp>
      <p:sp>
        <p:nvSpPr>
          <p:cNvPr id="82" name="Slide Number Placeholder 5">
            <a:extLst>
              <a:ext uri="{FF2B5EF4-FFF2-40B4-BE49-F238E27FC236}">
                <a16:creationId xmlns:a16="http://schemas.microsoft.com/office/drawing/2014/main" id="{B9E44DC8-AB7C-394C-8E38-489C44522C83}"/>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rgbClr val="FFFFFF"/>
                </a:solidFill>
              </a:rPr>
              <a:pPr/>
              <a:t>‹#›</a:t>
            </a:fld>
            <a:endParaRPr lang="en-US" sz="900" dirty="0">
              <a:solidFill>
                <a:srgbClr val="FFFFFF"/>
              </a:solidFill>
            </a:endParaRPr>
          </a:p>
        </p:txBody>
      </p:sp>
    </p:spTree>
    <p:extLst>
      <p:ext uri="{BB962C8B-B14F-4D97-AF65-F5344CB8AC3E}">
        <p14:creationId xmlns:p14="http://schemas.microsoft.com/office/powerpoint/2010/main" val="1253149430"/>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2-Intro Bold">
    <p:spTree>
      <p:nvGrpSpPr>
        <p:cNvPr id="1" name=""/>
        <p:cNvGrpSpPr/>
        <p:nvPr/>
      </p:nvGrpSpPr>
      <p:grpSpPr>
        <a:xfrm>
          <a:off x="0" y="0"/>
          <a:ext cx="0" cy="0"/>
          <a:chOff x="0" y="0"/>
          <a:chExt cx="0" cy="0"/>
        </a:xfrm>
      </p:grpSpPr>
      <p:pic>
        <p:nvPicPr>
          <p:cNvPr id="8" name="Picture 7" descr="A picture containing outdoor, blue, high, day&#10;&#10;Description automatically generated">
            <a:extLst>
              <a:ext uri="{FF2B5EF4-FFF2-40B4-BE49-F238E27FC236}">
                <a16:creationId xmlns:a16="http://schemas.microsoft.com/office/drawing/2014/main" id="{55F5FCC0-AF31-D544-8FB3-CAF4AB7E321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7" y="2634444"/>
            <a:ext cx="3198971" cy="1602589"/>
          </a:xfrm>
        </p:spPr>
        <p:txBody>
          <a:bodyPr lIns="0" tIns="0" rIns="0" bIns="0">
            <a:noAutofit/>
          </a:bodyPr>
          <a:lstStyle>
            <a:lvl1pPr algn="ctr">
              <a:defRPr sz="825" b="1" i="0" spc="300" baseline="0">
                <a:solidFill>
                  <a:srgbClr val="FFFFFF"/>
                </a:solidFill>
                <a:latin typeface="Obviously Wide Semi" pitchFamily="82" charset="77"/>
              </a:defRPr>
            </a:lvl1pPr>
          </a:lstStyle>
          <a:p>
            <a:r>
              <a:rPr lang="en-US" dirty="0"/>
              <a:t>CLICK TO ADD TITLE</a:t>
            </a:r>
          </a:p>
        </p:txBody>
      </p:sp>
      <p:sp>
        <p:nvSpPr>
          <p:cNvPr id="5" name="Slide Number Placeholder 4">
            <a:extLst>
              <a:ext uri="{FF2B5EF4-FFF2-40B4-BE49-F238E27FC236}">
                <a16:creationId xmlns:a16="http://schemas.microsoft.com/office/drawing/2014/main" id="{F62A5DB0-4924-BB49-820C-024D595F7CA7}"/>
              </a:ext>
            </a:extLst>
          </p:cNvPr>
          <p:cNvSpPr>
            <a:spLocks noGrp="1"/>
          </p:cNvSpPr>
          <p:nvPr>
            <p:ph type="sldNum" sz="quarter" idx="12"/>
          </p:nvPr>
        </p:nvSpPr>
        <p:spPr>
          <a:xfrm>
            <a:off x="9448800" y="6467848"/>
            <a:ext cx="2743200" cy="365125"/>
          </a:xfrm>
        </p:spPr>
        <p:txBody>
          <a:bodyPr/>
          <a:lstStyle>
            <a:lvl1pPr>
              <a:defRPr b="1" i="0">
                <a:solidFill>
                  <a:srgbClr val="FFFFFF"/>
                </a:solidFill>
                <a:latin typeface="Gentona Book" pitchFamily="2" charset="77"/>
              </a:defRPr>
            </a:lvl1pPr>
          </a:lstStyle>
          <a:p>
            <a:fld id="{56B21313-48D6-BF45-9C7F-8CB603AB36D7}" type="slidenum">
              <a:rPr lang="en-US" smtClean="0"/>
              <a:pPr/>
              <a:t>‹#›</a:t>
            </a:fld>
            <a:endParaRPr lang="en-US"/>
          </a:p>
        </p:txBody>
      </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4779964" y="1731965"/>
            <a:ext cx="2722493" cy="3254375"/>
          </a:xfrm>
          <a:solidFill>
            <a:srgbClr val="FFFFFF"/>
          </a:solidFill>
        </p:spPr>
        <p:txBody>
          <a:bodyPr/>
          <a:lstStyle/>
          <a:p>
            <a:r>
              <a:rPr lang="en-US" dirty="0"/>
              <a:t>CLICK TO ADD PHOTO</a:t>
            </a:r>
          </a:p>
        </p:txBody>
      </p:sp>
      <p:sp>
        <p:nvSpPr>
          <p:cNvPr id="34" name="Picture Placeholder 32">
            <a:extLst>
              <a:ext uri="{FF2B5EF4-FFF2-40B4-BE49-F238E27FC236}">
                <a16:creationId xmlns:a16="http://schemas.microsoft.com/office/drawing/2014/main" id="{9EE5868A-D875-504B-BFAC-08676BF0F86E}"/>
              </a:ext>
            </a:extLst>
          </p:cNvPr>
          <p:cNvSpPr>
            <a:spLocks noGrp="1"/>
          </p:cNvSpPr>
          <p:nvPr>
            <p:ph type="pic" sz="quarter" idx="14" hasCustomPrompt="1"/>
          </p:nvPr>
        </p:nvSpPr>
        <p:spPr>
          <a:xfrm>
            <a:off x="8065958" y="1731965"/>
            <a:ext cx="2722493" cy="3254375"/>
          </a:xfrm>
          <a:solidFill>
            <a:srgbClr val="FFFFFF"/>
          </a:solidFill>
        </p:spPr>
        <p:txBody>
          <a:bodyPr/>
          <a:lstStyle/>
          <a:p>
            <a:r>
              <a:rPr lang="en-US" dirty="0"/>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779964" y="5108946"/>
            <a:ext cx="2722493" cy="1358900"/>
          </a:xfrm>
        </p:spPr>
        <p:txBody>
          <a:bodyPr lIns="0" tIns="0" rIns="0" bIns="0">
            <a:noAutofit/>
          </a:bodyPr>
          <a:lstStyle>
            <a:lvl1pPr marL="0" indent="0">
              <a:spcBef>
                <a:spcPts val="0"/>
              </a:spcBef>
              <a:buNone/>
              <a:defRPr sz="825" b="1" i="0">
                <a:solidFill>
                  <a:srgbClr val="FFFFFF"/>
                </a:solidFill>
                <a:latin typeface="Obviously Wide Semi" pitchFamily="82" charset="77"/>
              </a:defRPr>
            </a:lvl1pPr>
            <a:lvl2pPr marL="8335" indent="0">
              <a:buNone/>
              <a:tabLst/>
              <a:defRPr sz="600" b="1" i="0">
                <a:solidFill>
                  <a:schemeClr val="accent1"/>
                </a:solidFill>
                <a:latin typeface="Obviously Wide Medi" pitchFamily="82" charset="77"/>
              </a:defRPr>
            </a:lvl2pPr>
            <a:lvl3pPr marL="685800" indent="0">
              <a:buNone/>
              <a:defRPr/>
            </a:lvl3pPr>
            <a:lvl4pPr marL="1028700" indent="0">
              <a:buNone/>
              <a:defRPr/>
            </a:lvl4pPr>
            <a:lvl5pPr marL="13716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8" name="Text Placeholder 36">
            <a:extLst>
              <a:ext uri="{FF2B5EF4-FFF2-40B4-BE49-F238E27FC236}">
                <a16:creationId xmlns:a16="http://schemas.microsoft.com/office/drawing/2014/main" id="{1ED53BDF-8FC7-5B41-8852-DA848F467A45}"/>
              </a:ext>
            </a:extLst>
          </p:cNvPr>
          <p:cNvSpPr>
            <a:spLocks noGrp="1"/>
          </p:cNvSpPr>
          <p:nvPr>
            <p:ph type="body" sz="quarter" idx="17" hasCustomPrompt="1"/>
          </p:nvPr>
        </p:nvSpPr>
        <p:spPr>
          <a:xfrm>
            <a:off x="8065958" y="5108946"/>
            <a:ext cx="2722493" cy="1358900"/>
          </a:xfrm>
        </p:spPr>
        <p:txBody>
          <a:bodyPr lIns="0" tIns="0" rIns="0" bIns="0">
            <a:noAutofit/>
          </a:bodyPr>
          <a:lstStyle>
            <a:lvl1pPr marL="0" indent="0">
              <a:spcBef>
                <a:spcPts val="0"/>
              </a:spcBef>
              <a:buNone/>
              <a:defRPr sz="825" b="1" i="0">
                <a:solidFill>
                  <a:srgbClr val="FFFFFF"/>
                </a:solidFill>
                <a:latin typeface="Obviously Wide Semi" pitchFamily="82" charset="77"/>
              </a:defRPr>
            </a:lvl1pPr>
            <a:lvl2pPr marL="8335" indent="0">
              <a:buNone/>
              <a:tabLst/>
              <a:defRPr sz="600" b="1" i="0">
                <a:solidFill>
                  <a:schemeClr val="accent1"/>
                </a:solidFill>
                <a:latin typeface="Obviously Wide Medi" pitchFamily="82" charset="77"/>
              </a:defRPr>
            </a:lvl2pPr>
            <a:lvl3pPr marL="685800" indent="0">
              <a:buNone/>
              <a:defRPr/>
            </a:lvl3pPr>
            <a:lvl4pPr marL="1028700" indent="0">
              <a:buNone/>
              <a:defRPr/>
            </a:lvl4pPr>
            <a:lvl5pPr marL="13716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grpSp>
        <p:nvGrpSpPr>
          <p:cNvPr id="85" name="Group 84">
            <a:extLst>
              <a:ext uri="{FF2B5EF4-FFF2-40B4-BE49-F238E27FC236}">
                <a16:creationId xmlns:a16="http://schemas.microsoft.com/office/drawing/2014/main" id="{692053BC-100E-1E4C-8584-91DF3A12FF64}"/>
              </a:ext>
            </a:extLst>
          </p:cNvPr>
          <p:cNvGrpSpPr/>
          <p:nvPr/>
        </p:nvGrpSpPr>
        <p:grpSpPr>
          <a:xfrm>
            <a:off x="97537" y="2597085"/>
            <a:ext cx="11692127" cy="1663832"/>
            <a:chOff x="240378" y="4483837"/>
            <a:chExt cx="19200675" cy="2548833"/>
          </a:xfrm>
        </p:grpSpPr>
        <p:sp>
          <p:nvSpPr>
            <p:cNvPr id="86" name="object 8">
              <a:extLst>
                <a:ext uri="{FF2B5EF4-FFF2-40B4-BE49-F238E27FC236}">
                  <a16:creationId xmlns:a16="http://schemas.microsoft.com/office/drawing/2014/main" id="{32545720-8782-4A47-AD1F-C5A20118E79B}"/>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chemeClr val="accent1"/>
              </a:solidFill>
            </a:ln>
          </p:spPr>
          <p:txBody>
            <a:bodyPr wrap="square" lIns="0" tIns="0" rIns="0" bIns="0" rtlCol="0"/>
            <a:lstStyle/>
            <a:p>
              <a:endParaRPr sz="1350"/>
            </a:p>
          </p:txBody>
        </p:sp>
        <p:sp>
          <p:nvSpPr>
            <p:cNvPr id="87" name="object 9">
              <a:extLst>
                <a:ext uri="{FF2B5EF4-FFF2-40B4-BE49-F238E27FC236}">
                  <a16:creationId xmlns:a16="http://schemas.microsoft.com/office/drawing/2014/main" id="{54098C2E-05B6-CA40-952B-040F9555BC81}"/>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chemeClr val="accent1"/>
              </a:solidFill>
            </a:ln>
          </p:spPr>
          <p:txBody>
            <a:bodyPr wrap="square" lIns="0" tIns="0" rIns="0" bIns="0" rtlCol="0"/>
            <a:lstStyle/>
            <a:p>
              <a:endParaRPr sz="1350"/>
            </a:p>
          </p:txBody>
        </p:sp>
        <p:sp>
          <p:nvSpPr>
            <p:cNvPr id="88" name="object 10">
              <a:extLst>
                <a:ext uri="{FF2B5EF4-FFF2-40B4-BE49-F238E27FC236}">
                  <a16:creationId xmlns:a16="http://schemas.microsoft.com/office/drawing/2014/main" id="{0F4FE4BE-67BE-8641-9A0D-151EA3644C9F}"/>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dirty="0"/>
            </a:p>
          </p:txBody>
        </p:sp>
        <p:sp>
          <p:nvSpPr>
            <p:cNvPr id="89" name="object 11">
              <a:extLst>
                <a:ext uri="{FF2B5EF4-FFF2-40B4-BE49-F238E27FC236}">
                  <a16:creationId xmlns:a16="http://schemas.microsoft.com/office/drawing/2014/main" id="{EA213950-9247-C147-8C22-5F9A5FA8B8FF}"/>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sz="1350" dirty="0"/>
            </a:p>
          </p:txBody>
        </p:sp>
        <p:sp>
          <p:nvSpPr>
            <p:cNvPr id="90" name="object 12">
              <a:extLst>
                <a:ext uri="{FF2B5EF4-FFF2-40B4-BE49-F238E27FC236}">
                  <a16:creationId xmlns:a16="http://schemas.microsoft.com/office/drawing/2014/main" id="{D552F07D-CCD4-674E-8CB4-9D14C30D664F}"/>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sz="1350"/>
            </a:p>
          </p:txBody>
        </p:sp>
        <p:sp>
          <p:nvSpPr>
            <p:cNvPr id="91" name="object 13">
              <a:extLst>
                <a:ext uri="{FF2B5EF4-FFF2-40B4-BE49-F238E27FC236}">
                  <a16:creationId xmlns:a16="http://schemas.microsoft.com/office/drawing/2014/main" id="{E0CD567D-CD33-2F41-B7D3-726E41505F1D}"/>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chemeClr val="accent1"/>
              </a:solidFill>
            </a:ln>
          </p:spPr>
          <p:txBody>
            <a:bodyPr wrap="square" lIns="0" tIns="0" rIns="0" bIns="0" rtlCol="0"/>
            <a:lstStyle/>
            <a:p>
              <a:endParaRPr sz="1350"/>
            </a:p>
          </p:txBody>
        </p:sp>
        <p:sp>
          <p:nvSpPr>
            <p:cNvPr id="92" name="object 14">
              <a:extLst>
                <a:ext uri="{FF2B5EF4-FFF2-40B4-BE49-F238E27FC236}">
                  <a16:creationId xmlns:a16="http://schemas.microsoft.com/office/drawing/2014/main" id="{23D66A8C-AA0B-9A41-9D28-0BF2EA143ED1}"/>
                </a:ext>
              </a:extLst>
            </p:cNvPr>
            <p:cNvSpPr/>
            <p:nvPr/>
          </p:nvSpPr>
          <p:spPr>
            <a:xfrm>
              <a:off x="12558584" y="5664880"/>
              <a:ext cx="0" cy="1367790"/>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sz="1350"/>
            </a:p>
          </p:txBody>
        </p:sp>
        <p:sp>
          <p:nvSpPr>
            <p:cNvPr id="93" name="object 15">
              <a:extLst>
                <a:ext uri="{FF2B5EF4-FFF2-40B4-BE49-F238E27FC236}">
                  <a16:creationId xmlns:a16="http://schemas.microsoft.com/office/drawing/2014/main" id="{312B4F19-4683-2043-9563-F5086F2DB24B}"/>
                </a:ext>
              </a:extLst>
            </p:cNvPr>
            <p:cNvSpPr/>
            <p:nvPr/>
          </p:nvSpPr>
          <p:spPr>
            <a:xfrm>
              <a:off x="18205244"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sz="1350"/>
            </a:p>
          </p:txBody>
        </p:sp>
        <p:sp>
          <p:nvSpPr>
            <p:cNvPr id="94" name="object 16">
              <a:extLst>
                <a:ext uri="{FF2B5EF4-FFF2-40B4-BE49-F238E27FC236}">
                  <a16:creationId xmlns:a16="http://schemas.microsoft.com/office/drawing/2014/main" id="{C91EBDEE-B495-7542-847C-2E054EED3E27}"/>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sz="1350"/>
            </a:p>
          </p:txBody>
        </p:sp>
        <p:sp>
          <p:nvSpPr>
            <p:cNvPr id="95" name="object 17">
              <a:extLst>
                <a:ext uri="{FF2B5EF4-FFF2-40B4-BE49-F238E27FC236}">
                  <a16:creationId xmlns:a16="http://schemas.microsoft.com/office/drawing/2014/main" id="{9E3B485F-A63B-3841-B71C-5E79A3A28241}"/>
                </a:ext>
              </a:extLst>
            </p:cNvPr>
            <p:cNvSpPr/>
            <p:nvPr/>
          </p:nvSpPr>
          <p:spPr>
            <a:xfrm>
              <a:off x="18771889" y="5628290"/>
              <a:ext cx="0" cy="1367790"/>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sz="1350"/>
            </a:p>
          </p:txBody>
        </p:sp>
        <p:sp>
          <p:nvSpPr>
            <p:cNvPr id="96" name="object 18">
              <a:extLst>
                <a:ext uri="{FF2B5EF4-FFF2-40B4-BE49-F238E27FC236}">
                  <a16:creationId xmlns:a16="http://schemas.microsoft.com/office/drawing/2014/main" id="{EDD8033C-7399-3E43-8B52-45E11D46B5AE}"/>
                </a:ext>
              </a:extLst>
            </p:cNvPr>
            <p:cNvSpPr/>
            <p:nvPr/>
          </p:nvSpPr>
          <p:spPr>
            <a:xfrm>
              <a:off x="18869996" y="4738307"/>
              <a:ext cx="0" cy="1367790"/>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sz="1350"/>
            </a:p>
          </p:txBody>
        </p:sp>
        <p:sp>
          <p:nvSpPr>
            <p:cNvPr id="97" name="object 19">
              <a:extLst>
                <a:ext uri="{FF2B5EF4-FFF2-40B4-BE49-F238E27FC236}">
                  <a16:creationId xmlns:a16="http://schemas.microsoft.com/office/drawing/2014/main" id="{C6FE9C42-FBF4-274C-881A-DEB9993B1618}"/>
                </a:ext>
              </a:extLst>
            </p:cNvPr>
            <p:cNvSpPr/>
            <p:nvPr/>
          </p:nvSpPr>
          <p:spPr>
            <a:xfrm>
              <a:off x="18286977" y="4541066"/>
              <a:ext cx="0" cy="1367790"/>
            </a:xfrm>
            <a:custGeom>
              <a:avLst/>
              <a:gdLst/>
              <a:ahLst/>
              <a:cxnLst/>
              <a:rect l="l" t="t" r="r" b="b"/>
              <a:pathLst>
                <a:path h="1367789">
                  <a:moveTo>
                    <a:pt x="0" y="1367581"/>
                  </a:moveTo>
                  <a:lnTo>
                    <a:pt x="0" y="0"/>
                  </a:lnTo>
                </a:path>
              </a:pathLst>
            </a:custGeom>
            <a:ln w="32742">
              <a:solidFill>
                <a:schemeClr val="accent1"/>
              </a:solidFill>
            </a:ln>
          </p:spPr>
          <p:txBody>
            <a:bodyPr wrap="square" lIns="0" tIns="0" rIns="0" bIns="0" rtlCol="0"/>
            <a:lstStyle/>
            <a:p>
              <a:endParaRPr sz="1350"/>
            </a:p>
          </p:txBody>
        </p:sp>
        <p:sp>
          <p:nvSpPr>
            <p:cNvPr id="98" name="object 20">
              <a:extLst>
                <a:ext uri="{FF2B5EF4-FFF2-40B4-BE49-F238E27FC236}">
                  <a16:creationId xmlns:a16="http://schemas.microsoft.com/office/drawing/2014/main" id="{43798913-FAF2-3D4E-9A99-A9098B8D10C1}"/>
                </a:ext>
              </a:extLst>
            </p:cNvPr>
            <p:cNvSpPr/>
            <p:nvPr/>
          </p:nvSpPr>
          <p:spPr>
            <a:xfrm>
              <a:off x="12983672" y="5422101"/>
              <a:ext cx="0" cy="1367790"/>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sz="1350"/>
            </a:p>
          </p:txBody>
        </p:sp>
        <p:sp>
          <p:nvSpPr>
            <p:cNvPr id="99" name="object 21">
              <a:extLst>
                <a:ext uri="{FF2B5EF4-FFF2-40B4-BE49-F238E27FC236}">
                  <a16:creationId xmlns:a16="http://schemas.microsoft.com/office/drawing/2014/main" id="{6ECBBF80-A38A-4A47-B265-EDDD8AF3C2F7}"/>
                </a:ext>
              </a:extLst>
            </p:cNvPr>
            <p:cNvSpPr/>
            <p:nvPr/>
          </p:nvSpPr>
          <p:spPr>
            <a:xfrm>
              <a:off x="12624669" y="4483837"/>
              <a:ext cx="0" cy="1367790"/>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sz="1350"/>
            </a:p>
          </p:txBody>
        </p:sp>
        <p:sp>
          <p:nvSpPr>
            <p:cNvPr id="100" name="object 22">
              <a:extLst>
                <a:ext uri="{FF2B5EF4-FFF2-40B4-BE49-F238E27FC236}">
                  <a16:creationId xmlns:a16="http://schemas.microsoft.com/office/drawing/2014/main" id="{C0F9BFFD-388F-6C49-98CD-ED33AD82BF2A}"/>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chemeClr val="accent1"/>
              </a:solidFill>
            </a:ln>
          </p:spPr>
          <p:txBody>
            <a:bodyPr wrap="square" lIns="0" tIns="0" rIns="0" bIns="0" rtlCol="0"/>
            <a:lstStyle/>
            <a:p>
              <a:endParaRPr sz="1350"/>
            </a:p>
          </p:txBody>
        </p:sp>
        <p:sp>
          <p:nvSpPr>
            <p:cNvPr id="101" name="object 23">
              <a:extLst>
                <a:ext uri="{FF2B5EF4-FFF2-40B4-BE49-F238E27FC236}">
                  <a16:creationId xmlns:a16="http://schemas.microsoft.com/office/drawing/2014/main" id="{C814F3D8-E823-B44C-80F2-1CA8D3806A86}"/>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102" name="object 24">
              <a:extLst>
                <a:ext uri="{FF2B5EF4-FFF2-40B4-BE49-F238E27FC236}">
                  <a16:creationId xmlns:a16="http://schemas.microsoft.com/office/drawing/2014/main" id="{524FB99C-8B17-3B41-BE4C-CF65A5FA4BD6}"/>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103" name="object 25">
              <a:extLst>
                <a:ext uri="{FF2B5EF4-FFF2-40B4-BE49-F238E27FC236}">
                  <a16:creationId xmlns:a16="http://schemas.microsoft.com/office/drawing/2014/main" id="{8B113C69-7A01-EE4E-BDA7-89A955A66C29}"/>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sz="1350"/>
            </a:p>
          </p:txBody>
        </p:sp>
        <p:sp>
          <p:nvSpPr>
            <p:cNvPr id="104" name="object 26">
              <a:extLst>
                <a:ext uri="{FF2B5EF4-FFF2-40B4-BE49-F238E27FC236}">
                  <a16:creationId xmlns:a16="http://schemas.microsoft.com/office/drawing/2014/main" id="{2CB9B50F-D403-2F42-811B-B2A9A5953980}"/>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105" name="object 27">
              <a:extLst>
                <a:ext uri="{FF2B5EF4-FFF2-40B4-BE49-F238E27FC236}">
                  <a16:creationId xmlns:a16="http://schemas.microsoft.com/office/drawing/2014/main" id="{7DAC9B2E-09C0-FA4B-A612-CCE0602E2EB3}"/>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sz="1350"/>
            </a:p>
          </p:txBody>
        </p:sp>
        <p:sp>
          <p:nvSpPr>
            <p:cNvPr id="106" name="object 28">
              <a:extLst>
                <a:ext uri="{FF2B5EF4-FFF2-40B4-BE49-F238E27FC236}">
                  <a16:creationId xmlns:a16="http://schemas.microsoft.com/office/drawing/2014/main" id="{3CD5AFA5-40F0-9D46-A60E-1006FBFB042E}"/>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chemeClr val="accent1"/>
              </a:solidFill>
            </a:ln>
          </p:spPr>
          <p:txBody>
            <a:bodyPr wrap="square" lIns="0" tIns="0" rIns="0" bIns="0" rtlCol="0"/>
            <a:lstStyle/>
            <a:p>
              <a:endParaRPr sz="1350"/>
            </a:p>
          </p:txBody>
        </p:sp>
        <p:sp>
          <p:nvSpPr>
            <p:cNvPr id="107" name="object 29">
              <a:extLst>
                <a:ext uri="{FF2B5EF4-FFF2-40B4-BE49-F238E27FC236}">
                  <a16:creationId xmlns:a16="http://schemas.microsoft.com/office/drawing/2014/main" id="{A69DFDBC-31F5-7C43-BC33-DA9E3A05C44A}"/>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sz="1350"/>
            </a:p>
          </p:txBody>
        </p:sp>
      </p:grpSp>
    </p:spTree>
    <p:extLst>
      <p:ext uri="{BB962C8B-B14F-4D97-AF65-F5344CB8AC3E}">
        <p14:creationId xmlns:p14="http://schemas.microsoft.com/office/powerpoint/2010/main" val="3764529125"/>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3-Intro Bold">
    <p:spTree>
      <p:nvGrpSpPr>
        <p:cNvPr id="1" name=""/>
        <p:cNvGrpSpPr/>
        <p:nvPr/>
      </p:nvGrpSpPr>
      <p:grpSpPr>
        <a:xfrm>
          <a:off x="0" y="0"/>
          <a:ext cx="0" cy="0"/>
          <a:chOff x="0" y="0"/>
          <a:chExt cx="0" cy="0"/>
        </a:xfrm>
      </p:grpSpPr>
      <p:pic>
        <p:nvPicPr>
          <p:cNvPr id="8" name="Picture 7" descr="A picture containing outdoor, blue, high, day&#10;&#10;Description automatically generated">
            <a:extLst>
              <a:ext uri="{FF2B5EF4-FFF2-40B4-BE49-F238E27FC236}">
                <a16:creationId xmlns:a16="http://schemas.microsoft.com/office/drawing/2014/main" id="{55F5FCC0-AF31-D544-8FB3-CAF4AB7E321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7" y="2634444"/>
            <a:ext cx="3198971" cy="1602589"/>
          </a:xfrm>
        </p:spPr>
        <p:txBody>
          <a:bodyPr lIns="0" tIns="0" rIns="0" bIns="0">
            <a:noAutofit/>
          </a:bodyPr>
          <a:lstStyle>
            <a:lvl1pPr algn="ctr">
              <a:defRPr sz="825" b="1" i="0" spc="300" baseline="0">
                <a:solidFill>
                  <a:srgbClr val="FFFFFF"/>
                </a:solidFill>
                <a:latin typeface="Obviously Wide Semi" pitchFamily="82" charset="77"/>
              </a:defRPr>
            </a:lvl1pPr>
          </a:lstStyle>
          <a:p>
            <a:r>
              <a:rPr lang="en-US" dirty="0"/>
              <a:t>CLICK TO ADD TITLE</a:t>
            </a:r>
          </a:p>
        </p:txBody>
      </p:sp>
      <p:grpSp>
        <p:nvGrpSpPr>
          <p:cNvPr id="9" name="Group 8">
            <a:extLst>
              <a:ext uri="{FF2B5EF4-FFF2-40B4-BE49-F238E27FC236}">
                <a16:creationId xmlns:a16="http://schemas.microsoft.com/office/drawing/2014/main" id="{2A9D808A-998A-5041-BFB1-7A2946F9ABE8}"/>
              </a:ext>
            </a:extLst>
          </p:cNvPr>
          <p:cNvGrpSpPr/>
          <p:nvPr/>
        </p:nvGrpSpPr>
        <p:grpSpPr>
          <a:xfrm>
            <a:off x="97536" y="2597086"/>
            <a:ext cx="11692128" cy="1663833"/>
            <a:chOff x="240378" y="4483837"/>
            <a:chExt cx="19200675" cy="2548833"/>
          </a:xfrm>
        </p:grpSpPr>
        <p:sp>
          <p:nvSpPr>
            <p:cNvPr id="10" name="object 7">
              <a:extLst>
                <a:ext uri="{FF2B5EF4-FFF2-40B4-BE49-F238E27FC236}">
                  <a16:creationId xmlns:a16="http://schemas.microsoft.com/office/drawing/2014/main" id="{8BB2DE5B-3FFD-ED4A-B1E5-CB90D9211F74}"/>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chemeClr val="accent1"/>
              </a:solidFill>
            </a:ln>
          </p:spPr>
          <p:txBody>
            <a:bodyPr wrap="square" lIns="0" tIns="0" rIns="0" bIns="0" rtlCol="0"/>
            <a:lstStyle/>
            <a:p>
              <a:endParaRPr sz="1350"/>
            </a:p>
          </p:txBody>
        </p:sp>
        <p:sp>
          <p:nvSpPr>
            <p:cNvPr id="11" name="object 8">
              <a:extLst>
                <a:ext uri="{FF2B5EF4-FFF2-40B4-BE49-F238E27FC236}">
                  <a16:creationId xmlns:a16="http://schemas.microsoft.com/office/drawing/2014/main" id="{74A3DAC4-4AFD-8D42-A1DD-8315FADF171F}"/>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chemeClr val="accent1"/>
              </a:solidFill>
            </a:ln>
          </p:spPr>
          <p:txBody>
            <a:bodyPr wrap="square" lIns="0" tIns="0" rIns="0" bIns="0" rtlCol="0"/>
            <a:lstStyle/>
            <a:p>
              <a:endParaRPr sz="1350"/>
            </a:p>
          </p:txBody>
        </p:sp>
        <p:sp>
          <p:nvSpPr>
            <p:cNvPr id="12" name="object 9">
              <a:extLst>
                <a:ext uri="{FF2B5EF4-FFF2-40B4-BE49-F238E27FC236}">
                  <a16:creationId xmlns:a16="http://schemas.microsoft.com/office/drawing/2014/main" id="{943264AF-72D4-0348-9907-1B87C4EE0386}"/>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13" name="object 10">
              <a:extLst>
                <a:ext uri="{FF2B5EF4-FFF2-40B4-BE49-F238E27FC236}">
                  <a16:creationId xmlns:a16="http://schemas.microsoft.com/office/drawing/2014/main" id="{F8DCC481-A695-E042-87D4-5CF1C327D425}"/>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sz="1350"/>
            </a:p>
          </p:txBody>
        </p:sp>
        <p:sp>
          <p:nvSpPr>
            <p:cNvPr id="14" name="object 11">
              <a:extLst>
                <a:ext uri="{FF2B5EF4-FFF2-40B4-BE49-F238E27FC236}">
                  <a16:creationId xmlns:a16="http://schemas.microsoft.com/office/drawing/2014/main" id="{8C5119C7-70B9-314A-A284-CC11B82D9A19}"/>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sz="1350"/>
            </a:p>
          </p:txBody>
        </p:sp>
        <p:sp>
          <p:nvSpPr>
            <p:cNvPr id="15" name="object 12">
              <a:extLst>
                <a:ext uri="{FF2B5EF4-FFF2-40B4-BE49-F238E27FC236}">
                  <a16:creationId xmlns:a16="http://schemas.microsoft.com/office/drawing/2014/main" id="{A790CFD8-B3EE-3B4B-B030-4DC4CB5E6044}"/>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chemeClr val="accent1"/>
              </a:solidFill>
            </a:ln>
          </p:spPr>
          <p:txBody>
            <a:bodyPr wrap="square" lIns="0" tIns="0" rIns="0" bIns="0" rtlCol="0"/>
            <a:lstStyle/>
            <a:p>
              <a:endParaRPr sz="1350"/>
            </a:p>
          </p:txBody>
        </p:sp>
        <p:sp>
          <p:nvSpPr>
            <p:cNvPr id="16" name="object 13">
              <a:extLst>
                <a:ext uri="{FF2B5EF4-FFF2-40B4-BE49-F238E27FC236}">
                  <a16:creationId xmlns:a16="http://schemas.microsoft.com/office/drawing/2014/main" id="{80F6F9EB-9F98-E747-89E5-9527BDB490FE}"/>
                </a:ext>
              </a:extLst>
            </p:cNvPr>
            <p:cNvSpPr/>
            <p:nvPr/>
          </p:nvSpPr>
          <p:spPr>
            <a:xfrm>
              <a:off x="11270664" y="5664880"/>
              <a:ext cx="0" cy="1367790"/>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sz="1350"/>
            </a:p>
          </p:txBody>
        </p:sp>
        <p:sp>
          <p:nvSpPr>
            <p:cNvPr id="17" name="object 14">
              <a:extLst>
                <a:ext uri="{FF2B5EF4-FFF2-40B4-BE49-F238E27FC236}">
                  <a16:creationId xmlns:a16="http://schemas.microsoft.com/office/drawing/2014/main" id="{B36F2233-92DA-7D46-A0DE-85461A5DB1D4}"/>
                </a:ext>
              </a:extLst>
            </p:cNvPr>
            <p:cNvSpPr/>
            <p:nvPr/>
          </p:nvSpPr>
          <p:spPr>
            <a:xfrm>
              <a:off x="15300301"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sz="1350"/>
            </a:p>
          </p:txBody>
        </p:sp>
        <p:sp>
          <p:nvSpPr>
            <p:cNvPr id="18" name="object 15">
              <a:extLst>
                <a:ext uri="{FF2B5EF4-FFF2-40B4-BE49-F238E27FC236}">
                  <a16:creationId xmlns:a16="http://schemas.microsoft.com/office/drawing/2014/main" id="{4E2D492C-3EDE-C74B-B549-F35C07EA1682}"/>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sz="1350"/>
            </a:p>
          </p:txBody>
        </p:sp>
        <p:sp>
          <p:nvSpPr>
            <p:cNvPr id="19" name="object 16">
              <a:extLst>
                <a:ext uri="{FF2B5EF4-FFF2-40B4-BE49-F238E27FC236}">
                  <a16:creationId xmlns:a16="http://schemas.microsoft.com/office/drawing/2014/main" id="{18DBC867-C47F-654C-B38C-F8DCAC3AE98F}"/>
                </a:ext>
              </a:extLst>
            </p:cNvPr>
            <p:cNvSpPr/>
            <p:nvPr/>
          </p:nvSpPr>
          <p:spPr>
            <a:xfrm>
              <a:off x="15866947" y="5628290"/>
              <a:ext cx="0" cy="1367790"/>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sz="1350"/>
            </a:p>
          </p:txBody>
        </p:sp>
        <p:sp>
          <p:nvSpPr>
            <p:cNvPr id="20" name="object 17">
              <a:extLst>
                <a:ext uri="{FF2B5EF4-FFF2-40B4-BE49-F238E27FC236}">
                  <a16:creationId xmlns:a16="http://schemas.microsoft.com/office/drawing/2014/main" id="{DDE6AE74-3EA2-9D4C-B18A-B9485EA57A66}"/>
                </a:ext>
              </a:extLst>
            </p:cNvPr>
            <p:cNvSpPr/>
            <p:nvPr/>
          </p:nvSpPr>
          <p:spPr>
            <a:xfrm>
              <a:off x="15965052" y="4738307"/>
              <a:ext cx="0" cy="1367790"/>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sz="1350"/>
            </a:p>
          </p:txBody>
        </p:sp>
        <p:sp>
          <p:nvSpPr>
            <p:cNvPr id="21" name="object 18">
              <a:extLst>
                <a:ext uri="{FF2B5EF4-FFF2-40B4-BE49-F238E27FC236}">
                  <a16:creationId xmlns:a16="http://schemas.microsoft.com/office/drawing/2014/main" id="{A0EAA463-9738-8345-883E-EC969D00DDE2}"/>
                </a:ext>
              </a:extLst>
            </p:cNvPr>
            <p:cNvSpPr/>
            <p:nvPr/>
          </p:nvSpPr>
          <p:spPr>
            <a:xfrm>
              <a:off x="15382035" y="4541066"/>
              <a:ext cx="0" cy="1367790"/>
            </a:xfrm>
            <a:custGeom>
              <a:avLst/>
              <a:gdLst/>
              <a:ahLst/>
              <a:cxnLst/>
              <a:rect l="l" t="t" r="r" b="b"/>
              <a:pathLst>
                <a:path h="1367789">
                  <a:moveTo>
                    <a:pt x="0" y="1367581"/>
                  </a:moveTo>
                  <a:lnTo>
                    <a:pt x="0" y="0"/>
                  </a:lnTo>
                </a:path>
              </a:pathLst>
            </a:custGeom>
            <a:ln w="32742">
              <a:solidFill>
                <a:schemeClr val="accent1"/>
              </a:solidFill>
            </a:ln>
          </p:spPr>
          <p:txBody>
            <a:bodyPr wrap="square" lIns="0" tIns="0" rIns="0" bIns="0" rtlCol="0"/>
            <a:lstStyle/>
            <a:p>
              <a:endParaRPr sz="1350"/>
            </a:p>
          </p:txBody>
        </p:sp>
        <p:sp>
          <p:nvSpPr>
            <p:cNvPr id="22" name="object 19">
              <a:extLst>
                <a:ext uri="{FF2B5EF4-FFF2-40B4-BE49-F238E27FC236}">
                  <a16:creationId xmlns:a16="http://schemas.microsoft.com/office/drawing/2014/main" id="{A134924B-7C79-EB46-95A6-877C3B60E905}"/>
                </a:ext>
              </a:extLst>
            </p:cNvPr>
            <p:cNvSpPr/>
            <p:nvPr/>
          </p:nvSpPr>
          <p:spPr>
            <a:xfrm>
              <a:off x="11695753" y="5422101"/>
              <a:ext cx="0" cy="1367790"/>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sz="1350"/>
            </a:p>
          </p:txBody>
        </p:sp>
        <p:sp>
          <p:nvSpPr>
            <p:cNvPr id="23" name="object 20">
              <a:extLst>
                <a:ext uri="{FF2B5EF4-FFF2-40B4-BE49-F238E27FC236}">
                  <a16:creationId xmlns:a16="http://schemas.microsoft.com/office/drawing/2014/main" id="{1EF490C6-E8DA-4542-93EE-30ADD1305A2B}"/>
                </a:ext>
              </a:extLst>
            </p:cNvPr>
            <p:cNvSpPr/>
            <p:nvPr/>
          </p:nvSpPr>
          <p:spPr>
            <a:xfrm>
              <a:off x="11336750" y="4483837"/>
              <a:ext cx="0" cy="1367790"/>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sz="1350"/>
            </a:p>
          </p:txBody>
        </p:sp>
        <p:sp>
          <p:nvSpPr>
            <p:cNvPr id="24" name="object 21">
              <a:extLst>
                <a:ext uri="{FF2B5EF4-FFF2-40B4-BE49-F238E27FC236}">
                  <a16:creationId xmlns:a16="http://schemas.microsoft.com/office/drawing/2014/main" id="{68D33E33-5F94-404E-B2BB-FCEC25EBADD3}"/>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chemeClr val="accent1"/>
              </a:solidFill>
            </a:ln>
          </p:spPr>
          <p:txBody>
            <a:bodyPr wrap="square" lIns="0" tIns="0" rIns="0" bIns="0" rtlCol="0"/>
            <a:lstStyle/>
            <a:p>
              <a:endParaRPr sz="1350"/>
            </a:p>
          </p:txBody>
        </p:sp>
        <p:sp>
          <p:nvSpPr>
            <p:cNvPr id="25" name="object 22">
              <a:extLst>
                <a:ext uri="{FF2B5EF4-FFF2-40B4-BE49-F238E27FC236}">
                  <a16:creationId xmlns:a16="http://schemas.microsoft.com/office/drawing/2014/main" id="{B9FCFFB0-0094-6448-87C3-0154061E6C27}"/>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26" name="object 23">
              <a:extLst>
                <a:ext uri="{FF2B5EF4-FFF2-40B4-BE49-F238E27FC236}">
                  <a16:creationId xmlns:a16="http://schemas.microsoft.com/office/drawing/2014/main" id="{CF8FCD71-F358-5C4E-934B-2BA8DB2A609C}"/>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27" name="object 24">
              <a:extLst>
                <a:ext uri="{FF2B5EF4-FFF2-40B4-BE49-F238E27FC236}">
                  <a16:creationId xmlns:a16="http://schemas.microsoft.com/office/drawing/2014/main" id="{4D434D3D-7DBC-6742-A8D9-F8B8FC8E1E05}"/>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sz="1350"/>
            </a:p>
          </p:txBody>
        </p:sp>
        <p:sp>
          <p:nvSpPr>
            <p:cNvPr id="28" name="object 25">
              <a:extLst>
                <a:ext uri="{FF2B5EF4-FFF2-40B4-BE49-F238E27FC236}">
                  <a16:creationId xmlns:a16="http://schemas.microsoft.com/office/drawing/2014/main" id="{8EA3B669-29FF-324B-8875-96C4B0655102}"/>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29" name="object 26">
              <a:extLst>
                <a:ext uri="{FF2B5EF4-FFF2-40B4-BE49-F238E27FC236}">
                  <a16:creationId xmlns:a16="http://schemas.microsoft.com/office/drawing/2014/main" id="{A7AB49EB-807B-EF46-A499-50B61F00A44C}"/>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sz="1350"/>
            </a:p>
          </p:txBody>
        </p:sp>
        <p:sp>
          <p:nvSpPr>
            <p:cNvPr id="30" name="object 27">
              <a:extLst>
                <a:ext uri="{FF2B5EF4-FFF2-40B4-BE49-F238E27FC236}">
                  <a16:creationId xmlns:a16="http://schemas.microsoft.com/office/drawing/2014/main" id="{D7F997AF-AEF9-2744-936C-FDF7EDD6EF1C}"/>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chemeClr val="accent1"/>
              </a:solidFill>
            </a:ln>
          </p:spPr>
          <p:txBody>
            <a:bodyPr wrap="square" lIns="0" tIns="0" rIns="0" bIns="0" rtlCol="0"/>
            <a:lstStyle/>
            <a:p>
              <a:endParaRPr sz="1350"/>
            </a:p>
          </p:txBody>
        </p:sp>
        <p:sp>
          <p:nvSpPr>
            <p:cNvPr id="31" name="object 28">
              <a:extLst>
                <a:ext uri="{FF2B5EF4-FFF2-40B4-BE49-F238E27FC236}">
                  <a16:creationId xmlns:a16="http://schemas.microsoft.com/office/drawing/2014/main" id="{6E991268-9DEC-3849-86EC-C254119BE1B1}"/>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sz="1350"/>
            </a:p>
          </p:txBody>
        </p:sp>
      </p:gr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4779964" y="1731965"/>
            <a:ext cx="1754187" cy="3254375"/>
          </a:xfrm>
          <a:solidFill>
            <a:srgbClr val="FFFFFF"/>
          </a:solidFill>
        </p:spPr>
        <p:txBody>
          <a:bodyPr/>
          <a:lstStyle/>
          <a:p>
            <a:r>
              <a:rPr lang="en-US" dirty="0"/>
              <a:t>CLICK TO ADD PHOTO</a:t>
            </a:r>
          </a:p>
        </p:txBody>
      </p:sp>
      <p:sp>
        <p:nvSpPr>
          <p:cNvPr id="34" name="Picture Placeholder 32">
            <a:extLst>
              <a:ext uri="{FF2B5EF4-FFF2-40B4-BE49-F238E27FC236}">
                <a16:creationId xmlns:a16="http://schemas.microsoft.com/office/drawing/2014/main" id="{9EE5868A-D875-504B-BFAC-08676BF0F86E}"/>
              </a:ext>
            </a:extLst>
          </p:cNvPr>
          <p:cNvSpPr>
            <a:spLocks noGrp="1"/>
          </p:cNvSpPr>
          <p:nvPr>
            <p:ph type="pic" sz="quarter" idx="14" hasCustomPrompt="1"/>
          </p:nvPr>
        </p:nvSpPr>
        <p:spPr>
          <a:xfrm>
            <a:off x="7291516" y="1731965"/>
            <a:ext cx="1754187" cy="3254375"/>
          </a:xfrm>
          <a:solidFill>
            <a:srgbClr val="FFFFFF"/>
          </a:solidFill>
        </p:spPr>
        <p:txBody>
          <a:bodyPr/>
          <a:lstStyle/>
          <a:p>
            <a:r>
              <a:rPr lang="en-US" dirty="0"/>
              <a:t>CLICK TO ADD PHOTO</a:t>
            </a:r>
          </a:p>
        </p:txBody>
      </p:sp>
      <p:sp>
        <p:nvSpPr>
          <p:cNvPr id="35" name="Picture Placeholder 32">
            <a:extLst>
              <a:ext uri="{FF2B5EF4-FFF2-40B4-BE49-F238E27FC236}">
                <a16:creationId xmlns:a16="http://schemas.microsoft.com/office/drawing/2014/main" id="{D6FB1BFA-CB90-4148-93FA-32F819BD9767}"/>
              </a:ext>
            </a:extLst>
          </p:cNvPr>
          <p:cNvSpPr>
            <a:spLocks noGrp="1"/>
          </p:cNvSpPr>
          <p:nvPr>
            <p:ph type="pic" sz="quarter" idx="15" hasCustomPrompt="1"/>
          </p:nvPr>
        </p:nvSpPr>
        <p:spPr>
          <a:xfrm>
            <a:off x="9803068" y="1731965"/>
            <a:ext cx="1754187" cy="3254375"/>
          </a:xfrm>
          <a:solidFill>
            <a:srgbClr val="FFFFFF"/>
          </a:solidFill>
        </p:spPr>
        <p:txBody>
          <a:bodyPr/>
          <a:lstStyle/>
          <a:p>
            <a:r>
              <a:rPr lang="en-US" dirty="0"/>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779965" y="5108946"/>
            <a:ext cx="2169473" cy="1358900"/>
          </a:xfrm>
        </p:spPr>
        <p:txBody>
          <a:bodyPr lIns="0" tIns="0" rIns="0" bIns="0">
            <a:noAutofit/>
          </a:bodyPr>
          <a:lstStyle>
            <a:lvl1pPr marL="0" indent="0">
              <a:spcBef>
                <a:spcPts val="0"/>
              </a:spcBef>
              <a:buNone/>
              <a:defRPr sz="825" b="1" i="0">
                <a:solidFill>
                  <a:srgbClr val="FFFFFF"/>
                </a:solidFill>
                <a:latin typeface="Obviously Wide Semi" pitchFamily="82" charset="77"/>
              </a:defRPr>
            </a:lvl1pPr>
            <a:lvl2pPr marL="8335" indent="0">
              <a:buNone/>
              <a:tabLst/>
              <a:defRPr sz="600" b="1" i="0">
                <a:solidFill>
                  <a:schemeClr val="accent1"/>
                </a:solidFill>
                <a:latin typeface="Obviously Wide Medi" pitchFamily="82" charset="77"/>
              </a:defRPr>
            </a:lvl2pPr>
            <a:lvl3pPr marL="685800" indent="0">
              <a:buNone/>
              <a:defRPr/>
            </a:lvl3pPr>
            <a:lvl4pPr marL="1028700" indent="0">
              <a:buNone/>
              <a:defRPr/>
            </a:lvl4pPr>
            <a:lvl5pPr marL="13716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8" name="Text Placeholder 36">
            <a:extLst>
              <a:ext uri="{FF2B5EF4-FFF2-40B4-BE49-F238E27FC236}">
                <a16:creationId xmlns:a16="http://schemas.microsoft.com/office/drawing/2014/main" id="{1ED53BDF-8FC7-5B41-8852-DA848F467A45}"/>
              </a:ext>
            </a:extLst>
          </p:cNvPr>
          <p:cNvSpPr>
            <a:spLocks noGrp="1"/>
          </p:cNvSpPr>
          <p:nvPr>
            <p:ph type="body" sz="quarter" idx="17" hasCustomPrompt="1"/>
          </p:nvPr>
        </p:nvSpPr>
        <p:spPr>
          <a:xfrm>
            <a:off x="7291517" y="5108946"/>
            <a:ext cx="2169473" cy="1358900"/>
          </a:xfrm>
        </p:spPr>
        <p:txBody>
          <a:bodyPr lIns="0" tIns="0" rIns="0" bIns="0">
            <a:noAutofit/>
          </a:bodyPr>
          <a:lstStyle>
            <a:lvl1pPr marL="0" indent="0">
              <a:spcBef>
                <a:spcPts val="0"/>
              </a:spcBef>
              <a:buNone/>
              <a:defRPr sz="825" b="1" i="0">
                <a:solidFill>
                  <a:srgbClr val="FFFFFF"/>
                </a:solidFill>
                <a:latin typeface="Obviously Wide Semi" pitchFamily="82" charset="77"/>
              </a:defRPr>
            </a:lvl1pPr>
            <a:lvl2pPr marL="8335" indent="0">
              <a:buNone/>
              <a:tabLst/>
              <a:defRPr sz="600" b="1" i="0">
                <a:solidFill>
                  <a:schemeClr val="accent1"/>
                </a:solidFill>
                <a:latin typeface="Obviously Wide Medi" pitchFamily="82" charset="77"/>
              </a:defRPr>
            </a:lvl2pPr>
            <a:lvl3pPr marL="685800" indent="0">
              <a:buNone/>
              <a:defRPr/>
            </a:lvl3pPr>
            <a:lvl4pPr marL="1028700" indent="0">
              <a:buNone/>
              <a:defRPr/>
            </a:lvl4pPr>
            <a:lvl5pPr marL="13716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9" name="Text Placeholder 36">
            <a:extLst>
              <a:ext uri="{FF2B5EF4-FFF2-40B4-BE49-F238E27FC236}">
                <a16:creationId xmlns:a16="http://schemas.microsoft.com/office/drawing/2014/main" id="{E802398C-B22E-8A4E-AD12-4F7A8A973E26}"/>
              </a:ext>
            </a:extLst>
          </p:cNvPr>
          <p:cNvSpPr>
            <a:spLocks noGrp="1"/>
          </p:cNvSpPr>
          <p:nvPr>
            <p:ph type="body" sz="quarter" idx="18" hasCustomPrompt="1"/>
          </p:nvPr>
        </p:nvSpPr>
        <p:spPr>
          <a:xfrm>
            <a:off x="9803069" y="5108946"/>
            <a:ext cx="2169473" cy="1358900"/>
          </a:xfrm>
        </p:spPr>
        <p:txBody>
          <a:bodyPr lIns="0" tIns="0" rIns="0" bIns="0">
            <a:noAutofit/>
          </a:bodyPr>
          <a:lstStyle>
            <a:lvl1pPr marL="0" indent="0">
              <a:spcBef>
                <a:spcPts val="0"/>
              </a:spcBef>
              <a:buNone/>
              <a:defRPr sz="825" b="1" i="0">
                <a:solidFill>
                  <a:srgbClr val="FFFFFF"/>
                </a:solidFill>
                <a:latin typeface="Obviously Wide Semi" pitchFamily="82" charset="77"/>
              </a:defRPr>
            </a:lvl1pPr>
            <a:lvl2pPr marL="8335" indent="0">
              <a:buNone/>
              <a:tabLst/>
              <a:defRPr sz="600" b="1" i="0">
                <a:solidFill>
                  <a:schemeClr val="accent1"/>
                </a:solidFill>
                <a:latin typeface="Obviously Wide Medi" pitchFamily="82" charset="77"/>
              </a:defRPr>
            </a:lvl2pPr>
            <a:lvl3pPr marL="685800" indent="0">
              <a:buNone/>
              <a:defRPr/>
            </a:lvl3pPr>
            <a:lvl4pPr marL="1028700" indent="0">
              <a:buNone/>
              <a:defRPr/>
            </a:lvl4pPr>
            <a:lvl5pPr marL="13716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6" name="Slide Number Placeholder 5">
            <a:extLst>
              <a:ext uri="{FF2B5EF4-FFF2-40B4-BE49-F238E27FC236}">
                <a16:creationId xmlns:a16="http://schemas.microsoft.com/office/drawing/2014/main" id="{9752AA80-7B31-474B-87C3-AD46DD0921E6}"/>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rgbClr val="FFFFFF"/>
                </a:solidFill>
              </a:rPr>
              <a:pPr/>
              <a:t>‹#›</a:t>
            </a:fld>
            <a:endParaRPr lang="en-US" sz="900" dirty="0">
              <a:solidFill>
                <a:srgbClr val="FFFFFF"/>
              </a:solidFill>
            </a:endParaRPr>
          </a:p>
        </p:txBody>
      </p:sp>
    </p:spTree>
    <p:extLst>
      <p:ext uri="{BB962C8B-B14F-4D97-AF65-F5344CB8AC3E}">
        <p14:creationId xmlns:p14="http://schemas.microsoft.com/office/powerpoint/2010/main" val="3927179718"/>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Section Bold">
    <p:spTree>
      <p:nvGrpSpPr>
        <p:cNvPr id="1" name=""/>
        <p:cNvGrpSpPr/>
        <p:nvPr/>
      </p:nvGrpSpPr>
      <p:grpSpPr>
        <a:xfrm>
          <a:off x="0" y="0"/>
          <a:ext cx="0" cy="0"/>
          <a:chOff x="0" y="0"/>
          <a:chExt cx="0" cy="0"/>
        </a:xfrm>
      </p:grpSpPr>
      <p:pic>
        <p:nvPicPr>
          <p:cNvPr id="8" name="Picture 7" descr="A picture containing outdoor, blue, high, day&#10;&#10;Description automatically generated">
            <a:extLst>
              <a:ext uri="{FF2B5EF4-FFF2-40B4-BE49-F238E27FC236}">
                <a16:creationId xmlns:a16="http://schemas.microsoft.com/office/drawing/2014/main" id="{55F5FCC0-AF31-D544-8FB3-CAF4AB7E321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0660" y="2721183"/>
            <a:ext cx="12090683" cy="1602589"/>
          </a:xfrm>
        </p:spPr>
        <p:txBody>
          <a:bodyPr lIns="0" tIns="0" rIns="0" bIns="0">
            <a:noAutofit/>
          </a:bodyPr>
          <a:lstStyle>
            <a:lvl1pPr algn="ctr">
              <a:lnSpc>
                <a:spcPct val="80000"/>
              </a:lnSpc>
              <a:defRPr sz="3300" b="1" i="0" spc="0" baseline="0">
                <a:solidFill>
                  <a:srgbClr val="FFFFFF"/>
                </a:solidFill>
                <a:latin typeface="Obviously Extd Blck" pitchFamily="82" charset="77"/>
              </a:defRPr>
            </a:lvl1pPr>
          </a:lstStyle>
          <a:p>
            <a:r>
              <a:rPr lang="en-US" dirty="0"/>
              <a:t>CLICK TO </a:t>
            </a:r>
            <a:br>
              <a:rPr lang="en-US" dirty="0"/>
            </a:br>
            <a:r>
              <a:rPr lang="en-US" dirty="0"/>
              <a:t>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033404" y="1984328"/>
            <a:ext cx="4125195" cy="356684"/>
          </a:xfrm>
        </p:spPr>
        <p:txBody>
          <a:bodyPr lIns="0" tIns="0" rIns="0" bIns="0">
            <a:noAutofit/>
          </a:bodyPr>
          <a:lstStyle>
            <a:lvl1pPr marL="0" indent="0" algn="ctr">
              <a:spcBef>
                <a:spcPts val="0"/>
              </a:spcBef>
              <a:buNone/>
              <a:defRPr sz="825" b="1" i="0">
                <a:solidFill>
                  <a:srgbClr val="FFFFFF"/>
                </a:solidFill>
                <a:latin typeface="Obviously Wide Semi" pitchFamily="82" charset="77"/>
              </a:defRPr>
            </a:lvl1pPr>
            <a:lvl2pPr marL="8335" indent="0" algn="ctr">
              <a:buNone/>
              <a:tabLst/>
              <a:defRPr sz="600" b="1" i="0">
                <a:solidFill>
                  <a:schemeClr val="accent1"/>
                </a:solidFill>
                <a:latin typeface="Obviously Wide Medi" pitchFamily="82" charset="77"/>
              </a:defRPr>
            </a:lvl2pPr>
            <a:lvl3pPr marL="685800" indent="0">
              <a:buNone/>
              <a:defRPr/>
            </a:lvl3pPr>
            <a:lvl4pPr marL="1028700" indent="0">
              <a:buNone/>
              <a:defRPr/>
            </a:lvl4pPr>
            <a:lvl5pPr marL="1371600" indent="0">
              <a:buNone/>
              <a:defRPr/>
            </a:lvl5pPr>
          </a:lstStyle>
          <a:p>
            <a:pPr lvl="0"/>
            <a:r>
              <a:rPr lang="en-US" dirty="0"/>
              <a:t>CLICK TO ADD SECTION NUMBER</a:t>
            </a:r>
          </a:p>
        </p:txBody>
      </p:sp>
      <p:grpSp>
        <p:nvGrpSpPr>
          <p:cNvPr id="10" name="Group 9">
            <a:extLst>
              <a:ext uri="{FF2B5EF4-FFF2-40B4-BE49-F238E27FC236}">
                <a16:creationId xmlns:a16="http://schemas.microsoft.com/office/drawing/2014/main" id="{8C327ED3-5712-7548-BB4E-7FA763E24789}"/>
              </a:ext>
            </a:extLst>
          </p:cNvPr>
          <p:cNvGrpSpPr/>
          <p:nvPr/>
        </p:nvGrpSpPr>
        <p:grpSpPr>
          <a:xfrm>
            <a:off x="5637151" y="307067"/>
            <a:ext cx="1054452" cy="6343343"/>
            <a:chOff x="5637151" y="307065"/>
            <a:chExt cx="1054452" cy="6343343"/>
          </a:xfrm>
        </p:grpSpPr>
        <p:grpSp>
          <p:nvGrpSpPr>
            <p:cNvPr id="6" name="Group 5">
              <a:extLst>
                <a:ext uri="{FF2B5EF4-FFF2-40B4-BE49-F238E27FC236}">
                  <a16:creationId xmlns:a16="http://schemas.microsoft.com/office/drawing/2014/main" id="{C4BDCFB6-C0E5-2B46-8BC5-A15442E76136}"/>
                </a:ext>
              </a:extLst>
            </p:cNvPr>
            <p:cNvGrpSpPr/>
            <p:nvPr userDrawn="1"/>
          </p:nvGrpSpPr>
          <p:grpSpPr>
            <a:xfrm>
              <a:off x="5637151" y="307065"/>
              <a:ext cx="1054452" cy="97449"/>
              <a:chOff x="5637151" y="307065"/>
              <a:chExt cx="1054452" cy="97449"/>
            </a:xfrm>
          </p:grpSpPr>
          <p:sp>
            <p:nvSpPr>
              <p:cNvPr id="85" name="object 12">
                <a:extLst>
                  <a:ext uri="{FF2B5EF4-FFF2-40B4-BE49-F238E27FC236}">
                    <a16:creationId xmlns:a16="http://schemas.microsoft.com/office/drawing/2014/main" id="{20A0BB2C-305F-2447-A3AD-8BC7CEF7C6EC}"/>
                  </a:ext>
                </a:extLst>
              </p:cNvPr>
              <p:cNvSpPr/>
              <p:nvPr/>
            </p:nvSpPr>
            <p:spPr>
              <a:xfrm rot="16200000" flipV="1">
                <a:off x="5936682" y="7534"/>
                <a:ext cx="0" cy="599062"/>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sz="1350"/>
              </a:p>
            </p:txBody>
          </p:sp>
          <p:sp>
            <p:nvSpPr>
              <p:cNvPr id="95" name="object 22">
                <a:extLst>
                  <a:ext uri="{FF2B5EF4-FFF2-40B4-BE49-F238E27FC236}">
                    <a16:creationId xmlns:a16="http://schemas.microsoft.com/office/drawing/2014/main" id="{4A7269EA-1929-F449-90A7-52CEFEA9788A}"/>
                  </a:ext>
                </a:extLst>
              </p:cNvPr>
              <p:cNvSpPr/>
              <p:nvPr/>
            </p:nvSpPr>
            <p:spPr>
              <a:xfrm rot="16200000" flipV="1">
                <a:off x="6392072" y="104983"/>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4" name="Group 3">
              <a:extLst>
                <a:ext uri="{FF2B5EF4-FFF2-40B4-BE49-F238E27FC236}">
                  <a16:creationId xmlns:a16="http://schemas.microsoft.com/office/drawing/2014/main" id="{EA763CF8-ED67-7E4D-AD63-D891262541F8}"/>
                </a:ext>
              </a:extLst>
            </p:cNvPr>
            <p:cNvGrpSpPr/>
            <p:nvPr userDrawn="1"/>
          </p:nvGrpSpPr>
          <p:grpSpPr>
            <a:xfrm>
              <a:off x="5637151" y="748531"/>
              <a:ext cx="1054452" cy="111512"/>
              <a:chOff x="5637151" y="748531"/>
              <a:chExt cx="1054452" cy="111512"/>
            </a:xfrm>
          </p:grpSpPr>
          <p:sp>
            <p:nvSpPr>
              <p:cNvPr id="83" name="object 10">
                <a:extLst>
                  <a:ext uri="{FF2B5EF4-FFF2-40B4-BE49-F238E27FC236}">
                    <a16:creationId xmlns:a16="http://schemas.microsoft.com/office/drawing/2014/main" id="{1664A7E9-2AF1-2C41-B567-011C439AD806}"/>
                  </a:ext>
                </a:extLst>
              </p:cNvPr>
              <p:cNvSpPr/>
              <p:nvPr/>
            </p:nvSpPr>
            <p:spPr>
              <a:xfrm rot="16200000" flipV="1">
                <a:off x="5936682" y="449000"/>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103" name="object 22">
                <a:extLst>
                  <a:ext uri="{FF2B5EF4-FFF2-40B4-BE49-F238E27FC236}">
                    <a16:creationId xmlns:a16="http://schemas.microsoft.com/office/drawing/2014/main" id="{1D522858-4C50-BF49-9A8D-7FE0068CEA5D}"/>
                  </a:ext>
                </a:extLst>
              </p:cNvPr>
              <p:cNvSpPr/>
              <p:nvPr userDrawn="1"/>
            </p:nvSpPr>
            <p:spPr>
              <a:xfrm rot="16200000" flipV="1">
                <a:off x="6392072" y="48970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104" name="object 10">
                <a:extLst>
                  <a:ext uri="{FF2B5EF4-FFF2-40B4-BE49-F238E27FC236}">
                    <a16:creationId xmlns:a16="http://schemas.microsoft.com/office/drawing/2014/main" id="{E6ED7C9F-DE60-6142-85FB-84183FBE46A8}"/>
                  </a:ext>
                </a:extLst>
              </p:cNvPr>
              <p:cNvSpPr/>
              <p:nvPr userDrawn="1"/>
            </p:nvSpPr>
            <p:spPr>
              <a:xfrm rot="16200000" flipV="1">
                <a:off x="5936682" y="560512"/>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grpSp>
        <p:grpSp>
          <p:nvGrpSpPr>
            <p:cNvPr id="3" name="Group 2">
              <a:extLst>
                <a:ext uri="{FF2B5EF4-FFF2-40B4-BE49-F238E27FC236}">
                  <a16:creationId xmlns:a16="http://schemas.microsoft.com/office/drawing/2014/main" id="{82315F7F-4505-1E44-B4A9-946D338BB7F2}"/>
                </a:ext>
              </a:extLst>
            </p:cNvPr>
            <p:cNvGrpSpPr/>
            <p:nvPr userDrawn="1"/>
          </p:nvGrpSpPr>
          <p:grpSpPr>
            <a:xfrm>
              <a:off x="5637151" y="1356272"/>
              <a:ext cx="1054452" cy="18398"/>
              <a:chOff x="5637151" y="1356272"/>
              <a:chExt cx="1054452" cy="18398"/>
            </a:xfrm>
          </p:grpSpPr>
          <p:sp>
            <p:nvSpPr>
              <p:cNvPr id="105" name="object 10">
                <a:extLst>
                  <a:ext uri="{FF2B5EF4-FFF2-40B4-BE49-F238E27FC236}">
                    <a16:creationId xmlns:a16="http://schemas.microsoft.com/office/drawing/2014/main" id="{D4EC7CE9-4E7F-F44C-A86E-F5FD5BCB2D51}"/>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106" name="object 22">
                <a:extLst>
                  <a:ext uri="{FF2B5EF4-FFF2-40B4-BE49-F238E27FC236}">
                    <a16:creationId xmlns:a16="http://schemas.microsoft.com/office/drawing/2014/main" id="{28D9D4FF-0CEF-8942-AEEC-8F076767F7ED}"/>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107" name="Group 106">
              <a:extLst>
                <a:ext uri="{FF2B5EF4-FFF2-40B4-BE49-F238E27FC236}">
                  <a16:creationId xmlns:a16="http://schemas.microsoft.com/office/drawing/2014/main" id="{41E81656-5DF7-4440-AEC7-8432B2D8B458}"/>
                </a:ext>
              </a:extLst>
            </p:cNvPr>
            <p:cNvGrpSpPr/>
            <p:nvPr userDrawn="1"/>
          </p:nvGrpSpPr>
          <p:grpSpPr>
            <a:xfrm>
              <a:off x="5637151" y="2332004"/>
              <a:ext cx="1054452" cy="18398"/>
              <a:chOff x="5637151" y="1356272"/>
              <a:chExt cx="1054452" cy="18398"/>
            </a:xfrm>
          </p:grpSpPr>
          <p:sp>
            <p:nvSpPr>
              <p:cNvPr id="108" name="object 10">
                <a:extLst>
                  <a:ext uri="{FF2B5EF4-FFF2-40B4-BE49-F238E27FC236}">
                    <a16:creationId xmlns:a16="http://schemas.microsoft.com/office/drawing/2014/main" id="{FC633C80-931A-6046-A86C-5B3B5E355268}"/>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109" name="object 22">
                <a:extLst>
                  <a:ext uri="{FF2B5EF4-FFF2-40B4-BE49-F238E27FC236}">
                    <a16:creationId xmlns:a16="http://schemas.microsoft.com/office/drawing/2014/main" id="{EB37AA53-B39F-5943-A2D7-62C4ED03DF8B}"/>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sp>
          <p:nvSpPr>
            <p:cNvPr id="112" name="object 22">
              <a:extLst>
                <a:ext uri="{FF2B5EF4-FFF2-40B4-BE49-F238E27FC236}">
                  <a16:creationId xmlns:a16="http://schemas.microsoft.com/office/drawing/2014/main" id="{1F96AA9D-F35D-2F40-B381-567D0993ACF9}"/>
                </a:ext>
              </a:extLst>
            </p:cNvPr>
            <p:cNvSpPr/>
            <p:nvPr userDrawn="1"/>
          </p:nvSpPr>
          <p:spPr>
            <a:xfrm rot="16200000" flipV="1">
              <a:off x="5936682" y="244674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nvGrpSpPr>
            <p:cNvPr id="113" name="Group 112">
              <a:extLst>
                <a:ext uri="{FF2B5EF4-FFF2-40B4-BE49-F238E27FC236}">
                  <a16:creationId xmlns:a16="http://schemas.microsoft.com/office/drawing/2014/main" id="{BA83DEA0-C7C5-4540-B125-1B8E0449CBC3}"/>
                </a:ext>
              </a:extLst>
            </p:cNvPr>
            <p:cNvGrpSpPr/>
            <p:nvPr userDrawn="1"/>
          </p:nvGrpSpPr>
          <p:grpSpPr>
            <a:xfrm flipH="1">
              <a:off x="5637151" y="4556673"/>
              <a:ext cx="1054452" cy="18398"/>
              <a:chOff x="5637151" y="1356272"/>
              <a:chExt cx="1054452" cy="18398"/>
            </a:xfrm>
          </p:grpSpPr>
          <p:sp>
            <p:nvSpPr>
              <p:cNvPr id="114" name="object 10">
                <a:extLst>
                  <a:ext uri="{FF2B5EF4-FFF2-40B4-BE49-F238E27FC236}">
                    <a16:creationId xmlns:a16="http://schemas.microsoft.com/office/drawing/2014/main" id="{FE776D9C-25DC-9B42-83DB-E2141E9301B8}"/>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115" name="object 22">
                <a:extLst>
                  <a:ext uri="{FF2B5EF4-FFF2-40B4-BE49-F238E27FC236}">
                    <a16:creationId xmlns:a16="http://schemas.microsoft.com/office/drawing/2014/main" id="{FD80E040-732F-484F-B3F0-95610A60A9D5}"/>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116" name="Group 115">
              <a:extLst>
                <a:ext uri="{FF2B5EF4-FFF2-40B4-BE49-F238E27FC236}">
                  <a16:creationId xmlns:a16="http://schemas.microsoft.com/office/drawing/2014/main" id="{14B2F268-6F98-FF4A-A5EA-AF73A902AC19}"/>
                </a:ext>
              </a:extLst>
            </p:cNvPr>
            <p:cNvGrpSpPr/>
            <p:nvPr userDrawn="1"/>
          </p:nvGrpSpPr>
          <p:grpSpPr>
            <a:xfrm flipH="1">
              <a:off x="5637151" y="5071585"/>
              <a:ext cx="1054452" cy="444171"/>
              <a:chOff x="5637151" y="1285667"/>
              <a:chExt cx="1054452" cy="444171"/>
            </a:xfrm>
          </p:grpSpPr>
          <p:sp>
            <p:nvSpPr>
              <p:cNvPr id="117" name="object 10">
                <a:extLst>
                  <a:ext uri="{FF2B5EF4-FFF2-40B4-BE49-F238E27FC236}">
                    <a16:creationId xmlns:a16="http://schemas.microsoft.com/office/drawing/2014/main" id="{30C5061F-C125-CD43-96D1-11A2BAC617B0}"/>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118" name="object 22">
                <a:extLst>
                  <a:ext uri="{FF2B5EF4-FFF2-40B4-BE49-F238E27FC236}">
                    <a16:creationId xmlns:a16="http://schemas.microsoft.com/office/drawing/2014/main" id="{1A94F29D-7D47-1D49-8452-7CC51903444E}"/>
                  </a:ext>
                </a:extLst>
              </p:cNvPr>
              <p:cNvSpPr/>
              <p:nvPr userDrawn="1"/>
            </p:nvSpPr>
            <p:spPr>
              <a:xfrm rot="16200000" flipV="1">
                <a:off x="6392072" y="986136"/>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119" name="object 10">
                <a:extLst>
                  <a:ext uri="{FF2B5EF4-FFF2-40B4-BE49-F238E27FC236}">
                    <a16:creationId xmlns:a16="http://schemas.microsoft.com/office/drawing/2014/main" id="{F3062388-C474-0145-BD2D-E8A54F753687}"/>
                  </a:ext>
                </a:extLst>
              </p:cNvPr>
              <p:cNvSpPr/>
              <p:nvPr userDrawn="1"/>
            </p:nvSpPr>
            <p:spPr>
              <a:xfrm rot="16200000" flipV="1">
                <a:off x="5936682" y="1430307"/>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120" name="object 22">
                <a:extLst>
                  <a:ext uri="{FF2B5EF4-FFF2-40B4-BE49-F238E27FC236}">
                    <a16:creationId xmlns:a16="http://schemas.microsoft.com/office/drawing/2014/main" id="{20C94855-6E55-F149-A261-755035492EE9}"/>
                  </a:ext>
                </a:extLst>
              </p:cNvPr>
              <p:cNvSpPr/>
              <p:nvPr userDrawn="1"/>
            </p:nvSpPr>
            <p:spPr>
              <a:xfrm rot="16200000" flipV="1">
                <a:off x="6392072" y="1359702"/>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sp>
          <p:nvSpPr>
            <p:cNvPr id="123" name="object 22">
              <a:extLst>
                <a:ext uri="{FF2B5EF4-FFF2-40B4-BE49-F238E27FC236}">
                  <a16:creationId xmlns:a16="http://schemas.microsoft.com/office/drawing/2014/main" id="{ACC052A3-7706-AA41-8350-3167E4D4EF00}"/>
                </a:ext>
              </a:extLst>
            </p:cNvPr>
            <p:cNvSpPr/>
            <p:nvPr userDrawn="1"/>
          </p:nvSpPr>
          <p:spPr>
            <a:xfrm rot="5400000" flipH="1" flipV="1">
              <a:off x="5936682" y="5521587"/>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nvGrpSpPr>
            <p:cNvPr id="124" name="Group 123">
              <a:extLst>
                <a:ext uri="{FF2B5EF4-FFF2-40B4-BE49-F238E27FC236}">
                  <a16:creationId xmlns:a16="http://schemas.microsoft.com/office/drawing/2014/main" id="{48AD24F0-48FE-844F-9919-460848199908}"/>
                </a:ext>
              </a:extLst>
            </p:cNvPr>
            <p:cNvGrpSpPr/>
            <p:nvPr userDrawn="1"/>
          </p:nvGrpSpPr>
          <p:grpSpPr>
            <a:xfrm>
              <a:off x="5637151" y="6467844"/>
              <a:ext cx="1039485" cy="182564"/>
              <a:chOff x="5637151" y="1356272"/>
              <a:chExt cx="1039485" cy="182564"/>
            </a:xfrm>
          </p:grpSpPr>
          <p:sp>
            <p:nvSpPr>
              <p:cNvPr id="125" name="object 10">
                <a:extLst>
                  <a:ext uri="{FF2B5EF4-FFF2-40B4-BE49-F238E27FC236}">
                    <a16:creationId xmlns:a16="http://schemas.microsoft.com/office/drawing/2014/main" id="{9A8376C7-3A5F-0045-BC2A-6BE9415D8DF5}"/>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126" name="object 22">
                <a:extLst>
                  <a:ext uri="{FF2B5EF4-FFF2-40B4-BE49-F238E27FC236}">
                    <a16:creationId xmlns:a16="http://schemas.microsoft.com/office/drawing/2014/main" id="{F3B0EB26-764F-D648-83B0-E895796D04F2}"/>
                  </a:ext>
                </a:extLst>
              </p:cNvPr>
              <p:cNvSpPr/>
              <p:nvPr userDrawn="1"/>
            </p:nvSpPr>
            <p:spPr>
              <a:xfrm rot="16200000" flipV="1">
                <a:off x="6377105" y="1239305"/>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sp>
        <p:nvSpPr>
          <p:cNvPr id="127" name="Slide Number Placeholder 5">
            <a:extLst>
              <a:ext uri="{FF2B5EF4-FFF2-40B4-BE49-F238E27FC236}">
                <a16:creationId xmlns:a16="http://schemas.microsoft.com/office/drawing/2014/main" id="{813A4B81-CC46-F94B-A20F-AAF752AC4443}"/>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rgbClr val="FFFFFF"/>
                </a:solidFill>
              </a:rPr>
              <a:pPr/>
              <a:t>‹#›</a:t>
            </a:fld>
            <a:endParaRPr lang="en-US" sz="900" dirty="0">
              <a:solidFill>
                <a:srgbClr val="FFFFFF"/>
              </a:solidFill>
            </a:endParaRPr>
          </a:p>
        </p:txBody>
      </p:sp>
    </p:spTree>
    <p:extLst>
      <p:ext uri="{BB962C8B-B14F-4D97-AF65-F5344CB8AC3E}">
        <p14:creationId xmlns:p14="http://schemas.microsoft.com/office/powerpoint/2010/main" val="286799911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Section Bold">
    <p:spTree>
      <p:nvGrpSpPr>
        <p:cNvPr id="1" name=""/>
        <p:cNvGrpSpPr/>
        <p:nvPr/>
      </p:nvGrpSpPr>
      <p:grpSpPr>
        <a:xfrm>
          <a:off x="0" y="0"/>
          <a:ext cx="0" cy="0"/>
          <a:chOff x="0" y="0"/>
          <a:chExt cx="0" cy="0"/>
        </a:xfrm>
      </p:grpSpPr>
      <p:pic>
        <p:nvPicPr>
          <p:cNvPr id="8" name="Picture 7" descr="A picture containing outdoor, blue, high, day&#10;&#10;Description automatically generated">
            <a:extLst>
              <a:ext uri="{FF2B5EF4-FFF2-40B4-BE49-F238E27FC236}">
                <a16:creationId xmlns:a16="http://schemas.microsoft.com/office/drawing/2014/main" id="{55F5FCC0-AF31-D544-8FB3-CAF4AB7E321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0660" y="2721183"/>
            <a:ext cx="12090683" cy="1602589"/>
          </a:xfrm>
        </p:spPr>
        <p:txBody>
          <a:bodyPr lIns="0" tIns="0" rIns="0" bIns="0">
            <a:noAutofit/>
          </a:bodyPr>
          <a:lstStyle>
            <a:lvl1pPr algn="ctr">
              <a:lnSpc>
                <a:spcPct val="80000"/>
              </a:lnSpc>
              <a:defRPr sz="3300" b="1" i="0" spc="0" baseline="0">
                <a:solidFill>
                  <a:srgbClr val="FFFFFF"/>
                </a:solidFill>
                <a:latin typeface="Obviously Extd Blck" pitchFamily="82" charset="77"/>
              </a:defRPr>
            </a:lvl1pPr>
          </a:lstStyle>
          <a:p>
            <a:r>
              <a:rPr lang="en-US" dirty="0"/>
              <a:t>CLICK TO </a:t>
            </a:r>
            <a:br>
              <a:rPr lang="en-US" dirty="0"/>
            </a:br>
            <a:r>
              <a:rPr lang="en-US" dirty="0"/>
              <a:t>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033404" y="1984328"/>
            <a:ext cx="4125195" cy="356684"/>
          </a:xfrm>
        </p:spPr>
        <p:txBody>
          <a:bodyPr lIns="0" tIns="0" rIns="0" bIns="0">
            <a:noAutofit/>
          </a:bodyPr>
          <a:lstStyle>
            <a:lvl1pPr marL="0" indent="0" algn="ctr">
              <a:spcBef>
                <a:spcPts val="0"/>
              </a:spcBef>
              <a:buNone/>
              <a:defRPr sz="825" b="1" i="0">
                <a:solidFill>
                  <a:srgbClr val="FFFFFF"/>
                </a:solidFill>
                <a:latin typeface="Obviously Wide Semi" pitchFamily="82" charset="77"/>
              </a:defRPr>
            </a:lvl1pPr>
            <a:lvl2pPr marL="8335" indent="0" algn="ctr">
              <a:buNone/>
              <a:tabLst/>
              <a:defRPr sz="600" b="1" i="0">
                <a:solidFill>
                  <a:schemeClr val="accent1"/>
                </a:solidFill>
                <a:latin typeface="Obviously Wide Medi" pitchFamily="82" charset="77"/>
              </a:defRPr>
            </a:lvl2pPr>
            <a:lvl3pPr marL="685800" indent="0">
              <a:buNone/>
              <a:defRPr/>
            </a:lvl3pPr>
            <a:lvl4pPr marL="1028700" indent="0">
              <a:buNone/>
              <a:defRPr/>
            </a:lvl4pPr>
            <a:lvl5pPr marL="1371600" indent="0">
              <a:buNone/>
              <a:defRPr/>
            </a:lvl5pPr>
          </a:lstStyle>
          <a:p>
            <a:pPr lvl="0"/>
            <a:r>
              <a:rPr lang="en-US" dirty="0"/>
              <a:t>CLICK TO ADD SECTION NUMBER</a:t>
            </a:r>
          </a:p>
        </p:txBody>
      </p:sp>
      <p:grpSp>
        <p:nvGrpSpPr>
          <p:cNvPr id="10" name="Group 9">
            <a:extLst>
              <a:ext uri="{FF2B5EF4-FFF2-40B4-BE49-F238E27FC236}">
                <a16:creationId xmlns:a16="http://schemas.microsoft.com/office/drawing/2014/main" id="{8C327ED3-5712-7548-BB4E-7FA763E24789}"/>
              </a:ext>
            </a:extLst>
          </p:cNvPr>
          <p:cNvGrpSpPr/>
          <p:nvPr/>
        </p:nvGrpSpPr>
        <p:grpSpPr>
          <a:xfrm>
            <a:off x="5637151" y="307067"/>
            <a:ext cx="1054452" cy="6343343"/>
            <a:chOff x="5637151" y="307065"/>
            <a:chExt cx="1054452" cy="6343343"/>
          </a:xfrm>
        </p:grpSpPr>
        <p:grpSp>
          <p:nvGrpSpPr>
            <p:cNvPr id="6" name="Group 5">
              <a:extLst>
                <a:ext uri="{FF2B5EF4-FFF2-40B4-BE49-F238E27FC236}">
                  <a16:creationId xmlns:a16="http://schemas.microsoft.com/office/drawing/2014/main" id="{C4BDCFB6-C0E5-2B46-8BC5-A15442E76136}"/>
                </a:ext>
              </a:extLst>
            </p:cNvPr>
            <p:cNvGrpSpPr/>
            <p:nvPr userDrawn="1"/>
          </p:nvGrpSpPr>
          <p:grpSpPr>
            <a:xfrm>
              <a:off x="5637151" y="307065"/>
              <a:ext cx="1054452" cy="97449"/>
              <a:chOff x="5637151" y="307065"/>
              <a:chExt cx="1054452" cy="97449"/>
            </a:xfrm>
          </p:grpSpPr>
          <p:sp>
            <p:nvSpPr>
              <p:cNvPr id="85" name="object 12">
                <a:extLst>
                  <a:ext uri="{FF2B5EF4-FFF2-40B4-BE49-F238E27FC236}">
                    <a16:creationId xmlns:a16="http://schemas.microsoft.com/office/drawing/2014/main" id="{20A0BB2C-305F-2447-A3AD-8BC7CEF7C6EC}"/>
                  </a:ext>
                </a:extLst>
              </p:cNvPr>
              <p:cNvSpPr/>
              <p:nvPr/>
            </p:nvSpPr>
            <p:spPr>
              <a:xfrm rot="16200000" flipV="1">
                <a:off x="5936682" y="7534"/>
                <a:ext cx="0" cy="599062"/>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sz="1350"/>
              </a:p>
            </p:txBody>
          </p:sp>
          <p:sp>
            <p:nvSpPr>
              <p:cNvPr id="95" name="object 22">
                <a:extLst>
                  <a:ext uri="{FF2B5EF4-FFF2-40B4-BE49-F238E27FC236}">
                    <a16:creationId xmlns:a16="http://schemas.microsoft.com/office/drawing/2014/main" id="{4A7269EA-1929-F449-90A7-52CEFEA9788A}"/>
                  </a:ext>
                </a:extLst>
              </p:cNvPr>
              <p:cNvSpPr/>
              <p:nvPr/>
            </p:nvSpPr>
            <p:spPr>
              <a:xfrm rot="16200000" flipV="1">
                <a:off x="6392072" y="104983"/>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4" name="Group 3">
              <a:extLst>
                <a:ext uri="{FF2B5EF4-FFF2-40B4-BE49-F238E27FC236}">
                  <a16:creationId xmlns:a16="http://schemas.microsoft.com/office/drawing/2014/main" id="{EA763CF8-ED67-7E4D-AD63-D891262541F8}"/>
                </a:ext>
              </a:extLst>
            </p:cNvPr>
            <p:cNvGrpSpPr/>
            <p:nvPr userDrawn="1"/>
          </p:nvGrpSpPr>
          <p:grpSpPr>
            <a:xfrm>
              <a:off x="5637151" y="748531"/>
              <a:ext cx="1054452" cy="111512"/>
              <a:chOff x="5637151" y="748531"/>
              <a:chExt cx="1054452" cy="111512"/>
            </a:xfrm>
          </p:grpSpPr>
          <p:sp>
            <p:nvSpPr>
              <p:cNvPr id="83" name="object 10">
                <a:extLst>
                  <a:ext uri="{FF2B5EF4-FFF2-40B4-BE49-F238E27FC236}">
                    <a16:creationId xmlns:a16="http://schemas.microsoft.com/office/drawing/2014/main" id="{1664A7E9-2AF1-2C41-B567-011C439AD806}"/>
                  </a:ext>
                </a:extLst>
              </p:cNvPr>
              <p:cNvSpPr/>
              <p:nvPr/>
            </p:nvSpPr>
            <p:spPr>
              <a:xfrm rot="16200000" flipV="1">
                <a:off x="5936682" y="449000"/>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103" name="object 22">
                <a:extLst>
                  <a:ext uri="{FF2B5EF4-FFF2-40B4-BE49-F238E27FC236}">
                    <a16:creationId xmlns:a16="http://schemas.microsoft.com/office/drawing/2014/main" id="{1D522858-4C50-BF49-9A8D-7FE0068CEA5D}"/>
                  </a:ext>
                </a:extLst>
              </p:cNvPr>
              <p:cNvSpPr/>
              <p:nvPr userDrawn="1"/>
            </p:nvSpPr>
            <p:spPr>
              <a:xfrm rot="16200000" flipV="1">
                <a:off x="6392072" y="48970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104" name="object 10">
                <a:extLst>
                  <a:ext uri="{FF2B5EF4-FFF2-40B4-BE49-F238E27FC236}">
                    <a16:creationId xmlns:a16="http://schemas.microsoft.com/office/drawing/2014/main" id="{E6ED7C9F-DE60-6142-85FB-84183FBE46A8}"/>
                  </a:ext>
                </a:extLst>
              </p:cNvPr>
              <p:cNvSpPr/>
              <p:nvPr userDrawn="1"/>
            </p:nvSpPr>
            <p:spPr>
              <a:xfrm rot="16200000" flipV="1">
                <a:off x="5936682" y="560512"/>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grpSp>
        <p:grpSp>
          <p:nvGrpSpPr>
            <p:cNvPr id="3" name="Group 2">
              <a:extLst>
                <a:ext uri="{FF2B5EF4-FFF2-40B4-BE49-F238E27FC236}">
                  <a16:creationId xmlns:a16="http://schemas.microsoft.com/office/drawing/2014/main" id="{82315F7F-4505-1E44-B4A9-946D338BB7F2}"/>
                </a:ext>
              </a:extLst>
            </p:cNvPr>
            <p:cNvGrpSpPr/>
            <p:nvPr userDrawn="1"/>
          </p:nvGrpSpPr>
          <p:grpSpPr>
            <a:xfrm>
              <a:off x="5637151" y="1356272"/>
              <a:ext cx="1054452" cy="18398"/>
              <a:chOff x="5637151" y="1356272"/>
              <a:chExt cx="1054452" cy="18398"/>
            </a:xfrm>
          </p:grpSpPr>
          <p:sp>
            <p:nvSpPr>
              <p:cNvPr id="105" name="object 10">
                <a:extLst>
                  <a:ext uri="{FF2B5EF4-FFF2-40B4-BE49-F238E27FC236}">
                    <a16:creationId xmlns:a16="http://schemas.microsoft.com/office/drawing/2014/main" id="{D4EC7CE9-4E7F-F44C-A86E-F5FD5BCB2D51}"/>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106" name="object 22">
                <a:extLst>
                  <a:ext uri="{FF2B5EF4-FFF2-40B4-BE49-F238E27FC236}">
                    <a16:creationId xmlns:a16="http://schemas.microsoft.com/office/drawing/2014/main" id="{28D9D4FF-0CEF-8942-AEEC-8F076767F7ED}"/>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107" name="Group 106">
              <a:extLst>
                <a:ext uri="{FF2B5EF4-FFF2-40B4-BE49-F238E27FC236}">
                  <a16:creationId xmlns:a16="http://schemas.microsoft.com/office/drawing/2014/main" id="{41E81656-5DF7-4440-AEC7-8432B2D8B458}"/>
                </a:ext>
              </a:extLst>
            </p:cNvPr>
            <p:cNvGrpSpPr/>
            <p:nvPr userDrawn="1"/>
          </p:nvGrpSpPr>
          <p:grpSpPr>
            <a:xfrm>
              <a:off x="5637151" y="2332004"/>
              <a:ext cx="1054452" cy="18398"/>
              <a:chOff x="5637151" y="1356272"/>
              <a:chExt cx="1054452" cy="18398"/>
            </a:xfrm>
          </p:grpSpPr>
          <p:sp>
            <p:nvSpPr>
              <p:cNvPr id="108" name="object 10">
                <a:extLst>
                  <a:ext uri="{FF2B5EF4-FFF2-40B4-BE49-F238E27FC236}">
                    <a16:creationId xmlns:a16="http://schemas.microsoft.com/office/drawing/2014/main" id="{FC633C80-931A-6046-A86C-5B3B5E355268}"/>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109" name="object 22">
                <a:extLst>
                  <a:ext uri="{FF2B5EF4-FFF2-40B4-BE49-F238E27FC236}">
                    <a16:creationId xmlns:a16="http://schemas.microsoft.com/office/drawing/2014/main" id="{EB37AA53-B39F-5943-A2D7-62C4ED03DF8B}"/>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sp>
          <p:nvSpPr>
            <p:cNvPr id="112" name="object 22">
              <a:extLst>
                <a:ext uri="{FF2B5EF4-FFF2-40B4-BE49-F238E27FC236}">
                  <a16:creationId xmlns:a16="http://schemas.microsoft.com/office/drawing/2014/main" id="{1F96AA9D-F35D-2F40-B381-567D0993ACF9}"/>
                </a:ext>
              </a:extLst>
            </p:cNvPr>
            <p:cNvSpPr/>
            <p:nvPr userDrawn="1"/>
          </p:nvSpPr>
          <p:spPr>
            <a:xfrm rot="16200000" flipV="1">
              <a:off x="5936682" y="244674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nvGrpSpPr>
            <p:cNvPr id="113" name="Group 112">
              <a:extLst>
                <a:ext uri="{FF2B5EF4-FFF2-40B4-BE49-F238E27FC236}">
                  <a16:creationId xmlns:a16="http://schemas.microsoft.com/office/drawing/2014/main" id="{BA83DEA0-C7C5-4540-B125-1B8E0449CBC3}"/>
                </a:ext>
              </a:extLst>
            </p:cNvPr>
            <p:cNvGrpSpPr/>
            <p:nvPr userDrawn="1"/>
          </p:nvGrpSpPr>
          <p:grpSpPr>
            <a:xfrm flipH="1">
              <a:off x="5637151" y="4556673"/>
              <a:ext cx="1054452" cy="18398"/>
              <a:chOff x="5637151" y="1356272"/>
              <a:chExt cx="1054452" cy="18398"/>
            </a:xfrm>
          </p:grpSpPr>
          <p:sp>
            <p:nvSpPr>
              <p:cNvPr id="114" name="object 10">
                <a:extLst>
                  <a:ext uri="{FF2B5EF4-FFF2-40B4-BE49-F238E27FC236}">
                    <a16:creationId xmlns:a16="http://schemas.microsoft.com/office/drawing/2014/main" id="{FE776D9C-25DC-9B42-83DB-E2141E9301B8}"/>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115" name="object 22">
                <a:extLst>
                  <a:ext uri="{FF2B5EF4-FFF2-40B4-BE49-F238E27FC236}">
                    <a16:creationId xmlns:a16="http://schemas.microsoft.com/office/drawing/2014/main" id="{FD80E040-732F-484F-B3F0-95610A60A9D5}"/>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nvGrpSpPr>
            <p:cNvPr id="116" name="Group 115">
              <a:extLst>
                <a:ext uri="{FF2B5EF4-FFF2-40B4-BE49-F238E27FC236}">
                  <a16:creationId xmlns:a16="http://schemas.microsoft.com/office/drawing/2014/main" id="{14B2F268-6F98-FF4A-A5EA-AF73A902AC19}"/>
                </a:ext>
              </a:extLst>
            </p:cNvPr>
            <p:cNvGrpSpPr/>
            <p:nvPr userDrawn="1"/>
          </p:nvGrpSpPr>
          <p:grpSpPr>
            <a:xfrm flipH="1">
              <a:off x="5637151" y="5071585"/>
              <a:ext cx="1054452" cy="444171"/>
              <a:chOff x="5637151" y="1285667"/>
              <a:chExt cx="1054452" cy="444171"/>
            </a:xfrm>
          </p:grpSpPr>
          <p:sp>
            <p:nvSpPr>
              <p:cNvPr id="117" name="object 10">
                <a:extLst>
                  <a:ext uri="{FF2B5EF4-FFF2-40B4-BE49-F238E27FC236}">
                    <a16:creationId xmlns:a16="http://schemas.microsoft.com/office/drawing/2014/main" id="{30C5061F-C125-CD43-96D1-11A2BAC617B0}"/>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118" name="object 22">
                <a:extLst>
                  <a:ext uri="{FF2B5EF4-FFF2-40B4-BE49-F238E27FC236}">
                    <a16:creationId xmlns:a16="http://schemas.microsoft.com/office/drawing/2014/main" id="{1A94F29D-7D47-1D49-8452-7CC51903444E}"/>
                  </a:ext>
                </a:extLst>
              </p:cNvPr>
              <p:cNvSpPr/>
              <p:nvPr userDrawn="1"/>
            </p:nvSpPr>
            <p:spPr>
              <a:xfrm rot="16200000" flipV="1">
                <a:off x="6392072" y="986136"/>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sp>
            <p:nvSpPr>
              <p:cNvPr id="119" name="object 10">
                <a:extLst>
                  <a:ext uri="{FF2B5EF4-FFF2-40B4-BE49-F238E27FC236}">
                    <a16:creationId xmlns:a16="http://schemas.microsoft.com/office/drawing/2014/main" id="{F3062388-C474-0145-BD2D-E8A54F753687}"/>
                  </a:ext>
                </a:extLst>
              </p:cNvPr>
              <p:cNvSpPr/>
              <p:nvPr userDrawn="1"/>
            </p:nvSpPr>
            <p:spPr>
              <a:xfrm rot="16200000" flipV="1">
                <a:off x="5936682" y="1430307"/>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120" name="object 22">
                <a:extLst>
                  <a:ext uri="{FF2B5EF4-FFF2-40B4-BE49-F238E27FC236}">
                    <a16:creationId xmlns:a16="http://schemas.microsoft.com/office/drawing/2014/main" id="{20C94855-6E55-F149-A261-755035492EE9}"/>
                  </a:ext>
                </a:extLst>
              </p:cNvPr>
              <p:cNvSpPr/>
              <p:nvPr userDrawn="1"/>
            </p:nvSpPr>
            <p:spPr>
              <a:xfrm rot="16200000" flipV="1">
                <a:off x="6392072" y="1359702"/>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sp>
          <p:nvSpPr>
            <p:cNvPr id="123" name="object 22">
              <a:extLst>
                <a:ext uri="{FF2B5EF4-FFF2-40B4-BE49-F238E27FC236}">
                  <a16:creationId xmlns:a16="http://schemas.microsoft.com/office/drawing/2014/main" id="{ACC052A3-7706-AA41-8350-3167E4D4EF00}"/>
                </a:ext>
              </a:extLst>
            </p:cNvPr>
            <p:cNvSpPr/>
            <p:nvPr userDrawn="1"/>
          </p:nvSpPr>
          <p:spPr>
            <a:xfrm rot="5400000" flipH="1" flipV="1">
              <a:off x="5936682" y="5521587"/>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nvGrpSpPr>
            <p:cNvPr id="124" name="Group 123">
              <a:extLst>
                <a:ext uri="{FF2B5EF4-FFF2-40B4-BE49-F238E27FC236}">
                  <a16:creationId xmlns:a16="http://schemas.microsoft.com/office/drawing/2014/main" id="{48AD24F0-48FE-844F-9919-460848199908}"/>
                </a:ext>
              </a:extLst>
            </p:cNvPr>
            <p:cNvGrpSpPr/>
            <p:nvPr userDrawn="1"/>
          </p:nvGrpSpPr>
          <p:grpSpPr>
            <a:xfrm>
              <a:off x="5637151" y="6467844"/>
              <a:ext cx="1039485" cy="182564"/>
              <a:chOff x="5637151" y="1356272"/>
              <a:chExt cx="1039485" cy="182564"/>
            </a:xfrm>
          </p:grpSpPr>
          <p:sp>
            <p:nvSpPr>
              <p:cNvPr id="125" name="object 10">
                <a:extLst>
                  <a:ext uri="{FF2B5EF4-FFF2-40B4-BE49-F238E27FC236}">
                    <a16:creationId xmlns:a16="http://schemas.microsoft.com/office/drawing/2014/main" id="{9A8376C7-3A5F-0045-BC2A-6BE9415D8DF5}"/>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sz="1350"/>
              </a:p>
            </p:txBody>
          </p:sp>
          <p:sp>
            <p:nvSpPr>
              <p:cNvPr id="126" name="object 22">
                <a:extLst>
                  <a:ext uri="{FF2B5EF4-FFF2-40B4-BE49-F238E27FC236}">
                    <a16:creationId xmlns:a16="http://schemas.microsoft.com/office/drawing/2014/main" id="{F3B0EB26-764F-D648-83B0-E895796D04F2}"/>
                  </a:ext>
                </a:extLst>
              </p:cNvPr>
              <p:cNvSpPr/>
              <p:nvPr userDrawn="1"/>
            </p:nvSpPr>
            <p:spPr>
              <a:xfrm rot="16200000" flipV="1">
                <a:off x="6377105" y="1239305"/>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a:p>
            </p:txBody>
          </p:sp>
        </p:grpSp>
      </p:grpSp>
      <p:sp>
        <p:nvSpPr>
          <p:cNvPr id="127" name="Slide Number Placeholder 5">
            <a:extLst>
              <a:ext uri="{FF2B5EF4-FFF2-40B4-BE49-F238E27FC236}">
                <a16:creationId xmlns:a16="http://schemas.microsoft.com/office/drawing/2014/main" id="{813A4B81-CC46-F94B-A20F-AAF752AC4443}"/>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rgbClr val="FFFFFF"/>
                </a:solidFill>
              </a:rPr>
              <a:pPr/>
              <a:t>‹#›</a:t>
            </a:fld>
            <a:endParaRPr lang="en-US" sz="900" dirty="0">
              <a:solidFill>
                <a:srgbClr val="FFFFFF"/>
              </a:solidFill>
            </a:endParaRPr>
          </a:p>
        </p:txBody>
      </p:sp>
    </p:spTree>
    <p:extLst>
      <p:ext uri="{BB962C8B-B14F-4D97-AF65-F5344CB8AC3E}">
        <p14:creationId xmlns:p14="http://schemas.microsoft.com/office/powerpoint/2010/main" val="3803067296"/>
      </p:ext>
    </p:extLst>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2-Section Bold">
    <p:bg>
      <p:bgPr>
        <a:solidFill>
          <a:schemeClr val="accent1"/>
        </a:solidFill>
        <a:effectLst/>
      </p:bgPr>
    </p:bg>
    <p:spTree>
      <p:nvGrpSpPr>
        <p:cNvPr id="1" name=""/>
        <p:cNvGrpSpPr/>
        <p:nvPr/>
      </p:nvGrpSpPr>
      <p:grpSpPr>
        <a:xfrm>
          <a:off x="0" y="0"/>
          <a:ext cx="0" cy="0"/>
          <a:chOff x="0" y="0"/>
          <a:chExt cx="0" cy="0"/>
        </a:xfrm>
      </p:grpSpPr>
      <p:pic>
        <p:nvPicPr>
          <p:cNvPr id="34" name="object 3">
            <a:extLst>
              <a:ext uri="{FF2B5EF4-FFF2-40B4-BE49-F238E27FC236}">
                <a16:creationId xmlns:a16="http://schemas.microsoft.com/office/drawing/2014/main" id="{77281791-DA2A-A049-9BA1-827407EC60E8}"/>
              </a:ext>
            </a:extLst>
          </p:cNvPr>
          <p:cNvPicPr/>
          <p:nvPr/>
        </p:nvPicPr>
        <p:blipFill>
          <a:blip r:embed="rId2" cstate="print">
            <a:alphaModFix amt="60000"/>
          </a:blip>
          <a:stretch>
            <a:fillRect/>
          </a:stretch>
        </p:blipFill>
        <p:spPr>
          <a:xfrm>
            <a:off x="0" y="-2"/>
            <a:ext cx="12215405" cy="6858001"/>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0660" y="2721183"/>
            <a:ext cx="12090683" cy="1602589"/>
          </a:xfrm>
        </p:spPr>
        <p:txBody>
          <a:bodyPr lIns="0" tIns="0" rIns="0" bIns="0">
            <a:noAutofit/>
          </a:bodyPr>
          <a:lstStyle>
            <a:lvl1pPr algn="ctr">
              <a:lnSpc>
                <a:spcPct val="80000"/>
              </a:lnSpc>
              <a:defRPr sz="3300" b="1" i="0" spc="0" baseline="0">
                <a:solidFill>
                  <a:srgbClr val="FFFFFF"/>
                </a:solidFill>
                <a:latin typeface="Obviously Extd Blck" pitchFamily="82" charset="77"/>
              </a:defRPr>
            </a:lvl1pPr>
          </a:lstStyle>
          <a:p>
            <a:r>
              <a:rPr lang="en-US" dirty="0"/>
              <a:t>CLICK TO </a:t>
            </a:r>
            <a:br>
              <a:rPr lang="en-US" dirty="0"/>
            </a:br>
            <a:r>
              <a:rPr lang="en-US" dirty="0"/>
              <a:t>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033404" y="1984328"/>
            <a:ext cx="4125195" cy="356684"/>
          </a:xfrm>
        </p:spPr>
        <p:txBody>
          <a:bodyPr lIns="0" tIns="0" rIns="0" bIns="0">
            <a:noAutofit/>
          </a:bodyPr>
          <a:lstStyle>
            <a:lvl1pPr marL="0" indent="0" algn="ctr">
              <a:spcBef>
                <a:spcPts val="0"/>
              </a:spcBef>
              <a:buNone/>
              <a:defRPr sz="825" b="1" i="0">
                <a:solidFill>
                  <a:srgbClr val="FFFFFF"/>
                </a:solidFill>
                <a:latin typeface="Obviously Wide Semi" pitchFamily="82" charset="77"/>
              </a:defRPr>
            </a:lvl1pPr>
            <a:lvl2pPr marL="8335" indent="0" algn="ctr">
              <a:buNone/>
              <a:tabLst/>
              <a:defRPr sz="600" b="1" i="0">
                <a:solidFill>
                  <a:schemeClr val="accent1"/>
                </a:solidFill>
                <a:latin typeface="Obviously Wide Medi" pitchFamily="82" charset="77"/>
              </a:defRPr>
            </a:lvl2pPr>
            <a:lvl3pPr marL="685800" indent="0">
              <a:buNone/>
              <a:defRPr/>
            </a:lvl3pPr>
            <a:lvl4pPr marL="1028700" indent="0">
              <a:buNone/>
              <a:defRPr/>
            </a:lvl4pPr>
            <a:lvl5pPr marL="1371600" indent="0">
              <a:buNone/>
              <a:defRPr/>
            </a:lvl5pPr>
          </a:lstStyle>
          <a:p>
            <a:pPr lvl="0"/>
            <a:r>
              <a:rPr lang="en-US" dirty="0"/>
              <a:t>CLICK TO ADD SECTION NUMBER</a:t>
            </a:r>
          </a:p>
        </p:txBody>
      </p:sp>
      <p:grpSp>
        <p:nvGrpSpPr>
          <p:cNvPr id="10" name="Group 9">
            <a:extLst>
              <a:ext uri="{FF2B5EF4-FFF2-40B4-BE49-F238E27FC236}">
                <a16:creationId xmlns:a16="http://schemas.microsoft.com/office/drawing/2014/main" id="{8C327ED3-5712-7548-BB4E-7FA763E24789}"/>
              </a:ext>
            </a:extLst>
          </p:cNvPr>
          <p:cNvGrpSpPr/>
          <p:nvPr/>
        </p:nvGrpSpPr>
        <p:grpSpPr>
          <a:xfrm>
            <a:off x="5637151" y="307067"/>
            <a:ext cx="1054452" cy="6343343"/>
            <a:chOff x="5637151" y="307065"/>
            <a:chExt cx="1054452" cy="6343343"/>
          </a:xfrm>
        </p:grpSpPr>
        <p:grpSp>
          <p:nvGrpSpPr>
            <p:cNvPr id="6" name="Group 5">
              <a:extLst>
                <a:ext uri="{FF2B5EF4-FFF2-40B4-BE49-F238E27FC236}">
                  <a16:creationId xmlns:a16="http://schemas.microsoft.com/office/drawing/2014/main" id="{C4BDCFB6-C0E5-2B46-8BC5-A15442E76136}"/>
                </a:ext>
              </a:extLst>
            </p:cNvPr>
            <p:cNvGrpSpPr/>
            <p:nvPr userDrawn="1"/>
          </p:nvGrpSpPr>
          <p:grpSpPr>
            <a:xfrm>
              <a:off x="5637151" y="307065"/>
              <a:ext cx="1054452" cy="97449"/>
              <a:chOff x="5637151" y="307065"/>
              <a:chExt cx="1054452" cy="97449"/>
            </a:xfrm>
          </p:grpSpPr>
          <p:sp>
            <p:nvSpPr>
              <p:cNvPr id="85" name="object 12">
                <a:extLst>
                  <a:ext uri="{FF2B5EF4-FFF2-40B4-BE49-F238E27FC236}">
                    <a16:creationId xmlns:a16="http://schemas.microsoft.com/office/drawing/2014/main" id="{20A0BB2C-305F-2447-A3AD-8BC7CEF7C6EC}"/>
                  </a:ext>
                </a:extLst>
              </p:cNvPr>
              <p:cNvSpPr/>
              <p:nvPr/>
            </p:nvSpPr>
            <p:spPr>
              <a:xfrm rot="16200000" flipV="1">
                <a:off x="5936682" y="7534"/>
                <a:ext cx="0" cy="599062"/>
              </a:xfrm>
              <a:custGeom>
                <a:avLst/>
                <a:gdLst/>
                <a:ahLst/>
                <a:cxnLst/>
                <a:rect l="l" t="t" r="r" b="b"/>
                <a:pathLst>
                  <a:path h="1367790">
                    <a:moveTo>
                      <a:pt x="0" y="1367591"/>
                    </a:moveTo>
                    <a:lnTo>
                      <a:pt x="0" y="0"/>
                    </a:lnTo>
                  </a:path>
                </a:pathLst>
              </a:custGeom>
              <a:ln w="33936">
                <a:solidFill>
                  <a:schemeClr val="tx2"/>
                </a:solidFill>
              </a:ln>
            </p:spPr>
            <p:txBody>
              <a:bodyPr wrap="square" lIns="0" tIns="0" rIns="0" bIns="0" rtlCol="0"/>
              <a:lstStyle/>
              <a:p>
                <a:endParaRPr sz="1350"/>
              </a:p>
            </p:txBody>
          </p:sp>
          <p:sp>
            <p:nvSpPr>
              <p:cNvPr id="95" name="object 22">
                <a:extLst>
                  <a:ext uri="{FF2B5EF4-FFF2-40B4-BE49-F238E27FC236}">
                    <a16:creationId xmlns:a16="http://schemas.microsoft.com/office/drawing/2014/main" id="{4A7269EA-1929-F449-90A7-52CEFEA9788A}"/>
                  </a:ext>
                </a:extLst>
              </p:cNvPr>
              <p:cNvSpPr/>
              <p:nvPr/>
            </p:nvSpPr>
            <p:spPr>
              <a:xfrm rot="16200000" flipV="1">
                <a:off x="6392072" y="104983"/>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sz="1350"/>
              </a:p>
            </p:txBody>
          </p:sp>
        </p:grpSp>
        <p:grpSp>
          <p:nvGrpSpPr>
            <p:cNvPr id="4" name="Group 3">
              <a:extLst>
                <a:ext uri="{FF2B5EF4-FFF2-40B4-BE49-F238E27FC236}">
                  <a16:creationId xmlns:a16="http://schemas.microsoft.com/office/drawing/2014/main" id="{EA763CF8-ED67-7E4D-AD63-D891262541F8}"/>
                </a:ext>
              </a:extLst>
            </p:cNvPr>
            <p:cNvGrpSpPr/>
            <p:nvPr userDrawn="1"/>
          </p:nvGrpSpPr>
          <p:grpSpPr>
            <a:xfrm>
              <a:off x="5637151" y="748531"/>
              <a:ext cx="1054452" cy="111512"/>
              <a:chOff x="5637151" y="748531"/>
              <a:chExt cx="1054452" cy="111512"/>
            </a:xfrm>
          </p:grpSpPr>
          <p:sp>
            <p:nvSpPr>
              <p:cNvPr id="83" name="object 10">
                <a:extLst>
                  <a:ext uri="{FF2B5EF4-FFF2-40B4-BE49-F238E27FC236}">
                    <a16:creationId xmlns:a16="http://schemas.microsoft.com/office/drawing/2014/main" id="{1664A7E9-2AF1-2C41-B567-011C439AD806}"/>
                  </a:ext>
                </a:extLst>
              </p:cNvPr>
              <p:cNvSpPr/>
              <p:nvPr/>
            </p:nvSpPr>
            <p:spPr>
              <a:xfrm rot="16200000" flipV="1">
                <a:off x="5936682" y="449000"/>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sz="1350"/>
              </a:p>
            </p:txBody>
          </p:sp>
          <p:sp>
            <p:nvSpPr>
              <p:cNvPr id="103" name="object 22">
                <a:extLst>
                  <a:ext uri="{FF2B5EF4-FFF2-40B4-BE49-F238E27FC236}">
                    <a16:creationId xmlns:a16="http://schemas.microsoft.com/office/drawing/2014/main" id="{1D522858-4C50-BF49-9A8D-7FE0068CEA5D}"/>
                  </a:ext>
                </a:extLst>
              </p:cNvPr>
              <p:cNvSpPr/>
              <p:nvPr userDrawn="1"/>
            </p:nvSpPr>
            <p:spPr>
              <a:xfrm rot="16200000" flipV="1">
                <a:off x="6392072" y="489700"/>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sz="1350"/>
              </a:p>
            </p:txBody>
          </p:sp>
          <p:sp>
            <p:nvSpPr>
              <p:cNvPr id="104" name="object 10">
                <a:extLst>
                  <a:ext uri="{FF2B5EF4-FFF2-40B4-BE49-F238E27FC236}">
                    <a16:creationId xmlns:a16="http://schemas.microsoft.com/office/drawing/2014/main" id="{E6ED7C9F-DE60-6142-85FB-84183FBE46A8}"/>
                  </a:ext>
                </a:extLst>
              </p:cNvPr>
              <p:cNvSpPr/>
              <p:nvPr userDrawn="1"/>
            </p:nvSpPr>
            <p:spPr>
              <a:xfrm rot="16200000" flipV="1">
                <a:off x="5936682" y="560512"/>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sz="1350"/>
              </a:p>
            </p:txBody>
          </p:sp>
        </p:grpSp>
        <p:grpSp>
          <p:nvGrpSpPr>
            <p:cNvPr id="3" name="Group 2">
              <a:extLst>
                <a:ext uri="{FF2B5EF4-FFF2-40B4-BE49-F238E27FC236}">
                  <a16:creationId xmlns:a16="http://schemas.microsoft.com/office/drawing/2014/main" id="{82315F7F-4505-1E44-B4A9-946D338BB7F2}"/>
                </a:ext>
              </a:extLst>
            </p:cNvPr>
            <p:cNvGrpSpPr/>
            <p:nvPr userDrawn="1"/>
          </p:nvGrpSpPr>
          <p:grpSpPr>
            <a:xfrm>
              <a:off x="5637151" y="1356272"/>
              <a:ext cx="1054452" cy="18398"/>
              <a:chOff x="5637151" y="1356272"/>
              <a:chExt cx="1054452" cy="18398"/>
            </a:xfrm>
          </p:grpSpPr>
          <p:sp>
            <p:nvSpPr>
              <p:cNvPr id="105" name="object 10">
                <a:extLst>
                  <a:ext uri="{FF2B5EF4-FFF2-40B4-BE49-F238E27FC236}">
                    <a16:creationId xmlns:a16="http://schemas.microsoft.com/office/drawing/2014/main" id="{D4EC7CE9-4E7F-F44C-A86E-F5FD5BCB2D51}"/>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sz="1350"/>
              </a:p>
            </p:txBody>
          </p:sp>
          <p:sp>
            <p:nvSpPr>
              <p:cNvPr id="106" name="object 22">
                <a:extLst>
                  <a:ext uri="{FF2B5EF4-FFF2-40B4-BE49-F238E27FC236}">
                    <a16:creationId xmlns:a16="http://schemas.microsoft.com/office/drawing/2014/main" id="{28D9D4FF-0CEF-8942-AEEC-8F076767F7ED}"/>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sz="1350"/>
              </a:p>
            </p:txBody>
          </p:sp>
        </p:grpSp>
        <p:grpSp>
          <p:nvGrpSpPr>
            <p:cNvPr id="107" name="Group 106">
              <a:extLst>
                <a:ext uri="{FF2B5EF4-FFF2-40B4-BE49-F238E27FC236}">
                  <a16:creationId xmlns:a16="http://schemas.microsoft.com/office/drawing/2014/main" id="{41E81656-5DF7-4440-AEC7-8432B2D8B458}"/>
                </a:ext>
              </a:extLst>
            </p:cNvPr>
            <p:cNvGrpSpPr/>
            <p:nvPr userDrawn="1"/>
          </p:nvGrpSpPr>
          <p:grpSpPr>
            <a:xfrm>
              <a:off x="5637151" y="2332004"/>
              <a:ext cx="1054452" cy="18398"/>
              <a:chOff x="5637151" y="1356272"/>
              <a:chExt cx="1054452" cy="18398"/>
            </a:xfrm>
          </p:grpSpPr>
          <p:sp>
            <p:nvSpPr>
              <p:cNvPr id="108" name="object 10">
                <a:extLst>
                  <a:ext uri="{FF2B5EF4-FFF2-40B4-BE49-F238E27FC236}">
                    <a16:creationId xmlns:a16="http://schemas.microsoft.com/office/drawing/2014/main" id="{FC633C80-931A-6046-A86C-5B3B5E355268}"/>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sz="1350"/>
              </a:p>
            </p:txBody>
          </p:sp>
          <p:sp>
            <p:nvSpPr>
              <p:cNvPr id="109" name="object 22">
                <a:extLst>
                  <a:ext uri="{FF2B5EF4-FFF2-40B4-BE49-F238E27FC236}">
                    <a16:creationId xmlns:a16="http://schemas.microsoft.com/office/drawing/2014/main" id="{EB37AA53-B39F-5943-A2D7-62C4ED03DF8B}"/>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sz="1350"/>
              </a:p>
            </p:txBody>
          </p:sp>
        </p:grpSp>
        <p:sp>
          <p:nvSpPr>
            <p:cNvPr id="112" name="object 22">
              <a:extLst>
                <a:ext uri="{FF2B5EF4-FFF2-40B4-BE49-F238E27FC236}">
                  <a16:creationId xmlns:a16="http://schemas.microsoft.com/office/drawing/2014/main" id="{1F96AA9D-F35D-2F40-B381-567D0993ACF9}"/>
                </a:ext>
              </a:extLst>
            </p:cNvPr>
            <p:cNvSpPr/>
            <p:nvPr userDrawn="1"/>
          </p:nvSpPr>
          <p:spPr>
            <a:xfrm rot="16200000" flipV="1">
              <a:off x="5936682" y="2446740"/>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sz="1350"/>
            </a:p>
          </p:txBody>
        </p:sp>
        <p:grpSp>
          <p:nvGrpSpPr>
            <p:cNvPr id="113" name="Group 112">
              <a:extLst>
                <a:ext uri="{FF2B5EF4-FFF2-40B4-BE49-F238E27FC236}">
                  <a16:creationId xmlns:a16="http://schemas.microsoft.com/office/drawing/2014/main" id="{BA83DEA0-C7C5-4540-B125-1B8E0449CBC3}"/>
                </a:ext>
              </a:extLst>
            </p:cNvPr>
            <p:cNvGrpSpPr/>
            <p:nvPr userDrawn="1"/>
          </p:nvGrpSpPr>
          <p:grpSpPr>
            <a:xfrm flipH="1">
              <a:off x="5637151" y="4556673"/>
              <a:ext cx="1054452" cy="18398"/>
              <a:chOff x="5637151" y="1356272"/>
              <a:chExt cx="1054452" cy="18398"/>
            </a:xfrm>
          </p:grpSpPr>
          <p:sp>
            <p:nvSpPr>
              <p:cNvPr id="114" name="object 10">
                <a:extLst>
                  <a:ext uri="{FF2B5EF4-FFF2-40B4-BE49-F238E27FC236}">
                    <a16:creationId xmlns:a16="http://schemas.microsoft.com/office/drawing/2014/main" id="{FE776D9C-25DC-9B42-83DB-E2141E9301B8}"/>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sz="1350"/>
              </a:p>
            </p:txBody>
          </p:sp>
          <p:sp>
            <p:nvSpPr>
              <p:cNvPr id="115" name="object 22">
                <a:extLst>
                  <a:ext uri="{FF2B5EF4-FFF2-40B4-BE49-F238E27FC236}">
                    <a16:creationId xmlns:a16="http://schemas.microsoft.com/office/drawing/2014/main" id="{FD80E040-732F-484F-B3F0-95610A60A9D5}"/>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sz="1350"/>
              </a:p>
            </p:txBody>
          </p:sp>
        </p:grpSp>
        <p:grpSp>
          <p:nvGrpSpPr>
            <p:cNvPr id="116" name="Group 115">
              <a:extLst>
                <a:ext uri="{FF2B5EF4-FFF2-40B4-BE49-F238E27FC236}">
                  <a16:creationId xmlns:a16="http://schemas.microsoft.com/office/drawing/2014/main" id="{14B2F268-6F98-FF4A-A5EA-AF73A902AC19}"/>
                </a:ext>
              </a:extLst>
            </p:cNvPr>
            <p:cNvGrpSpPr/>
            <p:nvPr userDrawn="1"/>
          </p:nvGrpSpPr>
          <p:grpSpPr>
            <a:xfrm flipH="1">
              <a:off x="5637151" y="5071585"/>
              <a:ext cx="1054452" cy="444171"/>
              <a:chOff x="5637151" y="1285667"/>
              <a:chExt cx="1054452" cy="444171"/>
            </a:xfrm>
          </p:grpSpPr>
          <p:sp>
            <p:nvSpPr>
              <p:cNvPr id="117" name="object 10">
                <a:extLst>
                  <a:ext uri="{FF2B5EF4-FFF2-40B4-BE49-F238E27FC236}">
                    <a16:creationId xmlns:a16="http://schemas.microsoft.com/office/drawing/2014/main" id="{30C5061F-C125-CD43-96D1-11A2BAC617B0}"/>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sz="1350"/>
              </a:p>
            </p:txBody>
          </p:sp>
          <p:sp>
            <p:nvSpPr>
              <p:cNvPr id="118" name="object 22">
                <a:extLst>
                  <a:ext uri="{FF2B5EF4-FFF2-40B4-BE49-F238E27FC236}">
                    <a16:creationId xmlns:a16="http://schemas.microsoft.com/office/drawing/2014/main" id="{1A94F29D-7D47-1D49-8452-7CC51903444E}"/>
                  </a:ext>
                </a:extLst>
              </p:cNvPr>
              <p:cNvSpPr/>
              <p:nvPr userDrawn="1"/>
            </p:nvSpPr>
            <p:spPr>
              <a:xfrm rot="16200000" flipV="1">
                <a:off x="6392072" y="986136"/>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sz="1350"/>
              </a:p>
            </p:txBody>
          </p:sp>
          <p:sp>
            <p:nvSpPr>
              <p:cNvPr id="119" name="object 10">
                <a:extLst>
                  <a:ext uri="{FF2B5EF4-FFF2-40B4-BE49-F238E27FC236}">
                    <a16:creationId xmlns:a16="http://schemas.microsoft.com/office/drawing/2014/main" id="{F3062388-C474-0145-BD2D-E8A54F753687}"/>
                  </a:ext>
                </a:extLst>
              </p:cNvPr>
              <p:cNvSpPr/>
              <p:nvPr userDrawn="1"/>
            </p:nvSpPr>
            <p:spPr>
              <a:xfrm rot="16200000" flipV="1">
                <a:off x="5936682" y="1430307"/>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sz="1350"/>
              </a:p>
            </p:txBody>
          </p:sp>
          <p:sp>
            <p:nvSpPr>
              <p:cNvPr id="120" name="object 22">
                <a:extLst>
                  <a:ext uri="{FF2B5EF4-FFF2-40B4-BE49-F238E27FC236}">
                    <a16:creationId xmlns:a16="http://schemas.microsoft.com/office/drawing/2014/main" id="{20C94855-6E55-F149-A261-755035492EE9}"/>
                  </a:ext>
                </a:extLst>
              </p:cNvPr>
              <p:cNvSpPr/>
              <p:nvPr userDrawn="1"/>
            </p:nvSpPr>
            <p:spPr>
              <a:xfrm rot="16200000" flipV="1">
                <a:off x="6392072" y="1359702"/>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sz="1350"/>
              </a:p>
            </p:txBody>
          </p:sp>
        </p:grpSp>
        <p:sp>
          <p:nvSpPr>
            <p:cNvPr id="123" name="object 22">
              <a:extLst>
                <a:ext uri="{FF2B5EF4-FFF2-40B4-BE49-F238E27FC236}">
                  <a16:creationId xmlns:a16="http://schemas.microsoft.com/office/drawing/2014/main" id="{ACC052A3-7706-AA41-8350-3167E4D4EF00}"/>
                </a:ext>
              </a:extLst>
            </p:cNvPr>
            <p:cNvSpPr/>
            <p:nvPr userDrawn="1"/>
          </p:nvSpPr>
          <p:spPr>
            <a:xfrm rot="5400000" flipH="1" flipV="1">
              <a:off x="5936682" y="5521587"/>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sz="1350"/>
            </a:p>
          </p:txBody>
        </p:sp>
        <p:grpSp>
          <p:nvGrpSpPr>
            <p:cNvPr id="124" name="Group 123">
              <a:extLst>
                <a:ext uri="{FF2B5EF4-FFF2-40B4-BE49-F238E27FC236}">
                  <a16:creationId xmlns:a16="http://schemas.microsoft.com/office/drawing/2014/main" id="{48AD24F0-48FE-844F-9919-460848199908}"/>
                </a:ext>
              </a:extLst>
            </p:cNvPr>
            <p:cNvGrpSpPr/>
            <p:nvPr userDrawn="1"/>
          </p:nvGrpSpPr>
          <p:grpSpPr>
            <a:xfrm>
              <a:off x="5637151" y="6467844"/>
              <a:ext cx="1039485" cy="182564"/>
              <a:chOff x="5637151" y="1356272"/>
              <a:chExt cx="1039485" cy="182564"/>
            </a:xfrm>
          </p:grpSpPr>
          <p:sp>
            <p:nvSpPr>
              <p:cNvPr id="125" name="object 10">
                <a:extLst>
                  <a:ext uri="{FF2B5EF4-FFF2-40B4-BE49-F238E27FC236}">
                    <a16:creationId xmlns:a16="http://schemas.microsoft.com/office/drawing/2014/main" id="{9A8376C7-3A5F-0045-BC2A-6BE9415D8DF5}"/>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sz="1350"/>
              </a:p>
            </p:txBody>
          </p:sp>
          <p:sp>
            <p:nvSpPr>
              <p:cNvPr id="126" name="object 22">
                <a:extLst>
                  <a:ext uri="{FF2B5EF4-FFF2-40B4-BE49-F238E27FC236}">
                    <a16:creationId xmlns:a16="http://schemas.microsoft.com/office/drawing/2014/main" id="{F3B0EB26-764F-D648-83B0-E895796D04F2}"/>
                  </a:ext>
                </a:extLst>
              </p:cNvPr>
              <p:cNvSpPr/>
              <p:nvPr userDrawn="1"/>
            </p:nvSpPr>
            <p:spPr>
              <a:xfrm rot="16200000" flipV="1">
                <a:off x="6377105" y="1239305"/>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sz="1350"/>
              </a:p>
            </p:txBody>
          </p:sp>
        </p:grpSp>
      </p:grpSp>
      <p:sp>
        <p:nvSpPr>
          <p:cNvPr id="35" name="Slide Number Placeholder 5">
            <a:extLst>
              <a:ext uri="{FF2B5EF4-FFF2-40B4-BE49-F238E27FC236}">
                <a16:creationId xmlns:a16="http://schemas.microsoft.com/office/drawing/2014/main" id="{78A0251E-E929-4449-AC90-A2E9CBD31DCB}"/>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rgbClr val="FFFFFF"/>
                </a:solidFill>
              </a:rPr>
              <a:pPr/>
              <a:t>‹#›</a:t>
            </a:fld>
            <a:endParaRPr lang="en-US" sz="900" dirty="0">
              <a:solidFill>
                <a:srgbClr val="FFFFFF"/>
              </a:solidFill>
            </a:endParaRPr>
          </a:p>
        </p:txBody>
      </p:sp>
    </p:spTree>
    <p:extLst>
      <p:ext uri="{BB962C8B-B14F-4D97-AF65-F5344CB8AC3E}">
        <p14:creationId xmlns:p14="http://schemas.microsoft.com/office/powerpoint/2010/main" val="3406889990"/>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Section Bold">
    <p:bg>
      <p:bgPr>
        <a:solidFill>
          <a:srgbClr val="FFFFFF"/>
        </a:solidFill>
        <a:effectLst/>
      </p:bgPr>
    </p:bg>
    <p:spTree>
      <p:nvGrpSpPr>
        <p:cNvPr id="1" name=""/>
        <p:cNvGrpSpPr/>
        <p:nvPr/>
      </p:nvGrpSpPr>
      <p:grpSpPr>
        <a:xfrm>
          <a:off x="0" y="0"/>
          <a:ext cx="0" cy="0"/>
          <a:chOff x="0" y="0"/>
          <a:chExt cx="0" cy="0"/>
        </a:xfrm>
      </p:grpSpPr>
      <p:pic>
        <p:nvPicPr>
          <p:cNvPr id="64" name="Picture 63" descr="A picture containing outdoor, blue, high, day&#10;&#10;Description automatically generated">
            <a:extLst>
              <a:ext uri="{FF2B5EF4-FFF2-40B4-BE49-F238E27FC236}">
                <a16:creationId xmlns:a16="http://schemas.microsoft.com/office/drawing/2014/main" id="{8EFF100B-7FF6-E244-92DF-B896BC0C37A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720507" y="3305975"/>
            <a:ext cx="4125195" cy="691868"/>
          </a:xfrm>
        </p:spPr>
        <p:txBody>
          <a:bodyPr lIns="0" tIns="0" rIns="0" bIns="0" anchor="t" anchorCtr="0">
            <a:noAutofit/>
          </a:bodyPr>
          <a:lstStyle>
            <a:lvl1pPr algn="l">
              <a:lnSpc>
                <a:spcPct val="90000"/>
              </a:lnSpc>
              <a:defRPr sz="1350" b="1" i="1" spc="75" baseline="0">
                <a:solidFill>
                  <a:srgbClr val="FFFFFF"/>
                </a:solidFill>
                <a:latin typeface="Obviously Extd Blck" pitchFamily="82" charset="77"/>
              </a:defRPr>
            </a:lvl1pPr>
          </a:lstStyle>
          <a:p>
            <a:r>
              <a:rPr lang="en-US" dirty="0"/>
              <a:t>CLICK TO </a:t>
            </a:r>
            <a:br>
              <a:rPr lang="en-US" dirty="0"/>
            </a:br>
            <a:r>
              <a:rPr lang="en-US" dirty="0"/>
              <a:t>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720508" y="3027918"/>
            <a:ext cx="4125195" cy="299324"/>
          </a:xfrm>
        </p:spPr>
        <p:txBody>
          <a:bodyPr lIns="0" tIns="0" rIns="0" bIns="0">
            <a:noAutofit/>
          </a:bodyPr>
          <a:lstStyle>
            <a:lvl1pPr marL="0" indent="0">
              <a:buNone/>
              <a:defRPr sz="1200" b="1" i="1" spc="75" baseline="0">
                <a:solidFill>
                  <a:srgbClr val="FFFFFF"/>
                </a:solidFill>
                <a:latin typeface="Obviously Wide Lght" pitchFamily="82" charset="77"/>
              </a:defRPr>
            </a:lvl1pPr>
          </a:lstStyle>
          <a:p>
            <a:pPr lvl="0"/>
            <a:r>
              <a:rPr lang="en-US" dirty="0"/>
              <a:t>CLICK TO ADD SECTION #</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rgbClr val="FFFFFF"/>
                </a:solidFill>
              </a:rPr>
              <a:pPr/>
              <a:t>‹#›</a:t>
            </a:fld>
            <a:endParaRPr lang="en-US" sz="900" dirty="0">
              <a:solidFill>
                <a:srgbClr val="FFFFFF"/>
              </a:solidFill>
            </a:endParaRPr>
          </a:p>
        </p:txBody>
      </p:sp>
      <p:grpSp>
        <p:nvGrpSpPr>
          <p:cNvPr id="17" name="Group 16">
            <a:extLst>
              <a:ext uri="{FF2B5EF4-FFF2-40B4-BE49-F238E27FC236}">
                <a16:creationId xmlns:a16="http://schemas.microsoft.com/office/drawing/2014/main" id="{E0109C4A-0026-6F48-A51B-736C8445B013}"/>
              </a:ext>
            </a:extLst>
          </p:cNvPr>
          <p:cNvGrpSpPr/>
          <p:nvPr/>
        </p:nvGrpSpPr>
        <p:grpSpPr>
          <a:xfrm>
            <a:off x="-308344" y="1"/>
            <a:ext cx="2289125" cy="6858000"/>
            <a:chOff x="-350874" y="1"/>
            <a:chExt cx="2331655" cy="7767048"/>
          </a:xfrm>
        </p:grpSpPr>
        <p:sp>
          <p:nvSpPr>
            <p:cNvPr id="45" name="object 4">
              <a:extLst>
                <a:ext uri="{FF2B5EF4-FFF2-40B4-BE49-F238E27FC236}">
                  <a16:creationId xmlns:a16="http://schemas.microsoft.com/office/drawing/2014/main" id="{E79BFA78-D8DB-7040-B376-D6CB77221E9C}"/>
                </a:ext>
              </a:extLst>
            </p:cNvPr>
            <p:cNvSpPr/>
            <p:nvPr/>
          </p:nvSpPr>
          <p:spPr>
            <a:xfrm>
              <a:off x="-350874" y="3883525"/>
              <a:ext cx="839846" cy="0"/>
            </a:xfrm>
            <a:custGeom>
              <a:avLst/>
              <a:gdLst/>
              <a:ahLst/>
              <a:cxnLst/>
              <a:rect l="l" t="t" r="r" b="b"/>
              <a:pathLst>
                <a:path w="1183640">
                  <a:moveTo>
                    <a:pt x="0" y="0"/>
                  </a:moveTo>
                  <a:lnTo>
                    <a:pt x="1183319" y="0"/>
                  </a:lnTo>
                </a:path>
              </a:pathLst>
            </a:custGeom>
            <a:ln w="19050">
              <a:solidFill>
                <a:srgbClr val="FFFFFF"/>
              </a:solidFill>
            </a:ln>
          </p:spPr>
          <p:txBody>
            <a:bodyPr wrap="square" lIns="0" tIns="0" rIns="0" bIns="0" rtlCol="0"/>
            <a:lstStyle/>
            <a:p>
              <a:endParaRPr sz="1350"/>
            </a:p>
          </p:txBody>
        </p:sp>
        <p:grpSp>
          <p:nvGrpSpPr>
            <p:cNvPr id="16" name="Group 15">
              <a:extLst>
                <a:ext uri="{FF2B5EF4-FFF2-40B4-BE49-F238E27FC236}">
                  <a16:creationId xmlns:a16="http://schemas.microsoft.com/office/drawing/2014/main" id="{A51CB8F4-3FA3-E649-BC8A-DFF476EC8219}"/>
                </a:ext>
              </a:extLst>
            </p:cNvPr>
            <p:cNvGrpSpPr/>
            <p:nvPr userDrawn="1"/>
          </p:nvGrpSpPr>
          <p:grpSpPr>
            <a:xfrm>
              <a:off x="-350874" y="1"/>
              <a:ext cx="2331655" cy="3180687"/>
              <a:chOff x="-343367" y="1"/>
              <a:chExt cx="2331655" cy="3180687"/>
            </a:xfrm>
          </p:grpSpPr>
          <p:sp>
            <p:nvSpPr>
              <p:cNvPr id="44" name="object 3">
                <a:extLst>
                  <a:ext uri="{FF2B5EF4-FFF2-40B4-BE49-F238E27FC236}">
                    <a16:creationId xmlns:a16="http://schemas.microsoft.com/office/drawing/2014/main" id="{C4A32115-CFBA-AE47-8B60-517628AC4D65}"/>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sz="1350"/>
              </a:p>
            </p:txBody>
          </p:sp>
          <p:sp>
            <p:nvSpPr>
              <p:cNvPr id="47" name="object 6">
                <a:extLst>
                  <a:ext uri="{FF2B5EF4-FFF2-40B4-BE49-F238E27FC236}">
                    <a16:creationId xmlns:a16="http://schemas.microsoft.com/office/drawing/2014/main" id="{60B3994B-3367-E24D-9A1A-D7B937EF96F3}"/>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sz="1350"/>
              </a:p>
            </p:txBody>
          </p:sp>
        </p:grpSp>
        <p:grpSp>
          <p:nvGrpSpPr>
            <p:cNvPr id="49" name="Group 48">
              <a:extLst>
                <a:ext uri="{FF2B5EF4-FFF2-40B4-BE49-F238E27FC236}">
                  <a16:creationId xmlns:a16="http://schemas.microsoft.com/office/drawing/2014/main" id="{271C63C7-FCE5-1545-B0EF-5DC7B4212645}"/>
                </a:ext>
              </a:extLst>
            </p:cNvPr>
            <p:cNvGrpSpPr/>
            <p:nvPr userDrawn="1"/>
          </p:nvGrpSpPr>
          <p:grpSpPr>
            <a:xfrm flipV="1">
              <a:off x="-350874" y="4586362"/>
              <a:ext cx="2331655" cy="3180687"/>
              <a:chOff x="-343367" y="1"/>
              <a:chExt cx="2331655" cy="3180687"/>
            </a:xfrm>
          </p:grpSpPr>
          <p:sp>
            <p:nvSpPr>
              <p:cNvPr id="50" name="object 3">
                <a:extLst>
                  <a:ext uri="{FF2B5EF4-FFF2-40B4-BE49-F238E27FC236}">
                    <a16:creationId xmlns:a16="http://schemas.microsoft.com/office/drawing/2014/main" id="{A6DBB7D7-455F-064E-879A-DC53EC3E860F}"/>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sz="1350"/>
              </a:p>
            </p:txBody>
          </p:sp>
          <p:sp>
            <p:nvSpPr>
              <p:cNvPr id="51" name="object 6">
                <a:extLst>
                  <a:ext uri="{FF2B5EF4-FFF2-40B4-BE49-F238E27FC236}">
                    <a16:creationId xmlns:a16="http://schemas.microsoft.com/office/drawing/2014/main" id="{18AE461D-02F8-EA48-87CE-6DE637A39858}"/>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sz="1350"/>
              </a:p>
            </p:txBody>
          </p:sp>
        </p:grpSp>
      </p:gr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4997933" y="1381067"/>
            <a:ext cx="5305425" cy="2914483"/>
          </a:xfrm>
        </p:spPr>
        <p:txBody>
          <a:bodyPr lIns="0" tIns="0" rIns="0" bIns="0">
            <a:noAutofit/>
          </a:bodyPr>
          <a:lstStyle>
            <a:lvl1pPr marL="0" marR="0" indent="0" algn="l" defTabSz="685800" rtl="0" eaLnBrk="1" fontAlgn="auto" latinLnBrk="0" hangingPunct="1">
              <a:lnSpc>
                <a:spcPct val="100000"/>
              </a:lnSpc>
              <a:spcBef>
                <a:spcPts val="0"/>
              </a:spcBef>
              <a:spcAft>
                <a:spcPts val="900"/>
              </a:spcAft>
              <a:buClrTx/>
              <a:buSzTx/>
              <a:buFont typeface="Arial" panose="020B0604020202020204" pitchFamily="34" charset="0"/>
              <a:buNone/>
              <a:tabLst/>
              <a:defRPr sz="1350" b="1" i="0">
                <a:solidFill>
                  <a:srgbClr val="FFFFFF"/>
                </a:solidFill>
                <a:latin typeface="Gentona Book" pitchFamily="2" charset="77"/>
              </a:defRPr>
            </a:lvl1pPr>
            <a:lvl2pPr marL="0" indent="0">
              <a:lnSpc>
                <a:spcPct val="100000"/>
              </a:lnSpc>
              <a:spcBef>
                <a:spcPts val="1275"/>
              </a:spcBef>
              <a:buFont typeface="Arial" panose="020B0604020202020204" pitchFamily="34" charset="0"/>
              <a:buNone/>
              <a:tabLst/>
              <a:defRPr sz="1050">
                <a:solidFill>
                  <a:srgbClr val="FFFFFF"/>
                </a:solidFill>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Level 1. Click to add text. Click to add text. Click to add text. Click to add text. Click to add text. Click to add text. Click to add text. Click to add text. Click to add text. </a:t>
            </a:r>
          </a:p>
          <a:p>
            <a:pPr lvl="1"/>
            <a:r>
              <a:rPr lang="en-US" dirty="0"/>
              <a:t>Level 2.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text. </a:t>
            </a: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3" name="Text Placeholder 20">
            <a:extLst>
              <a:ext uri="{FF2B5EF4-FFF2-40B4-BE49-F238E27FC236}">
                <a16:creationId xmlns:a16="http://schemas.microsoft.com/office/drawing/2014/main" id="{2A5C82F4-1E88-CE41-BFBC-F5EA06B1A4E1}"/>
              </a:ext>
            </a:extLst>
          </p:cNvPr>
          <p:cNvSpPr>
            <a:spLocks noGrp="1"/>
          </p:cNvSpPr>
          <p:nvPr>
            <p:ph type="body" sz="quarter" idx="19" hasCustomPrompt="1"/>
          </p:nvPr>
        </p:nvSpPr>
        <p:spPr>
          <a:xfrm>
            <a:off x="4997933" y="4740954"/>
            <a:ext cx="5305425" cy="1227680"/>
          </a:xfrm>
        </p:spPr>
        <p:txBody>
          <a:bodyPr lIns="0" tIns="0" rIns="0" bIns="0">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b="1" i="0">
                <a:solidFill>
                  <a:srgbClr val="FFFFFF"/>
                </a:solidFill>
                <a:latin typeface="Gentona Book" pitchFamily="2" charset="77"/>
              </a:defRPr>
            </a:lvl1pPr>
            <a:lvl2pPr marL="0" indent="0">
              <a:lnSpc>
                <a:spcPct val="100000"/>
              </a:lnSpc>
              <a:spcBef>
                <a:spcPts val="1275"/>
              </a:spcBef>
              <a:buFont typeface="Arial" panose="020B0604020202020204" pitchFamily="34" charset="0"/>
              <a:buNone/>
              <a:tabLst/>
              <a:defRPr sz="1050">
                <a:solidFill>
                  <a:srgbClr val="FFFFFF"/>
                </a:solidFill>
              </a:defRPr>
            </a:lvl2pPr>
            <a:lvl3pPr marL="685800" indent="0">
              <a:buNone/>
              <a:defRPr/>
            </a:lvl3pPr>
            <a:lvl4pPr marL="1028700" indent="0">
              <a:buNone/>
              <a:defRPr/>
            </a:lvl4pPr>
            <a:lvl5pPr marL="1371600" indent="0">
              <a:buNone/>
              <a:defRPr/>
            </a:lvl5pPr>
          </a:lstStyle>
          <a:p>
            <a:pPr marL="0" marR="0" lvl="1"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to edit section items:</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Section Item | Section Item | Section Item</a:t>
            </a:r>
            <a:br>
              <a:rPr lang="en-US" dirty="0"/>
            </a:br>
            <a:r>
              <a:rPr lang="en-US" dirty="0"/>
              <a:t>Section Item | Section Item </a:t>
            </a:r>
          </a:p>
        </p:txBody>
      </p:sp>
    </p:spTree>
    <p:extLst>
      <p:ext uri="{BB962C8B-B14F-4D97-AF65-F5344CB8AC3E}">
        <p14:creationId xmlns:p14="http://schemas.microsoft.com/office/powerpoint/2010/main" val="7947075"/>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4-Section Bold">
    <p:bg>
      <p:bgPr>
        <a:solidFill>
          <a:schemeClr val="accent1"/>
        </a:solidFill>
        <a:effectLst/>
      </p:bgPr>
    </p:bg>
    <p:spTree>
      <p:nvGrpSpPr>
        <p:cNvPr id="1" name=""/>
        <p:cNvGrpSpPr/>
        <p:nvPr/>
      </p:nvGrpSpPr>
      <p:grpSpPr>
        <a:xfrm>
          <a:off x="0" y="0"/>
          <a:ext cx="0" cy="0"/>
          <a:chOff x="0" y="0"/>
          <a:chExt cx="0" cy="0"/>
        </a:xfrm>
      </p:grpSpPr>
      <p:pic>
        <p:nvPicPr>
          <p:cNvPr id="24" name="object 3">
            <a:extLst>
              <a:ext uri="{FF2B5EF4-FFF2-40B4-BE49-F238E27FC236}">
                <a16:creationId xmlns:a16="http://schemas.microsoft.com/office/drawing/2014/main" id="{1D146FFE-4B01-6D48-A006-9612F23ADB0C}"/>
              </a:ext>
            </a:extLst>
          </p:cNvPr>
          <p:cNvPicPr/>
          <p:nvPr/>
        </p:nvPicPr>
        <p:blipFill>
          <a:blip r:embed="rId2" cstate="print">
            <a:alphaModFix amt="60000"/>
          </a:blip>
          <a:stretch>
            <a:fillRect/>
          </a:stretch>
        </p:blipFill>
        <p:spPr>
          <a:xfrm>
            <a:off x="0" y="2"/>
            <a:ext cx="12215405" cy="6858001"/>
          </a:xfrm>
          <a:prstGeom prst="rect">
            <a:avLst/>
          </a:prstGeom>
          <a:noFill/>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720507" y="3305975"/>
            <a:ext cx="4125195" cy="691868"/>
          </a:xfrm>
        </p:spPr>
        <p:txBody>
          <a:bodyPr lIns="0" tIns="0" rIns="0" bIns="0" anchor="t" anchorCtr="0">
            <a:noAutofit/>
          </a:bodyPr>
          <a:lstStyle>
            <a:lvl1pPr algn="l">
              <a:lnSpc>
                <a:spcPct val="90000"/>
              </a:lnSpc>
              <a:defRPr sz="1350" b="1" i="1" spc="75" baseline="0">
                <a:solidFill>
                  <a:srgbClr val="FFFFFF"/>
                </a:solidFill>
                <a:latin typeface="Obviously Extd Blck" pitchFamily="82" charset="77"/>
              </a:defRPr>
            </a:lvl1pPr>
          </a:lstStyle>
          <a:p>
            <a:r>
              <a:rPr lang="en-US" dirty="0"/>
              <a:t>CLICK TO </a:t>
            </a:r>
            <a:br>
              <a:rPr lang="en-US" dirty="0"/>
            </a:br>
            <a:r>
              <a:rPr lang="en-US" dirty="0"/>
              <a:t>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720508" y="3027918"/>
            <a:ext cx="4125195" cy="299324"/>
          </a:xfrm>
        </p:spPr>
        <p:txBody>
          <a:bodyPr lIns="0" tIns="0" rIns="0" bIns="0">
            <a:noAutofit/>
          </a:bodyPr>
          <a:lstStyle>
            <a:lvl1pPr marL="0" indent="0">
              <a:buNone/>
              <a:defRPr sz="1200" b="1" i="1" spc="75" baseline="0">
                <a:solidFill>
                  <a:srgbClr val="FFFFFF"/>
                </a:solidFill>
                <a:latin typeface="Obviously Wide Lght" pitchFamily="82" charset="77"/>
              </a:defRPr>
            </a:lvl1pPr>
          </a:lstStyle>
          <a:p>
            <a:pPr lvl="0"/>
            <a:r>
              <a:rPr lang="en-US" dirty="0"/>
              <a:t>CLICK TO ADD SECTION #</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rgbClr val="FFFFFF"/>
                </a:solidFill>
              </a:rPr>
              <a:pPr/>
              <a:t>‹#›</a:t>
            </a:fld>
            <a:endParaRPr lang="en-US" sz="900" dirty="0">
              <a:solidFill>
                <a:srgbClr val="FFFFFF"/>
              </a:solidFill>
            </a:endParaRPr>
          </a:p>
        </p:txBody>
      </p:sp>
      <p:grpSp>
        <p:nvGrpSpPr>
          <p:cNvPr id="17" name="Group 16">
            <a:extLst>
              <a:ext uri="{FF2B5EF4-FFF2-40B4-BE49-F238E27FC236}">
                <a16:creationId xmlns:a16="http://schemas.microsoft.com/office/drawing/2014/main" id="{E0109C4A-0026-6F48-A51B-736C8445B013}"/>
              </a:ext>
            </a:extLst>
          </p:cNvPr>
          <p:cNvGrpSpPr/>
          <p:nvPr/>
        </p:nvGrpSpPr>
        <p:grpSpPr>
          <a:xfrm>
            <a:off x="-250156" y="0"/>
            <a:ext cx="2289125" cy="6858000"/>
            <a:chOff x="-350874" y="1"/>
            <a:chExt cx="2331655" cy="7767048"/>
          </a:xfrm>
        </p:grpSpPr>
        <p:sp>
          <p:nvSpPr>
            <p:cNvPr id="45" name="object 4">
              <a:extLst>
                <a:ext uri="{FF2B5EF4-FFF2-40B4-BE49-F238E27FC236}">
                  <a16:creationId xmlns:a16="http://schemas.microsoft.com/office/drawing/2014/main" id="{E79BFA78-D8DB-7040-B376-D6CB77221E9C}"/>
                </a:ext>
              </a:extLst>
            </p:cNvPr>
            <p:cNvSpPr/>
            <p:nvPr/>
          </p:nvSpPr>
          <p:spPr>
            <a:xfrm>
              <a:off x="-350874" y="3883525"/>
              <a:ext cx="839846" cy="0"/>
            </a:xfrm>
            <a:custGeom>
              <a:avLst/>
              <a:gdLst/>
              <a:ahLst/>
              <a:cxnLst/>
              <a:rect l="l" t="t" r="r" b="b"/>
              <a:pathLst>
                <a:path w="1183640">
                  <a:moveTo>
                    <a:pt x="0" y="0"/>
                  </a:moveTo>
                  <a:lnTo>
                    <a:pt x="1183319" y="0"/>
                  </a:lnTo>
                </a:path>
              </a:pathLst>
            </a:custGeom>
            <a:ln w="19050">
              <a:solidFill>
                <a:srgbClr val="FFFFFF"/>
              </a:solidFill>
            </a:ln>
          </p:spPr>
          <p:txBody>
            <a:bodyPr wrap="square" lIns="0" tIns="0" rIns="0" bIns="0" rtlCol="0"/>
            <a:lstStyle/>
            <a:p>
              <a:endParaRPr sz="1350"/>
            </a:p>
          </p:txBody>
        </p:sp>
        <p:grpSp>
          <p:nvGrpSpPr>
            <p:cNvPr id="16" name="Group 15">
              <a:extLst>
                <a:ext uri="{FF2B5EF4-FFF2-40B4-BE49-F238E27FC236}">
                  <a16:creationId xmlns:a16="http://schemas.microsoft.com/office/drawing/2014/main" id="{A51CB8F4-3FA3-E649-BC8A-DFF476EC8219}"/>
                </a:ext>
              </a:extLst>
            </p:cNvPr>
            <p:cNvGrpSpPr/>
            <p:nvPr userDrawn="1"/>
          </p:nvGrpSpPr>
          <p:grpSpPr>
            <a:xfrm>
              <a:off x="-350874" y="1"/>
              <a:ext cx="2331655" cy="3180687"/>
              <a:chOff x="-343367" y="1"/>
              <a:chExt cx="2331655" cy="3180687"/>
            </a:xfrm>
          </p:grpSpPr>
          <p:sp>
            <p:nvSpPr>
              <p:cNvPr id="44" name="object 3">
                <a:extLst>
                  <a:ext uri="{FF2B5EF4-FFF2-40B4-BE49-F238E27FC236}">
                    <a16:creationId xmlns:a16="http://schemas.microsoft.com/office/drawing/2014/main" id="{C4A32115-CFBA-AE47-8B60-517628AC4D65}"/>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sz="1350" dirty="0"/>
              </a:p>
            </p:txBody>
          </p:sp>
          <p:sp>
            <p:nvSpPr>
              <p:cNvPr id="47" name="object 6">
                <a:extLst>
                  <a:ext uri="{FF2B5EF4-FFF2-40B4-BE49-F238E27FC236}">
                    <a16:creationId xmlns:a16="http://schemas.microsoft.com/office/drawing/2014/main" id="{60B3994B-3367-E24D-9A1A-D7B937EF96F3}"/>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sz="1350"/>
              </a:p>
            </p:txBody>
          </p:sp>
        </p:grpSp>
        <p:grpSp>
          <p:nvGrpSpPr>
            <p:cNvPr id="49" name="Group 48">
              <a:extLst>
                <a:ext uri="{FF2B5EF4-FFF2-40B4-BE49-F238E27FC236}">
                  <a16:creationId xmlns:a16="http://schemas.microsoft.com/office/drawing/2014/main" id="{271C63C7-FCE5-1545-B0EF-5DC7B4212645}"/>
                </a:ext>
              </a:extLst>
            </p:cNvPr>
            <p:cNvGrpSpPr/>
            <p:nvPr userDrawn="1"/>
          </p:nvGrpSpPr>
          <p:grpSpPr>
            <a:xfrm flipV="1">
              <a:off x="-350874" y="4586362"/>
              <a:ext cx="2331655" cy="3180687"/>
              <a:chOff x="-343367" y="1"/>
              <a:chExt cx="2331655" cy="3180687"/>
            </a:xfrm>
          </p:grpSpPr>
          <p:sp>
            <p:nvSpPr>
              <p:cNvPr id="50" name="object 3">
                <a:extLst>
                  <a:ext uri="{FF2B5EF4-FFF2-40B4-BE49-F238E27FC236}">
                    <a16:creationId xmlns:a16="http://schemas.microsoft.com/office/drawing/2014/main" id="{A6DBB7D7-455F-064E-879A-DC53EC3E860F}"/>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sz="1350"/>
              </a:p>
            </p:txBody>
          </p:sp>
          <p:sp>
            <p:nvSpPr>
              <p:cNvPr id="51" name="object 6">
                <a:extLst>
                  <a:ext uri="{FF2B5EF4-FFF2-40B4-BE49-F238E27FC236}">
                    <a16:creationId xmlns:a16="http://schemas.microsoft.com/office/drawing/2014/main" id="{18AE461D-02F8-EA48-87CE-6DE637A39858}"/>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sz="1350"/>
              </a:p>
            </p:txBody>
          </p:sp>
        </p:grpSp>
      </p:gr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4997933" y="1381067"/>
            <a:ext cx="5305425" cy="2914483"/>
          </a:xfrm>
        </p:spPr>
        <p:txBody>
          <a:bodyPr lIns="0" tIns="0" rIns="0" bIns="0">
            <a:noAutofit/>
          </a:bodyPr>
          <a:lstStyle>
            <a:lvl1pPr marL="0" marR="0" indent="0" algn="l" defTabSz="685800" rtl="0" eaLnBrk="1" fontAlgn="auto" latinLnBrk="0" hangingPunct="1">
              <a:lnSpc>
                <a:spcPct val="100000"/>
              </a:lnSpc>
              <a:spcBef>
                <a:spcPts val="0"/>
              </a:spcBef>
              <a:spcAft>
                <a:spcPts val="900"/>
              </a:spcAft>
              <a:buClrTx/>
              <a:buSzTx/>
              <a:buFont typeface="Arial" panose="020B0604020202020204" pitchFamily="34" charset="0"/>
              <a:buNone/>
              <a:tabLst/>
              <a:defRPr sz="1350" b="1" i="0">
                <a:solidFill>
                  <a:srgbClr val="FFFFFF"/>
                </a:solidFill>
                <a:latin typeface="Gentona Book" pitchFamily="2" charset="77"/>
              </a:defRPr>
            </a:lvl1pPr>
            <a:lvl2pPr marL="0" indent="0">
              <a:lnSpc>
                <a:spcPct val="100000"/>
              </a:lnSpc>
              <a:spcBef>
                <a:spcPts val="1275"/>
              </a:spcBef>
              <a:buFont typeface="Arial" panose="020B0604020202020204" pitchFamily="34" charset="0"/>
              <a:buNone/>
              <a:tabLst/>
              <a:defRPr sz="1050">
                <a:solidFill>
                  <a:srgbClr val="FFFFFF"/>
                </a:solidFill>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Level 1. Click to add text. Click to add text. Click to add text. Click to add text. Click to add text. Click to add text. Click to add text. Click to add text. Click to add text. </a:t>
            </a:r>
          </a:p>
          <a:p>
            <a:pPr lvl="1"/>
            <a:r>
              <a:rPr lang="en-US" dirty="0"/>
              <a:t>Level 2.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text. </a:t>
            </a: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3" name="Text Placeholder 20">
            <a:extLst>
              <a:ext uri="{FF2B5EF4-FFF2-40B4-BE49-F238E27FC236}">
                <a16:creationId xmlns:a16="http://schemas.microsoft.com/office/drawing/2014/main" id="{2A5C82F4-1E88-CE41-BFBC-F5EA06B1A4E1}"/>
              </a:ext>
            </a:extLst>
          </p:cNvPr>
          <p:cNvSpPr>
            <a:spLocks noGrp="1"/>
          </p:cNvSpPr>
          <p:nvPr>
            <p:ph type="body" sz="quarter" idx="19" hasCustomPrompt="1"/>
          </p:nvPr>
        </p:nvSpPr>
        <p:spPr>
          <a:xfrm>
            <a:off x="4997933" y="4740954"/>
            <a:ext cx="5305425" cy="1227680"/>
          </a:xfrm>
        </p:spPr>
        <p:txBody>
          <a:bodyPr lIns="0" tIns="0" rIns="0" bIns="0">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b="1" i="0">
                <a:solidFill>
                  <a:srgbClr val="FFFFFF"/>
                </a:solidFill>
                <a:latin typeface="Gentona Book" pitchFamily="2" charset="77"/>
              </a:defRPr>
            </a:lvl1pPr>
            <a:lvl2pPr marL="0" indent="0">
              <a:lnSpc>
                <a:spcPct val="100000"/>
              </a:lnSpc>
              <a:spcBef>
                <a:spcPts val="1275"/>
              </a:spcBef>
              <a:buFont typeface="Arial" panose="020B0604020202020204" pitchFamily="34" charset="0"/>
              <a:buNone/>
              <a:tabLst/>
              <a:defRPr sz="1050">
                <a:solidFill>
                  <a:srgbClr val="FFFFFF"/>
                </a:solidFill>
              </a:defRPr>
            </a:lvl2pPr>
            <a:lvl3pPr marL="685800" indent="0">
              <a:buNone/>
              <a:defRPr/>
            </a:lvl3pPr>
            <a:lvl4pPr marL="1028700" indent="0">
              <a:buNone/>
              <a:defRPr/>
            </a:lvl4pPr>
            <a:lvl5pPr marL="1371600" indent="0">
              <a:buNone/>
              <a:defRPr/>
            </a:lvl5pPr>
          </a:lstStyle>
          <a:p>
            <a:pPr marL="0" marR="0" lvl="1"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to edit section items:</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Section Item | Section Item | Section Item</a:t>
            </a:r>
            <a:br>
              <a:rPr lang="en-US" dirty="0"/>
            </a:br>
            <a:r>
              <a:rPr lang="en-US" dirty="0"/>
              <a:t>Section Item | Section Item </a:t>
            </a:r>
          </a:p>
        </p:txBody>
      </p:sp>
    </p:spTree>
    <p:extLst>
      <p:ext uri="{BB962C8B-B14F-4D97-AF65-F5344CB8AC3E}">
        <p14:creationId xmlns:p14="http://schemas.microsoft.com/office/powerpoint/2010/main" val="2709689280"/>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Bold 1">
    <p:bg>
      <p:bgPr>
        <a:solidFill>
          <a:schemeClr val="accent1"/>
        </a:solidFill>
        <a:effectLst/>
      </p:bgPr>
    </p:bg>
    <p:spTree>
      <p:nvGrpSpPr>
        <p:cNvPr id="1" name=""/>
        <p:cNvGrpSpPr/>
        <p:nvPr/>
      </p:nvGrpSpPr>
      <p:grpSpPr>
        <a:xfrm>
          <a:off x="0" y="0"/>
          <a:ext cx="0" cy="0"/>
          <a:chOff x="0" y="0"/>
          <a:chExt cx="0" cy="0"/>
        </a:xfrm>
      </p:grpSpPr>
      <p:pic>
        <p:nvPicPr>
          <p:cNvPr id="30" name="Picture 29" descr="A picture containing outdoor, blue, high, day&#10;&#10;Description automatically generated">
            <a:extLst>
              <a:ext uri="{FF2B5EF4-FFF2-40B4-BE49-F238E27FC236}">
                <a16:creationId xmlns:a16="http://schemas.microsoft.com/office/drawing/2014/main" id="{66D865CD-423F-6148-1494-D16A7BE4277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rgbClr val="FFFFFF"/>
                </a:solidFill>
              </a:rPr>
              <a:pPr/>
              <a:t>‹#›</a:t>
            </a:fld>
            <a:endParaRPr lang="en-US" sz="900" dirty="0">
              <a:solidFill>
                <a:srgbClr val="FFFFFF"/>
              </a:solidFill>
            </a:endParaRPr>
          </a:p>
        </p:txBody>
      </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2529841" y="1747529"/>
            <a:ext cx="9523931" cy="2548021"/>
          </a:xfrm>
        </p:spPr>
        <p:txBody>
          <a:bodyPr lIns="0" tIns="0" rIns="0" bIns="0">
            <a:noAutofit/>
          </a:bodyPr>
          <a:lstStyle>
            <a:lvl1pPr marL="0" marR="0" indent="0" algn="l" defTabSz="685800" rtl="0" eaLnBrk="1" fontAlgn="auto" latinLnBrk="0" hangingPunct="1">
              <a:lnSpc>
                <a:spcPct val="100000"/>
              </a:lnSpc>
              <a:spcBef>
                <a:spcPts val="0"/>
              </a:spcBef>
              <a:spcAft>
                <a:spcPts val="900"/>
              </a:spcAft>
              <a:buClrTx/>
              <a:buSzTx/>
              <a:buFont typeface="Arial" panose="020B0604020202020204" pitchFamily="34" charset="0"/>
              <a:buNone/>
              <a:tabLst/>
              <a:defRPr sz="3600" b="1" i="0">
                <a:solidFill>
                  <a:srgbClr val="FFFFFF"/>
                </a:solidFill>
                <a:latin typeface="Gentona Book" pitchFamily="2" charset="77"/>
              </a:defRPr>
            </a:lvl1pPr>
            <a:lvl2pPr marL="0" indent="0">
              <a:lnSpc>
                <a:spcPct val="100000"/>
              </a:lnSpc>
              <a:spcBef>
                <a:spcPts val="1275"/>
              </a:spcBef>
              <a:buFont typeface="Arial" panose="020B0604020202020204" pitchFamily="34" charset="0"/>
              <a:buNone/>
              <a:tabLst/>
              <a:defRPr sz="1050">
                <a:solidFill>
                  <a:srgbClr val="FFFFFF"/>
                </a:solidFill>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to add quote here</a:t>
            </a: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3" name="Text Placeholder 20">
            <a:extLst>
              <a:ext uri="{FF2B5EF4-FFF2-40B4-BE49-F238E27FC236}">
                <a16:creationId xmlns:a16="http://schemas.microsoft.com/office/drawing/2014/main" id="{2A5C82F4-1E88-CE41-BFBC-F5EA06B1A4E1}"/>
              </a:ext>
            </a:extLst>
          </p:cNvPr>
          <p:cNvSpPr>
            <a:spLocks noGrp="1"/>
          </p:cNvSpPr>
          <p:nvPr>
            <p:ph type="body" sz="quarter" idx="19" hasCustomPrompt="1"/>
          </p:nvPr>
        </p:nvSpPr>
        <p:spPr>
          <a:xfrm>
            <a:off x="4997933" y="4740954"/>
            <a:ext cx="5305425" cy="1227680"/>
          </a:xfrm>
        </p:spPr>
        <p:txBody>
          <a:bodyPr lIns="0" tIns="0" rIns="0" bIns="0">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b="1" i="0">
                <a:solidFill>
                  <a:srgbClr val="FFFFFF"/>
                </a:solidFill>
                <a:latin typeface="Gentona Book" pitchFamily="2" charset="77"/>
              </a:defRPr>
            </a:lvl1pPr>
            <a:lvl2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800">
                <a:solidFill>
                  <a:srgbClr val="FFFFFF"/>
                </a:solidFill>
              </a:defRPr>
            </a:lvl2pPr>
            <a:lvl3pPr marL="685800" indent="0">
              <a:buNone/>
              <a:defRPr/>
            </a:lvl3pPr>
            <a:lvl4pPr marL="1028700" indent="0">
              <a:buNone/>
              <a:defRPr/>
            </a:lvl4pPr>
            <a:lvl5pPr marL="1371600" indent="0">
              <a:buNone/>
              <a:defRPr/>
            </a:lvl5pPr>
          </a:lstStyle>
          <a:p>
            <a:pPr marL="0" marR="0" lvl="1"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to add attribution here</a:t>
            </a:r>
          </a:p>
        </p:txBody>
      </p:sp>
      <p:grpSp>
        <p:nvGrpSpPr>
          <p:cNvPr id="18" name="Group 17">
            <a:extLst>
              <a:ext uri="{FF2B5EF4-FFF2-40B4-BE49-F238E27FC236}">
                <a16:creationId xmlns:a16="http://schemas.microsoft.com/office/drawing/2014/main" id="{EE114B95-9298-E597-9629-4D75096F72CF}"/>
              </a:ext>
            </a:extLst>
          </p:cNvPr>
          <p:cNvGrpSpPr/>
          <p:nvPr/>
        </p:nvGrpSpPr>
        <p:grpSpPr>
          <a:xfrm>
            <a:off x="-400481" y="0"/>
            <a:ext cx="2289125" cy="6858000"/>
            <a:chOff x="-350874" y="1"/>
            <a:chExt cx="2331655" cy="7767048"/>
          </a:xfrm>
        </p:grpSpPr>
        <p:sp>
          <p:nvSpPr>
            <p:cNvPr id="19" name="object 4">
              <a:extLst>
                <a:ext uri="{FF2B5EF4-FFF2-40B4-BE49-F238E27FC236}">
                  <a16:creationId xmlns:a16="http://schemas.microsoft.com/office/drawing/2014/main" id="{542220C9-009D-8B2A-A02D-D7E3517FC5F2}"/>
                </a:ext>
              </a:extLst>
            </p:cNvPr>
            <p:cNvSpPr/>
            <p:nvPr/>
          </p:nvSpPr>
          <p:spPr>
            <a:xfrm>
              <a:off x="-350874" y="3883525"/>
              <a:ext cx="2331654" cy="168848"/>
            </a:xfrm>
            <a:custGeom>
              <a:avLst/>
              <a:gdLst/>
              <a:ahLst/>
              <a:cxnLst/>
              <a:rect l="l" t="t" r="r" b="b"/>
              <a:pathLst>
                <a:path w="1183640">
                  <a:moveTo>
                    <a:pt x="0" y="0"/>
                  </a:moveTo>
                  <a:lnTo>
                    <a:pt x="1183319" y="0"/>
                  </a:lnTo>
                </a:path>
              </a:pathLst>
            </a:custGeom>
            <a:ln w="19050">
              <a:solidFill>
                <a:srgbClr val="FFFFFF"/>
              </a:solidFill>
            </a:ln>
          </p:spPr>
          <p:txBody>
            <a:bodyPr wrap="square" lIns="0" tIns="0" rIns="0" bIns="0" rtlCol="0"/>
            <a:lstStyle/>
            <a:p>
              <a:endParaRPr sz="1350"/>
            </a:p>
          </p:txBody>
        </p:sp>
        <p:grpSp>
          <p:nvGrpSpPr>
            <p:cNvPr id="20" name="Group 19">
              <a:extLst>
                <a:ext uri="{FF2B5EF4-FFF2-40B4-BE49-F238E27FC236}">
                  <a16:creationId xmlns:a16="http://schemas.microsoft.com/office/drawing/2014/main" id="{7DACA554-9B5E-83BC-B851-6A1567F1305A}"/>
                </a:ext>
              </a:extLst>
            </p:cNvPr>
            <p:cNvGrpSpPr/>
            <p:nvPr userDrawn="1"/>
          </p:nvGrpSpPr>
          <p:grpSpPr>
            <a:xfrm>
              <a:off x="-350874" y="1"/>
              <a:ext cx="2331655" cy="3180687"/>
              <a:chOff x="-343367" y="1"/>
              <a:chExt cx="2331655" cy="3180687"/>
            </a:xfrm>
          </p:grpSpPr>
          <p:sp>
            <p:nvSpPr>
              <p:cNvPr id="27" name="object 3">
                <a:extLst>
                  <a:ext uri="{FF2B5EF4-FFF2-40B4-BE49-F238E27FC236}">
                    <a16:creationId xmlns:a16="http://schemas.microsoft.com/office/drawing/2014/main" id="{327002F1-D650-30F7-5722-ABE5BB037238}"/>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sz="1350"/>
              </a:p>
            </p:txBody>
          </p:sp>
          <p:sp>
            <p:nvSpPr>
              <p:cNvPr id="28" name="object 6">
                <a:extLst>
                  <a:ext uri="{FF2B5EF4-FFF2-40B4-BE49-F238E27FC236}">
                    <a16:creationId xmlns:a16="http://schemas.microsoft.com/office/drawing/2014/main" id="{EE24D198-2C15-2E59-AEE5-F7697640F586}"/>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sz="1350"/>
              </a:p>
            </p:txBody>
          </p:sp>
        </p:grpSp>
        <p:grpSp>
          <p:nvGrpSpPr>
            <p:cNvPr id="22" name="Group 21">
              <a:extLst>
                <a:ext uri="{FF2B5EF4-FFF2-40B4-BE49-F238E27FC236}">
                  <a16:creationId xmlns:a16="http://schemas.microsoft.com/office/drawing/2014/main" id="{AA60DD74-D2F6-BC8E-B255-D5E20DCFA29C}"/>
                </a:ext>
              </a:extLst>
            </p:cNvPr>
            <p:cNvGrpSpPr/>
            <p:nvPr userDrawn="1"/>
          </p:nvGrpSpPr>
          <p:grpSpPr>
            <a:xfrm flipV="1">
              <a:off x="-350874" y="4586362"/>
              <a:ext cx="2331655" cy="3180687"/>
              <a:chOff x="-343367" y="1"/>
              <a:chExt cx="2331655" cy="3180687"/>
            </a:xfrm>
          </p:grpSpPr>
          <p:sp>
            <p:nvSpPr>
              <p:cNvPr id="25" name="object 3">
                <a:extLst>
                  <a:ext uri="{FF2B5EF4-FFF2-40B4-BE49-F238E27FC236}">
                    <a16:creationId xmlns:a16="http://schemas.microsoft.com/office/drawing/2014/main" id="{39372DFE-06F1-E6DE-5AA0-B3A7FAF2ED42}"/>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sz="1350"/>
              </a:p>
            </p:txBody>
          </p:sp>
          <p:sp>
            <p:nvSpPr>
              <p:cNvPr id="26" name="object 6">
                <a:extLst>
                  <a:ext uri="{FF2B5EF4-FFF2-40B4-BE49-F238E27FC236}">
                    <a16:creationId xmlns:a16="http://schemas.microsoft.com/office/drawing/2014/main" id="{CEE7444E-8634-2B46-F46C-EDD98FCDCA6E}"/>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sz="1350"/>
              </a:p>
            </p:txBody>
          </p:sp>
        </p:grpSp>
      </p:grpSp>
    </p:spTree>
    <p:extLst>
      <p:ext uri="{BB962C8B-B14F-4D97-AF65-F5344CB8AC3E}">
        <p14:creationId xmlns:p14="http://schemas.microsoft.com/office/powerpoint/2010/main" val="2432390177"/>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Bold 3">
    <p:bg>
      <p:bgPr>
        <a:solidFill>
          <a:schemeClr val="accent1"/>
        </a:solidFill>
        <a:effectLst/>
      </p:bgPr>
    </p:bg>
    <p:spTree>
      <p:nvGrpSpPr>
        <p:cNvPr id="1" name=""/>
        <p:cNvGrpSpPr/>
        <p:nvPr/>
      </p:nvGrpSpPr>
      <p:grpSpPr>
        <a:xfrm>
          <a:off x="0" y="0"/>
          <a:ext cx="0" cy="0"/>
          <a:chOff x="0" y="0"/>
          <a:chExt cx="0" cy="0"/>
        </a:xfrm>
      </p:grpSpPr>
      <p:pic>
        <p:nvPicPr>
          <p:cNvPr id="24" name="object 3">
            <a:extLst>
              <a:ext uri="{FF2B5EF4-FFF2-40B4-BE49-F238E27FC236}">
                <a16:creationId xmlns:a16="http://schemas.microsoft.com/office/drawing/2014/main" id="{1D146FFE-4B01-6D48-A006-9612F23ADB0C}"/>
              </a:ext>
            </a:extLst>
          </p:cNvPr>
          <p:cNvPicPr/>
          <p:nvPr/>
        </p:nvPicPr>
        <p:blipFill>
          <a:blip r:embed="rId2" cstate="print">
            <a:alphaModFix amt="60000"/>
          </a:blip>
          <a:stretch>
            <a:fillRect/>
          </a:stretch>
        </p:blipFill>
        <p:spPr>
          <a:xfrm>
            <a:off x="0" y="2"/>
            <a:ext cx="12215405" cy="6858001"/>
          </a:xfrm>
          <a:prstGeom prst="rect">
            <a:avLst/>
          </a:prstGeom>
          <a:noFill/>
        </p:spPr>
      </p:pic>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rgbClr val="FFFFFF"/>
                </a:solidFill>
              </a:rPr>
              <a:pPr/>
              <a:t>‹#›</a:t>
            </a:fld>
            <a:endParaRPr lang="en-US" sz="900" dirty="0">
              <a:solidFill>
                <a:srgbClr val="FFFFFF"/>
              </a:solidFill>
            </a:endParaRPr>
          </a:p>
        </p:txBody>
      </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2529841" y="1747529"/>
            <a:ext cx="9523931" cy="2548021"/>
          </a:xfrm>
        </p:spPr>
        <p:txBody>
          <a:bodyPr lIns="0" tIns="0" rIns="0" bIns="0">
            <a:noAutofit/>
          </a:bodyPr>
          <a:lstStyle>
            <a:lvl1pPr marL="0" marR="0" indent="0" algn="l" defTabSz="685800" rtl="0" eaLnBrk="1" fontAlgn="auto" latinLnBrk="0" hangingPunct="1">
              <a:lnSpc>
                <a:spcPct val="100000"/>
              </a:lnSpc>
              <a:spcBef>
                <a:spcPts val="0"/>
              </a:spcBef>
              <a:spcAft>
                <a:spcPts val="900"/>
              </a:spcAft>
              <a:buClrTx/>
              <a:buSzTx/>
              <a:buFont typeface="Arial" panose="020B0604020202020204" pitchFamily="34" charset="0"/>
              <a:buNone/>
              <a:tabLst/>
              <a:defRPr sz="3600" b="1" i="0">
                <a:solidFill>
                  <a:srgbClr val="FFFFFF"/>
                </a:solidFill>
                <a:latin typeface="Gentona Book" pitchFamily="2" charset="77"/>
              </a:defRPr>
            </a:lvl1pPr>
            <a:lvl2pPr marL="0" indent="0">
              <a:lnSpc>
                <a:spcPct val="100000"/>
              </a:lnSpc>
              <a:spcBef>
                <a:spcPts val="1275"/>
              </a:spcBef>
              <a:buFont typeface="Arial" panose="020B0604020202020204" pitchFamily="34" charset="0"/>
              <a:buNone/>
              <a:tabLst/>
              <a:defRPr sz="1050">
                <a:solidFill>
                  <a:srgbClr val="FFFFFF"/>
                </a:solidFill>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to add quote here</a:t>
            </a: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3" name="Text Placeholder 20">
            <a:extLst>
              <a:ext uri="{FF2B5EF4-FFF2-40B4-BE49-F238E27FC236}">
                <a16:creationId xmlns:a16="http://schemas.microsoft.com/office/drawing/2014/main" id="{2A5C82F4-1E88-CE41-BFBC-F5EA06B1A4E1}"/>
              </a:ext>
            </a:extLst>
          </p:cNvPr>
          <p:cNvSpPr>
            <a:spLocks noGrp="1"/>
          </p:cNvSpPr>
          <p:nvPr>
            <p:ph type="body" sz="quarter" idx="19" hasCustomPrompt="1"/>
          </p:nvPr>
        </p:nvSpPr>
        <p:spPr>
          <a:xfrm>
            <a:off x="4997933" y="4740954"/>
            <a:ext cx="5305425" cy="1227680"/>
          </a:xfrm>
        </p:spPr>
        <p:txBody>
          <a:bodyPr lIns="0" tIns="0" rIns="0" bIns="0">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b="1" i="0">
                <a:solidFill>
                  <a:srgbClr val="FFFFFF"/>
                </a:solidFill>
                <a:latin typeface="Gentona Book" pitchFamily="2" charset="77"/>
              </a:defRPr>
            </a:lvl1pPr>
            <a:lvl2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800">
                <a:solidFill>
                  <a:srgbClr val="FFFFFF"/>
                </a:solidFill>
              </a:defRPr>
            </a:lvl2pPr>
            <a:lvl3pPr marL="685800" indent="0">
              <a:buNone/>
              <a:defRPr/>
            </a:lvl3pPr>
            <a:lvl4pPr marL="1028700" indent="0">
              <a:buNone/>
              <a:defRPr/>
            </a:lvl4pPr>
            <a:lvl5pPr marL="1371600" indent="0">
              <a:buNone/>
              <a:defRPr/>
            </a:lvl5pPr>
          </a:lstStyle>
          <a:p>
            <a:pPr marL="0" marR="0" lvl="1"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to add attribution here</a:t>
            </a:r>
          </a:p>
        </p:txBody>
      </p:sp>
      <p:grpSp>
        <p:nvGrpSpPr>
          <p:cNvPr id="18" name="Group 17">
            <a:extLst>
              <a:ext uri="{FF2B5EF4-FFF2-40B4-BE49-F238E27FC236}">
                <a16:creationId xmlns:a16="http://schemas.microsoft.com/office/drawing/2014/main" id="{EE114B95-9298-E597-9629-4D75096F72CF}"/>
              </a:ext>
            </a:extLst>
          </p:cNvPr>
          <p:cNvGrpSpPr/>
          <p:nvPr/>
        </p:nvGrpSpPr>
        <p:grpSpPr>
          <a:xfrm>
            <a:off x="-400481" y="0"/>
            <a:ext cx="2289125" cy="6858000"/>
            <a:chOff x="-350874" y="1"/>
            <a:chExt cx="2331655" cy="7767048"/>
          </a:xfrm>
        </p:grpSpPr>
        <p:sp>
          <p:nvSpPr>
            <p:cNvPr id="19" name="object 4">
              <a:extLst>
                <a:ext uri="{FF2B5EF4-FFF2-40B4-BE49-F238E27FC236}">
                  <a16:creationId xmlns:a16="http://schemas.microsoft.com/office/drawing/2014/main" id="{542220C9-009D-8B2A-A02D-D7E3517FC5F2}"/>
                </a:ext>
              </a:extLst>
            </p:cNvPr>
            <p:cNvSpPr/>
            <p:nvPr/>
          </p:nvSpPr>
          <p:spPr>
            <a:xfrm>
              <a:off x="-350874" y="3883525"/>
              <a:ext cx="2331654" cy="168848"/>
            </a:xfrm>
            <a:custGeom>
              <a:avLst/>
              <a:gdLst/>
              <a:ahLst/>
              <a:cxnLst/>
              <a:rect l="l" t="t" r="r" b="b"/>
              <a:pathLst>
                <a:path w="1183640">
                  <a:moveTo>
                    <a:pt x="0" y="0"/>
                  </a:moveTo>
                  <a:lnTo>
                    <a:pt x="1183319" y="0"/>
                  </a:lnTo>
                </a:path>
              </a:pathLst>
            </a:custGeom>
            <a:ln w="19050">
              <a:solidFill>
                <a:srgbClr val="FFFFFF"/>
              </a:solidFill>
            </a:ln>
          </p:spPr>
          <p:txBody>
            <a:bodyPr wrap="square" lIns="0" tIns="0" rIns="0" bIns="0" rtlCol="0"/>
            <a:lstStyle/>
            <a:p>
              <a:endParaRPr sz="1350"/>
            </a:p>
          </p:txBody>
        </p:sp>
        <p:grpSp>
          <p:nvGrpSpPr>
            <p:cNvPr id="20" name="Group 19">
              <a:extLst>
                <a:ext uri="{FF2B5EF4-FFF2-40B4-BE49-F238E27FC236}">
                  <a16:creationId xmlns:a16="http://schemas.microsoft.com/office/drawing/2014/main" id="{7DACA554-9B5E-83BC-B851-6A1567F1305A}"/>
                </a:ext>
              </a:extLst>
            </p:cNvPr>
            <p:cNvGrpSpPr/>
            <p:nvPr userDrawn="1"/>
          </p:nvGrpSpPr>
          <p:grpSpPr>
            <a:xfrm>
              <a:off x="-350874" y="1"/>
              <a:ext cx="2331655" cy="3180687"/>
              <a:chOff x="-343367" y="1"/>
              <a:chExt cx="2331655" cy="3180687"/>
            </a:xfrm>
          </p:grpSpPr>
          <p:sp>
            <p:nvSpPr>
              <p:cNvPr id="27" name="object 3">
                <a:extLst>
                  <a:ext uri="{FF2B5EF4-FFF2-40B4-BE49-F238E27FC236}">
                    <a16:creationId xmlns:a16="http://schemas.microsoft.com/office/drawing/2014/main" id="{327002F1-D650-30F7-5722-ABE5BB037238}"/>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sz="1350"/>
              </a:p>
            </p:txBody>
          </p:sp>
          <p:sp>
            <p:nvSpPr>
              <p:cNvPr id="28" name="object 6">
                <a:extLst>
                  <a:ext uri="{FF2B5EF4-FFF2-40B4-BE49-F238E27FC236}">
                    <a16:creationId xmlns:a16="http://schemas.microsoft.com/office/drawing/2014/main" id="{EE24D198-2C15-2E59-AEE5-F7697640F586}"/>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sz="1350"/>
              </a:p>
            </p:txBody>
          </p:sp>
        </p:grpSp>
        <p:grpSp>
          <p:nvGrpSpPr>
            <p:cNvPr id="22" name="Group 21">
              <a:extLst>
                <a:ext uri="{FF2B5EF4-FFF2-40B4-BE49-F238E27FC236}">
                  <a16:creationId xmlns:a16="http://schemas.microsoft.com/office/drawing/2014/main" id="{AA60DD74-D2F6-BC8E-B255-D5E20DCFA29C}"/>
                </a:ext>
              </a:extLst>
            </p:cNvPr>
            <p:cNvGrpSpPr/>
            <p:nvPr userDrawn="1"/>
          </p:nvGrpSpPr>
          <p:grpSpPr>
            <a:xfrm flipV="1">
              <a:off x="-350874" y="4586362"/>
              <a:ext cx="2331655" cy="3180687"/>
              <a:chOff x="-343367" y="1"/>
              <a:chExt cx="2331655" cy="3180687"/>
            </a:xfrm>
          </p:grpSpPr>
          <p:sp>
            <p:nvSpPr>
              <p:cNvPr id="25" name="object 3">
                <a:extLst>
                  <a:ext uri="{FF2B5EF4-FFF2-40B4-BE49-F238E27FC236}">
                    <a16:creationId xmlns:a16="http://schemas.microsoft.com/office/drawing/2014/main" id="{39372DFE-06F1-E6DE-5AA0-B3A7FAF2ED42}"/>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sz="1350"/>
              </a:p>
            </p:txBody>
          </p:sp>
          <p:sp>
            <p:nvSpPr>
              <p:cNvPr id="26" name="object 6">
                <a:extLst>
                  <a:ext uri="{FF2B5EF4-FFF2-40B4-BE49-F238E27FC236}">
                    <a16:creationId xmlns:a16="http://schemas.microsoft.com/office/drawing/2014/main" id="{CEE7444E-8634-2B46-F46C-EDD98FCDCA6E}"/>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sz="1350"/>
              </a:p>
            </p:txBody>
          </p:sp>
        </p:grpSp>
      </p:grpSp>
    </p:spTree>
    <p:extLst>
      <p:ext uri="{BB962C8B-B14F-4D97-AF65-F5344CB8AC3E}">
        <p14:creationId xmlns:p14="http://schemas.microsoft.com/office/powerpoint/2010/main" val="885240966"/>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Bold 2">
    <p:bg>
      <p:bgPr>
        <a:solidFill>
          <a:schemeClr val="accent1"/>
        </a:solidFill>
        <a:effectLst/>
      </p:bgPr>
    </p:bg>
    <p:spTree>
      <p:nvGrpSpPr>
        <p:cNvPr id="1" name=""/>
        <p:cNvGrpSpPr/>
        <p:nvPr/>
      </p:nvGrpSpPr>
      <p:grpSpPr>
        <a:xfrm>
          <a:off x="0" y="0"/>
          <a:ext cx="0" cy="0"/>
          <a:chOff x="0" y="0"/>
          <a:chExt cx="0" cy="0"/>
        </a:xfrm>
      </p:grpSpPr>
      <p:pic>
        <p:nvPicPr>
          <p:cNvPr id="32" name="Picture 31" descr="A picture containing outdoor, blue, high, day&#10;&#10;Description automatically generated">
            <a:extLst>
              <a:ext uri="{FF2B5EF4-FFF2-40B4-BE49-F238E27FC236}">
                <a16:creationId xmlns:a16="http://schemas.microsoft.com/office/drawing/2014/main" id="{3E904195-7A64-29A1-8887-A6FBA30F70A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rgbClr val="FFFFFF"/>
                </a:solidFill>
              </a:rPr>
              <a:pPr/>
              <a:t>‹#›</a:t>
            </a:fld>
            <a:endParaRPr lang="en-US" sz="900" dirty="0">
              <a:solidFill>
                <a:srgbClr val="FFFFFF"/>
              </a:solidFill>
            </a:endParaRPr>
          </a:p>
        </p:txBody>
      </p:sp>
      <p:sp>
        <p:nvSpPr>
          <p:cNvPr id="2" name="Title 1">
            <a:extLst>
              <a:ext uri="{FF2B5EF4-FFF2-40B4-BE49-F238E27FC236}">
                <a16:creationId xmlns:a16="http://schemas.microsoft.com/office/drawing/2014/main" id="{9F8A2392-E9A2-C452-D340-91E5E5E93CBD}"/>
              </a:ext>
            </a:extLst>
          </p:cNvPr>
          <p:cNvSpPr>
            <a:spLocks noGrp="1"/>
          </p:cNvSpPr>
          <p:nvPr>
            <p:ph type="title" hasCustomPrompt="1"/>
          </p:nvPr>
        </p:nvSpPr>
        <p:spPr>
          <a:xfrm>
            <a:off x="0" y="2113450"/>
            <a:ext cx="12192000" cy="1325563"/>
          </a:xfrm>
        </p:spPr>
        <p:txBody>
          <a:bodyPr lIns="0" tIns="0" rIns="0" bIns="0" anchor="t" anchorCtr="0">
            <a:noAutofit/>
          </a:bodyPr>
          <a:lstStyle>
            <a:lvl1pPr algn="ctr">
              <a:defRPr sz="2700" b="1" i="0">
                <a:solidFill>
                  <a:schemeClr val="bg1"/>
                </a:solidFill>
                <a:latin typeface="Obviously Wide Semi" pitchFamily="82" charset="77"/>
              </a:defRPr>
            </a:lvl1pPr>
          </a:lstStyle>
          <a:p>
            <a:r>
              <a:rPr lang="en-US" dirty="0"/>
              <a:t>Click to add quote here.</a:t>
            </a:r>
          </a:p>
        </p:txBody>
      </p:sp>
      <p:sp>
        <p:nvSpPr>
          <p:cNvPr id="4" name="Text Placeholder 3">
            <a:extLst>
              <a:ext uri="{FF2B5EF4-FFF2-40B4-BE49-F238E27FC236}">
                <a16:creationId xmlns:a16="http://schemas.microsoft.com/office/drawing/2014/main" id="{D1E662EE-C1C1-8B67-0864-E6BC8F51886A}"/>
              </a:ext>
            </a:extLst>
          </p:cNvPr>
          <p:cNvSpPr>
            <a:spLocks noGrp="1"/>
          </p:cNvSpPr>
          <p:nvPr>
            <p:ph type="body" sz="quarter" idx="20" hasCustomPrompt="1"/>
          </p:nvPr>
        </p:nvSpPr>
        <p:spPr>
          <a:xfrm>
            <a:off x="0" y="5506905"/>
            <a:ext cx="12192000" cy="651353"/>
          </a:xfrm>
        </p:spPr>
        <p:txBody>
          <a:bodyPr lIns="0" tIns="0" rIns="0" bIns="0">
            <a:noAutofit/>
          </a:bodyP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add attribution here</a:t>
            </a:r>
          </a:p>
        </p:txBody>
      </p:sp>
      <p:grpSp>
        <p:nvGrpSpPr>
          <p:cNvPr id="5" name="Group 4">
            <a:extLst>
              <a:ext uri="{FF2B5EF4-FFF2-40B4-BE49-F238E27FC236}">
                <a16:creationId xmlns:a16="http://schemas.microsoft.com/office/drawing/2014/main" id="{3F386697-F5FB-708C-C51F-31450BE862C8}"/>
              </a:ext>
            </a:extLst>
          </p:cNvPr>
          <p:cNvGrpSpPr/>
          <p:nvPr/>
        </p:nvGrpSpPr>
        <p:grpSpPr>
          <a:xfrm>
            <a:off x="4422567" y="5186507"/>
            <a:ext cx="3346867" cy="85200"/>
            <a:chOff x="4341090" y="5186507"/>
            <a:chExt cx="3346866" cy="85200"/>
          </a:xfrm>
        </p:grpSpPr>
        <p:sp>
          <p:nvSpPr>
            <p:cNvPr id="30" name="object 12">
              <a:extLst>
                <a:ext uri="{FF2B5EF4-FFF2-40B4-BE49-F238E27FC236}">
                  <a16:creationId xmlns:a16="http://schemas.microsoft.com/office/drawing/2014/main" id="{8D322451-56DD-6D3C-137E-5E7494D9C517}"/>
                </a:ext>
              </a:extLst>
            </p:cNvPr>
            <p:cNvSpPr/>
            <p:nvPr userDrawn="1"/>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sz="1350" dirty="0"/>
            </a:p>
          </p:txBody>
        </p:sp>
        <p:sp>
          <p:nvSpPr>
            <p:cNvPr id="31" name="object 22">
              <a:extLst>
                <a:ext uri="{FF2B5EF4-FFF2-40B4-BE49-F238E27FC236}">
                  <a16:creationId xmlns:a16="http://schemas.microsoft.com/office/drawing/2014/main" id="{CE855F0E-32FA-0B7F-289A-6769F95F220C}"/>
                </a:ext>
              </a:extLst>
            </p:cNvPr>
            <p:cNvSpPr/>
            <p:nvPr userDrawn="1"/>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sz="1350" dirty="0"/>
            </a:p>
          </p:txBody>
        </p:sp>
      </p:grpSp>
    </p:spTree>
    <p:extLst>
      <p:ext uri="{BB962C8B-B14F-4D97-AF65-F5344CB8AC3E}">
        <p14:creationId xmlns:p14="http://schemas.microsoft.com/office/powerpoint/2010/main" val="3600559139"/>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Quote Bold 4">
    <p:bg>
      <p:bgPr>
        <a:solidFill>
          <a:schemeClr val="accent1"/>
        </a:solidFill>
        <a:effectLst/>
      </p:bgPr>
    </p:bg>
    <p:spTree>
      <p:nvGrpSpPr>
        <p:cNvPr id="1" name=""/>
        <p:cNvGrpSpPr/>
        <p:nvPr/>
      </p:nvGrpSpPr>
      <p:grpSpPr>
        <a:xfrm>
          <a:off x="0" y="0"/>
          <a:ext cx="0" cy="0"/>
          <a:chOff x="0" y="0"/>
          <a:chExt cx="0" cy="0"/>
        </a:xfrm>
      </p:grpSpPr>
      <p:pic>
        <p:nvPicPr>
          <p:cNvPr id="24" name="object 3">
            <a:extLst>
              <a:ext uri="{FF2B5EF4-FFF2-40B4-BE49-F238E27FC236}">
                <a16:creationId xmlns:a16="http://schemas.microsoft.com/office/drawing/2014/main" id="{1D146FFE-4B01-6D48-A006-9612F23ADB0C}"/>
              </a:ext>
            </a:extLst>
          </p:cNvPr>
          <p:cNvPicPr/>
          <p:nvPr/>
        </p:nvPicPr>
        <p:blipFill>
          <a:blip r:embed="rId2" cstate="print">
            <a:alphaModFix amt="60000"/>
          </a:blip>
          <a:stretch>
            <a:fillRect/>
          </a:stretch>
        </p:blipFill>
        <p:spPr>
          <a:xfrm>
            <a:off x="0" y="10010"/>
            <a:ext cx="12215405" cy="6858001"/>
          </a:xfrm>
          <a:prstGeom prst="rect">
            <a:avLst/>
          </a:prstGeom>
          <a:noFill/>
        </p:spPr>
      </p:pic>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rgbClr val="FFFFFF"/>
                </a:solidFill>
              </a:rPr>
              <a:pPr/>
              <a:t>‹#›</a:t>
            </a:fld>
            <a:endParaRPr lang="en-US" sz="900" dirty="0">
              <a:solidFill>
                <a:srgbClr val="FFFFFF"/>
              </a:solidFill>
            </a:endParaRPr>
          </a:p>
        </p:txBody>
      </p:sp>
      <p:sp>
        <p:nvSpPr>
          <p:cNvPr id="2" name="Title 1">
            <a:extLst>
              <a:ext uri="{FF2B5EF4-FFF2-40B4-BE49-F238E27FC236}">
                <a16:creationId xmlns:a16="http://schemas.microsoft.com/office/drawing/2014/main" id="{9F8A2392-E9A2-C452-D340-91E5E5E93CBD}"/>
              </a:ext>
            </a:extLst>
          </p:cNvPr>
          <p:cNvSpPr>
            <a:spLocks noGrp="1"/>
          </p:cNvSpPr>
          <p:nvPr>
            <p:ph type="title" hasCustomPrompt="1"/>
          </p:nvPr>
        </p:nvSpPr>
        <p:spPr>
          <a:xfrm>
            <a:off x="0" y="2113450"/>
            <a:ext cx="12192000" cy="1325563"/>
          </a:xfrm>
        </p:spPr>
        <p:txBody>
          <a:bodyPr lIns="0" tIns="0" rIns="0" bIns="0" anchor="t" anchorCtr="0">
            <a:noAutofit/>
          </a:bodyPr>
          <a:lstStyle>
            <a:lvl1pPr algn="ctr">
              <a:defRPr sz="2700" b="1" i="0">
                <a:solidFill>
                  <a:schemeClr val="bg1"/>
                </a:solidFill>
                <a:latin typeface="Obviously Wide Semi" pitchFamily="82" charset="77"/>
              </a:defRPr>
            </a:lvl1pPr>
          </a:lstStyle>
          <a:p>
            <a:r>
              <a:rPr lang="en-US" dirty="0"/>
              <a:t>Click to add quote here.</a:t>
            </a:r>
          </a:p>
        </p:txBody>
      </p:sp>
      <p:sp>
        <p:nvSpPr>
          <p:cNvPr id="4" name="Text Placeholder 3">
            <a:extLst>
              <a:ext uri="{FF2B5EF4-FFF2-40B4-BE49-F238E27FC236}">
                <a16:creationId xmlns:a16="http://schemas.microsoft.com/office/drawing/2014/main" id="{D1E662EE-C1C1-8B67-0864-E6BC8F51886A}"/>
              </a:ext>
            </a:extLst>
          </p:cNvPr>
          <p:cNvSpPr>
            <a:spLocks noGrp="1"/>
          </p:cNvSpPr>
          <p:nvPr>
            <p:ph type="body" sz="quarter" idx="20" hasCustomPrompt="1"/>
          </p:nvPr>
        </p:nvSpPr>
        <p:spPr>
          <a:xfrm>
            <a:off x="0" y="5506905"/>
            <a:ext cx="12192000" cy="651353"/>
          </a:xfrm>
        </p:spPr>
        <p:txBody>
          <a:bodyPr lIns="0" tIns="0" rIns="0" bIns="0">
            <a:noAutofit/>
          </a:bodyP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add attribution here</a:t>
            </a:r>
          </a:p>
        </p:txBody>
      </p:sp>
      <p:grpSp>
        <p:nvGrpSpPr>
          <p:cNvPr id="5" name="Group 4">
            <a:extLst>
              <a:ext uri="{FF2B5EF4-FFF2-40B4-BE49-F238E27FC236}">
                <a16:creationId xmlns:a16="http://schemas.microsoft.com/office/drawing/2014/main" id="{3F386697-F5FB-708C-C51F-31450BE862C8}"/>
              </a:ext>
            </a:extLst>
          </p:cNvPr>
          <p:cNvGrpSpPr/>
          <p:nvPr/>
        </p:nvGrpSpPr>
        <p:grpSpPr>
          <a:xfrm>
            <a:off x="4422567" y="5186507"/>
            <a:ext cx="3346867" cy="85200"/>
            <a:chOff x="4341090" y="5186507"/>
            <a:chExt cx="3346866" cy="85200"/>
          </a:xfrm>
        </p:grpSpPr>
        <p:sp>
          <p:nvSpPr>
            <p:cNvPr id="30" name="object 12">
              <a:extLst>
                <a:ext uri="{FF2B5EF4-FFF2-40B4-BE49-F238E27FC236}">
                  <a16:creationId xmlns:a16="http://schemas.microsoft.com/office/drawing/2014/main" id="{8D322451-56DD-6D3C-137E-5E7494D9C517}"/>
                </a:ext>
              </a:extLst>
            </p:cNvPr>
            <p:cNvSpPr/>
            <p:nvPr userDrawn="1"/>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sz="1350" dirty="0"/>
            </a:p>
          </p:txBody>
        </p:sp>
        <p:sp>
          <p:nvSpPr>
            <p:cNvPr id="31" name="object 22">
              <a:extLst>
                <a:ext uri="{FF2B5EF4-FFF2-40B4-BE49-F238E27FC236}">
                  <a16:creationId xmlns:a16="http://schemas.microsoft.com/office/drawing/2014/main" id="{CE855F0E-32FA-0B7F-289A-6769F95F220C}"/>
                </a:ext>
              </a:extLst>
            </p:cNvPr>
            <p:cNvSpPr/>
            <p:nvPr userDrawn="1"/>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sz="1350" dirty="0"/>
            </a:p>
          </p:txBody>
        </p:sp>
      </p:grpSp>
    </p:spTree>
    <p:extLst>
      <p:ext uri="{BB962C8B-B14F-4D97-AF65-F5344CB8AC3E}">
        <p14:creationId xmlns:p14="http://schemas.microsoft.com/office/powerpoint/2010/main" val="457909183"/>
      </p:ext>
    </p:extLst>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Text-Blu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4" y="723355"/>
            <a:ext cx="11617791" cy="299319"/>
          </a:xfrm>
        </p:spPr>
        <p:txBody>
          <a:bodyPr lIns="0" tIns="0" rIns="0" bIns="0" anchor="t" anchorCtr="0">
            <a:noAutofit/>
          </a:bodyPr>
          <a:lstStyle>
            <a:lvl1pPr algn="l">
              <a:lnSpc>
                <a:spcPct val="90000"/>
              </a:lnSpc>
              <a:defRPr sz="1350" b="1" i="0" spc="75"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4" y="435566"/>
            <a:ext cx="11617791" cy="299307"/>
          </a:xfrm>
        </p:spPr>
        <p:txBody>
          <a:bodyPr lIns="0" tIns="0" rIns="0" bIns="0">
            <a:noAutofit/>
          </a:bodyPr>
          <a:lstStyle>
            <a:lvl1pPr marL="0" indent="0">
              <a:buNone/>
              <a:defRPr sz="900" b="1" i="1" spc="75"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chemeClr val="accent2"/>
                </a:solidFill>
              </a:rPr>
              <a:pPr/>
              <a:t>‹#›</a:t>
            </a:fld>
            <a:endParaRPr lang="en-US" sz="900"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64F787-285A-BC45-970D-B12BA183E82D}"/>
              </a:ext>
            </a:extLst>
          </p:cNvPr>
          <p:cNvCxnSpPr/>
          <p:nvPr/>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574676" y="2000251"/>
            <a:ext cx="5521325" cy="413340"/>
          </a:xfrm>
        </p:spPr>
        <p:txBody>
          <a:bodyPr lIns="0" tIns="0" rIns="0" bIns="0">
            <a:noAutofit/>
          </a:bodyPr>
          <a:lstStyle>
            <a:lvl1pPr marL="0" indent="0">
              <a:buNone/>
              <a:defRPr sz="2400" b="1" i="0">
                <a:solidFill>
                  <a:schemeClr val="accent1"/>
                </a:solidFill>
                <a:latin typeface="Gentona Book" pitchFamily="2" charset="77"/>
              </a:defRPr>
            </a:lvl1pPr>
          </a:lstStyle>
          <a:p>
            <a:pPr lvl="0"/>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574204" y="2629393"/>
            <a:ext cx="5121275" cy="3327400"/>
          </a:xfrm>
        </p:spPr>
        <p:txBody>
          <a:bodyPr lIns="0" tIns="0" rIns="0" bIns="0">
            <a:no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800" b="0" i="0">
                <a:latin typeface="Gentona Book" pitchFamily="2" charset="77"/>
              </a:defRPr>
            </a:lvl1pPr>
            <a:lvl2pPr marL="8335" indent="0">
              <a:lnSpc>
                <a:spcPct val="100000"/>
              </a:lnSpc>
              <a:buNone/>
              <a:tabLst/>
              <a:defRPr sz="1800" b="0" i="0">
                <a:latin typeface="Gentona Book" pitchFamily="2" charset="77"/>
              </a:defRPr>
            </a:lvl2pPr>
            <a:lvl3pPr marL="8335" indent="0">
              <a:lnSpc>
                <a:spcPct val="100000"/>
              </a:lnSpc>
              <a:buNone/>
              <a:tabLst/>
              <a:defRPr sz="1800" b="0" i="0">
                <a:latin typeface="Gentona Book" pitchFamily="2" charset="77"/>
              </a:defRPr>
            </a:lvl3pPr>
            <a:lvl4pPr marL="8335" indent="0">
              <a:lnSpc>
                <a:spcPct val="100000"/>
              </a:lnSpc>
              <a:buNone/>
              <a:tabLst/>
              <a:defRPr sz="1800" b="0" i="0">
                <a:latin typeface="Gentona Book" pitchFamily="2" charset="77"/>
              </a:defRPr>
            </a:lvl4pPr>
            <a:lvl5pPr marL="8335" indent="0">
              <a:lnSpc>
                <a:spcPct val="100000"/>
              </a:lnSpc>
              <a:buNone/>
              <a:tabLst/>
              <a:defRPr sz="1800" b="0" i="0">
                <a:latin typeface="Gentona Book" pitchFamily="2" charset="77"/>
              </a:defRPr>
            </a:lvl5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27" name="Text Placeholder 7">
            <a:extLst>
              <a:ext uri="{FF2B5EF4-FFF2-40B4-BE49-F238E27FC236}">
                <a16:creationId xmlns:a16="http://schemas.microsoft.com/office/drawing/2014/main" id="{477777DB-EE5F-6B46-BBF8-3BCDCAC47457}"/>
              </a:ext>
            </a:extLst>
          </p:cNvPr>
          <p:cNvSpPr>
            <a:spLocks noGrp="1"/>
          </p:cNvSpPr>
          <p:nvPr>
            <p:ph type="body" sz="quarter" idx="21" hasCustomPrompt="1"/>
          </p:nvPr>
        </p:nvSpPr>
        <p:spPr>
          <a:xfrm>
            <a:off x="6760057" y="2723126"/>
            <a:ext cx="5431944" cy="341123"/>
          </a:xfrm>
        </p:spPr>
        <p:txBody>
          <a:bodyPr lIns="0" tIns="0" rIns="0" bIns="0">
            <a:noAutofit/>
          </a:bodyPr>
          <a:lstStyle>
            <a:lvl1pPr marL="0" indent="0">
              <a:buNone/>
              <a:defRPr sz="1500" b="1" i="0">
                <a:solidFill>
                  <a:schemeClr val="accent1"/>
                </a:solidFill>
                <a:latin typeface="Gentona Book" pitchFamily="2" charset="77"/>
              </a:defRPr>
            </a:lvl1pPr>
          </a:lstStyle>
          <a:p>
            <a:pPr lvl="0"/>
            <a:r>
              <a:rPr lang="en-US" dirty="0"/>
              <a:t>CLICK TO SHORTLIST HERE</a:t>
            </a:r>
          </a:p>
        </p:txBody>
      </p:sp>
      <p:sp>
        <p:nvSpPr>
          <p:cNvPr id="15" name="Text Placeholder 14">
            <a:extLst>
              <a:ext uri="{FF2B5EF4-FFF2-40B4-BE49-F238E27FC236}">
                <a16:creationId xmlns:a16="http://schemas.microsoft.com/office/drawing/2014/main" id="{21CC634B-0291-CE49-9506-827956D21E09}"/>
              </a:ext>
            </a:extLst>
          </p:cNvPr>
          <p:cNvSpPr>
            <a:spLocks noGrp="1"/>
          </p:cNvSpPr>
          <p:nvPr>
            <p:ph type="body" sz="quarter" idx="22" hasCustomPrompt="1"/>
          </p:nvPr>
        </p:nvSpPr>
        <p:spPr>
          <a:xfrm>
            <a:off x="6760057" y="3138981"/>
            <a:ext cx="4549775" cy="2817812"/>
          </a:xfrm>
        </p:spPr>
        <p:txBody>
          <a:bodyPr lIns="0" tIns="0" rIns="0" bIns="0">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50"/>
            </a:lvl1pPr>
          </a:lstStyle>
          <a:p>
            <a:pPr marL="90488" marR="0" lvl="0" indent="-90488"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list item</a:t>
            </a:r>
          </a:p>
        </p:txBody>
      </p:sp>
      <p:pic>
        <p:nvPicPr>
          <p:cNvPr id="33" name="Picture 32" descr="A picture containing outdoor, blue, high, day&#10;&#10;Description automatically generated">
            <a:extLst>
              <a:ext uri="{FF2B5EF4-FFF2-40B4-BE49-F238E27FC236}">
                <a16:creationId xmlns:a16="http://schemas.microsoft.com/office/drawing/2014/main" id="{EB6400C9-25CC-5444-8624-0F073A0572D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299320"/>
          </a:xfrm>
          <a:prstGeom prst="rect">
            <a:avLst/>
          </a:prstGeom>
        </p:spPr>
      </p:pic>
    </p:spTree>
    <p:extLst>
      <p:ext uri="{BB962C8B-B14F-4D97-AF65-F5344CB8AC3E}">
        <p14:creationId xmlns:p14="http://schemas.microsoft.com/office/powerpoint/2010/main" val="3807950633"/>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2-Text-Blu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5"/>
            <a:ext cx="11479568" cy="299331"/>
          </a:xfrm>
        </p:spPr>
        <p:txBody>
          <a:bodyPr lIns="0" tIns="0" rIns="0" bIns="0" anchor="t" anchorCtr="0">
            <a:noAutofit/>
          </a:bodyPr>
          <a:lstStyle>
            <a:lvl1pPr algn="l">
              <a:lnSpc>
                <a:spcPct val="90000"/>
              </a:lnSpc>
              <a:defRPr sz="3600" b="1" i="0" spc="75"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6"/>
            <a:ext cx="11479568" cy="299319"/>
          </a:xfrm>
        </p:spPr>
        <p:txBody>
          <a:bodyPr lIns="0" tIns="0" rIns="0" bIns="0">
            <a:noAutofit/>
          </a:bodyPr>
          <a:lstStyle>
            <a:lvl1pPr marL="0" indent="0">
              <a:buNone/>
              <a:defRPr sz="900" b="1" i="1" spc="75"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chemeClr val="accent2"/>
                </a:solidFill>
              </a:rPr>
              <a:pPr/>
              <a:t>‹#›</a:t>
            </a:fld>
            <a:endParaRPr lang="en-US" sz="900"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outdoor, blue, high, day&#10;&#10;Description automatically generated">
            <a:extLst>
              <a:ext uri="{FF2B5EF4-FFF2-40B4-BE49-F238E27FC236}">
                <a16:creationId xmlns:a16="http://schemas.microsoft.com/office/drawing/2014/main" id="{7C64F8DC-0AF8-D343-96F8-3403EAEA112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299320"/>
          </a:xfrm>
          <a:prstGeom prst="rect">
            <a:avLst/>
          </a:prstGeom>
        </p:spPr>
      </p:pic>
      <p:sp>
        <p:nvSpPr>
          <p:cNvPr id="4" name="Text Placeholder 3">
            <a:extLst>
              <a:ext uri="{FF2B5EF4-FFF2-40B4-BE49-F238E27FC236}">
                <a16:creationId xmlns:a16="http://schemas.microsoft.com/office/drawing/2014/main" id="{5DD69400-28DC-3D44-8BE8-C8291A41706A}"/>
              </a:ext>
            </a:extLst>
          </p:cNvPr>
          <p:cNvSpPr>
            <a:spLocks noGrp="1"/>
          </p:cNvSpPr>
          <p:nvPr>
            <p:ph type="body" sz="quarter" idx="18" hasCustomPrompt="1"/>
          </p:nvPr>
        </p:nvSpPr>
        <p:spPr>
          <a:xfrm>
            <a:off x="574203" y="2060704"/>
            <a:ext cx="10954183" cy="4167061"/>
          </a:xfrm>
        </p:spPr>
        <p:txBody>
          <a:bodyPr>
            <a:normAutofit/>
          </a:bodyPr>
          <a:lstStyle>
            <a:lvl1pPr>
              <a:defRPr sz="2800" b="0" i="0">
                <a:latin typeface="Gentona Light" pitchFamily="2" charset="77"/>
              </a:defRPr>
            </a:lvl1pPr>
            <a:lvl2pPr>
              <a:defRPr sz="2400" b="0" i="0">
                <a:latin typeface="Gentona Light" pitchFamily="2" charset="77"/>
              </a:defRPr>
            </a:lvl2pPr>
            <a:lvl3pPr>
              <a:defRPr sz="2000" b="0" i="0">
                <a:latin typeface="Gentona Light" pitchFamily="2" charset="77"/>
              </a:defRPr>
            </a:lvl3pPr>
            <a:lvl4pPr>
              <a:defRPr sz="1400" b="0" i="0">
                <a:latin typeface="Gentona Light" pitchFamily="2" charset="77"/>
              </a:defRPr>
            </a:lvl4pPr>
            <a:lvl5pPr>
              <a:defRPr sz="1350" b="0" i="0">
                <a:latin typeface="Gentona Light" pitchFamily="2" charset="77"/>
              </a:defRPr>
            </a:lvl5pPr>
          </a:lstStyle>
          <a:p>
            <a:pPr lvl="0"/>
            <a:r>
              <a:rPr lang="en-US" dirty="0"/>
              <a:t>Click to Add Text Here</a:t>
            </a:r>
          </a:p>
          <a:p>
            <a:pPr lvl="1"/>
            <a:r>
              <a:rPr lang="en-US" dirty="0"/>
              <a:t>Text</a:t>
            </a:r>
          </a:p>
          <a:p>
            <a:pPr lvl="2"/>
            <a:r>
              <a:rPr lang="en-US" dirty="0"/>
              <a:t>Text</a:t>
            </a:r>
          </a:p>
          <a:p>
            <a:pPr lvl="3"/>
            <a:r>
              <a:rPr lang="en-US" dirty="0"/>
              <a:t>Text</a:t>
            </a:r>
          </a:p>
          <a:p>
            <a:pPr lvl="4"/>
            <a:r>
              <a:rPr lang="en-US" dirty="0"/>
              <a:t>Text</a:t>
            </a:r>
          </a:p>
        </p:txBody>
      </p:sp>
    </p:spTree>
    <p:extLst>
      <p:ext uri="{BB962C8B-B14F-4D97-AF65-F5344CB8AC3E}">
        <p14:creationId xmlns:p14="http://schemas.microsoft.com/office/powerpoint/2010/main" val="101771866"/>
      </p:ext>
    </p:extLst>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3-Text-Blu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4" y="723355"/>
            <a:ext cx="11617797" cy="299329"/>
          </a:xfrm>
        </p:spPr>
        <p:txBody>
          <a:bodyPr lIns="0" tIns="0" rIns="0" bIns="0" anchor="t" anchorCtr="0">
            <a:noAutofit/>
          </a:bodyPr>
          <a:lstStyle>
            <a:lvl1pPr algn="l">
              <a:lnSpc>
                <a:spcPct val="90000"/>
              </a:lnSpc>
              <a:defRPr sz="3600" b="1" i="0" spc="75"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4" y="435566"/>
            <a:ext cx="11617797" cy="299317"/>
          </a:xfrm>
        </p:spPr>
        <p:txBody>
          <a:bodyPr lIns="0" tIns="0" rIns="0" bIns="0">
            <a:noAutofit/>
          </a:bodyPr>
          <a:lstStyle>
            <a:lvl1pPr marL="0" indent="0">
              <a:buNone/>
              <a:defRPr sz="900" b="1" i="1" spc="75"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chemeClr val="accent2"/>
                </a:solidFill>
              </a:rPr>
              <a:pPr/>
              <a:t>‹#›</a:t>
            </a:fld>
            <a:endParaRPr lang="en-US" sz="900"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574676" y="2000251"/>
            <a:ext cx="5521325" cy="413340"/>
          </a:xfrm>
        </p:spPr>
        <p:txBody>
          <a:bodyPr lIns="0" tIns="0" rIns="0" bIns="0">
            <a:noAutofit/>
          </a:bodyPr>
          <a:lstStyle>
            <a:lvl1pPr marL="0" indent="0">
              <a:buNone/>
              <a:defRPr sz="2400" b="1" i="0">
                <a:solidFill>
                  <a:schemeClr val="accent1"/>
                </a:solidFill>
                <a:latin typeface="Gentona Book" pitchFamily="2" charset="77"/>
              </a:defRPr>
            </a:lvl1pPr>
          </a:lstStyle>
          <a:p>
            <a:pPr lvl="0"/>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574204" y="2629393"/>
            <a:ext cx="5168229" cy="3327400"/>
          </a:xfrm>
        </p:spPr>
        <p:txBody>
          <a:bodyPr lIns="0" tIns="0" rIns="0" bIns="0">
            <a:no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800" b="0" i="0">
                <a:latin typeface="Gentona Book" pitchFamily="2" charset="77"/>
              </a:defRPr>
            </a:lvl1pPr>
            <a:lvl2pPr marL="8335" indent="0">
              <a:lnSpc>
                <a:spcPct val="100000"/>
              </a:lnSpc>
              <a:buNone/>
              <a:tabLst/>
              <a:defRPr sz="1800" b="0" i="0">
                <a:latin typeface="Gentona Book" pitchFamily="2" charset="77"/>
              </a:defRPr>
            </a:lvl2pPr>
            <a:lvl3pPr marL="8335" indent="0">
              <a:lnSpc>
                <a:spcPct val="100000"/>
              </a:lnSpc>
              <a:buNone/>
              <a:tabLst/>
              <a:defRPr sz="1800" b="0" i="0">
                <a:latin typeface="Gentona Book" pitchFamily="2" charset="77"/>
              </a:defRPr>
            </a:lvl3pPr>
            <a:lvl4pPr marL="8335" indent="0">
              <a:lnSpc>
                <a:spcPct val="100000"/>
              </a:lnSpc>
              <a:buNone/>
              <a:tabLst/>
              <a:defRPr sz="1800" b="0" i="0">
                <a:latin typeface="Gentona Book" pitchFamily="2" charset="77"/>
              </a:defRPr>
            </a:lvl4pPr>
            <a:lvl5pPr marL="8335" indent="0">
              <a:lnSpc>
                <a:spcPct val="100000"/>
              </a:lnSpc>
              <a:buNone/>
              <a:tabLst/>
              <a:defRPr sz="1800" b="0" i="0">
                <a:latin typeface="Gentona Book" pitchFamily="2" charset="77"/>
              </a:defRPr>
            </a:lvl5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4" name="Text Placeholder 12">
            <a:extLst>
              <a:ext uri="{FF2B5EF4-FFF2-40B4-BE49-F238E27FC236}">
                <a16:creationId xmlns:a16="http://schemas.microsoft.com/office/drawing/2014/main" id="{A3C8757A-241D-0240-807A-D467571482BB}"/>
              </a:ext>
            </a:extLst>
          </p:cNvPr>
          <p:cNvSpPr>
            <a:spLocks noGrp="1"/>
          </p:cNvSpPr>
          <p:nvPr>
            <p:ph type="body" sz="quarter" idx="21" hasCustomPrompt="1"/>
          </p:nvPr>
        </p:nvSpPr>
        <p:spPr>
          <a:xfrm>
            <a:off x="6145948" y="2629393"/>
            <a:ext cx="5168229" cy="3327400"/>
          </a:xfrm>
        </p:spPr>
        <p:txBody>
          <a:bodyPr lIns="0" tIns="0" rIns="0" bIns="0">
            <a:no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800" b="0" i="0">
                <a:latin typeface="Gentona Book" pitchFamily="2" charset="77"/>
              </a:defRPr>
            </a:lvl1pPr>
            <a:lvl2pPr marL="8335" indent="0">
              <a:lnSpc>
                <a:spcPct val="100000"/>
              </a:lnSpc>
              <a:buNone/>
              <a:tabLst/>
              <a:defRPr sz="1800" b="0" i="0">
                <a:latin typeface="Gentona Book" pitchFamily="2" charset="77"/>
              </a:defRPr>
            </a:lvl2pPr>
            <a:lvl3pPr marL="8335" indent="0">
              <a:lnSpc>
                <a:spcPct val="100000"/>
              </a:lnSpc>
              <a:buNone/>
              <a:tabLst/>
              <a:defRPr sz="1800" b="0" i="0">
                <a:latin typeface="Gentona Book" pitchFamily="2" charset="77"/>
              </a:defRPr>
            </a:lvl3pPr>
            <a:lvl4pPr marL="8335" indent="0">
              <a:lnSpc>
                <a:spcPct val="100000"/>
              </a:lnSpc>
              <a:buNone/>
              <a:tabLst/>
              <a:defRPr sz="1800" b="0" i="0">
                <a:latin typeface="Gentona Book" pitchFamily="2" charset="77"/>
              </a:defRPr>
            </a:lvl4pPr>
            <a:lvl5pPr marL="8335" indent="0">
              <a:lnSpc>
                <a:spcPct val="100000"/>
              </a:lnSpc>
              <a:buNone/>
              <a:tabLst/>
              <a:defRPr sz="1800" b="0" i="0">
                <a:latin typeface="Gentona Book" pitchFamily="2" charset="77"/>
              </a:defRPr>
            </a:lvl5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pic>
        <p:nvPicPr>
          <p:cNvPr id="16" name="Picture 15" descr="A picture containing outdoor, blue, high, day&#10;&#10;Description automatically generated">
            <a:extLst>
              <a:ext uri="{FF2B5EF4-FFF2-40B4-BE49-F238E27FC236}">
                <a16:creationId xmlns:a16="http://schemas.microsoft.com/office/drawing/2014/main" id="{04FFA344-6E13-7743-860E-735EE085368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299320"/>
          </a:xfrm>
          <a:prstGeom prst="rect">
            <a:avLst/>
          </a:prstGeom>
        </p:spPr>
      </p:pic>
    </p:spTree>
    <p:extLst>
      <p:ext uri="{BB962C8B-B14F-4D97-AF65-F5344CB8AC3E}">
        <p14:creationId xmlns:p14="http://schemas.microsoft.com/office/powerpoint/2010/main" val="182543558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Section Bold">
    <p:bg>
      <p:bgPr>
        <a:solidFill>
          <a:schemeClr val="accent1"/>
        </a:solidFill>
        <a:effectLst/>
      </p:bgPr>
    </p:bg>
    <p:spTree>
      <p:nvGrpSpPr>
        <p:cNvPr id="1" name=""/>
        <p:cNvGrpSpPr/>
        <p:nvPr/>
      </p:nvGrpSpPr>
      <p:grpSpPr>
        <a:xfrm>
          <a:off x="0" y="0"/>
          <a:ext cx="0" cy="0"/>
          <a:chOff x="0" y="0"/>
          <a:chExt cx="0" cy="0"/>
        </a:xfrm>
      </p:grpSpPr>
      <p:pic>
        <p:nvPicPr>
          <p:cNvPr id="34" name="object 3">
            <a:extLst>
              <a:ext uri="{FF2B5EF4-FFF2-40B4-BE49-F238E27FC236}">
                <a16:creationId xmlns:a16="http://schemas.microsoft.com/office/drawing/2014/main" id="{77281791-DA2A-A049-9BA1-827407EC60E8}"/>
              </a:ext>
            </a:extLst>
          </p:cNvPr>
          <p:cNvPicPr/>
          <p:nvPr/>
        </p:nvPicPr>
        <p:blipFill>
          <a:blip r:embed="rId2" cstate="print">
            <a:alphaModFix amt="60000"/>
          </a:blip>
          <a:stretch>
            <a:fillRect/>
          </a:stretch>
        </p:blipFill>
        <p:spPr>
          <a:xfrm>
            <a:off x="0" y="-2"/>
            <a:ext cx="12215405" cy="6858001"/>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0660" y="2721183"/>
            <a:ext cx="12090683" cy="1602589"/>
          </a:xfrm>
        </p:spPr>
        <p:txBody>
          <a:bodyPr lIns="0" tIns="0" rIns="0" bIns="0">
            <a:noAutofit/>
          </a:bodyPr>
          <a:lstStyle>
            <a:lvl1pPr algn="ctr">
              <a:lnSpc>
                <a:spcPct val="80000"/>
              </a:lnSpc>
              <a:defRPr sz="3300" b="1" i="0" spc="0" baseline="0">
                <a:solidFill>
                  <a:srgbClr val="FFFFFF"/>
                </a:solidFill>
                <a:latin typeface="Obviously Extd Blck" pitchFamily="82" charset="77"/>
              </a:defRPr>
            </a:lvl1pPr>
          </a:lstStyle>
          <a:p>
            <a:r>
              <a:rPr lang="en-US" dirty="0"/>
              <a:t>CLICK TO </a:t>
            </a:r>
            <a:br>
              <a:rPr lang="en-US" dirty="0"/>
            </a:br>
            <a:r>
              <a:rPr lang="en-US" dirty="0"/>
              <a:t>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033404" y="1984328"/>
            <a:ext cx="4125195" cy="356684"/>
          </a:xfrm>
        </p:spPr>
        <p:txBody>
          <a:bodyPr lIns="0" tIns="0" rIns="0" bIns="0">
            <a:noAutofit/>
          </a:bodyPr>
          <a:lstStyle>
            <a:lvl1pPr marL="0" indent="0" algn="ctr">
              <a:spcBef>
                <a:spcPts val="0"/>
              </a:spcBef>
              <a:buNone/>
              <a:defRPr sz="825" b="1" i="0">
                <a:solidFill>
                  <a:srgbClr val="FFFFFF"/>
                </a:solidFill>
                <a:latin typeface="Obviously Wide Semi" pitchFamily="82" charset="77"/>
              </a:defRPr>
            </a:lvl1pPr>
            <a:lvl2pPr marL="8335" indent="0" algn="ctr">
              <a:buNone/>
              <a:tabLst/>
              <a:defRPr sz="600" b="1" i="0">
                <a:solidFill>
                  <a:schemeClr val="accent1"/>
                </a:solidFill>
                <a:latin typeface="Obviously Wide Medi" pitchFamily="82" charset="77"/>
              </a:defRPr>
            </a:lvl2pPr>
            <a:lvl3pPr marL="685800" indent="0">
              <a:buNone/>
              <a:defRPr/>
            </a:lvl3pPr>
            <a:lvl4pPr marL="1028700" indent="0">
              <a:buNone/>
              <a:defRPr/>
            </a:lvl4pPr>
            <a:lvl5pPr marL="1371600" indent="0">
              <a:buNone/>
              <a:defRPr/>
            </a:lvl5pPr>
          </a:lstStyle>
          <a:p>
            <a:pPr lvl="0"/>
            <a:r>
              <a:rPr lang="en-US" dirty="0"/>
              <a:t>CLICK TO ADD SECTION NUMBER</a:t>
            </a:r>
          </a:p>
        </p:txBody>
      </p:sp>
      <p:grpSp>
        <p:nvGrpSpPr>
          <p:cNvPr id="10" name="Group 9">
            <a:extLst>
              <a:ext uri="{FF2B5EF4-FFF2-40B4-BE49-F238E27FC236}">
                <a16:creationId xmlns:a16="http://schemas.microsoft.com/office/drawing/2014/main" id="{8C327ED3-5712-7548-BB4E-7FA763E24789}"/>
              </a:ext>
            </a:extLst>
          </p:cNvPr>
          <p:cNvGrpSpPr/>
          <p:nvPr/>
        </p:nvGrpSpPr>
        <p:grpSpPr>
          <a:xfrm>
            <a:off x="5637151" y="307067"/>
            <a:ext cx="1054452" cy="6343343"/>
            <a:chOff x="5637151" y="307065"/>
            <a:chExt cx="1054452" cy="6343343"/>
          </a:xfrm>
        </p:grpSpPr>
        <p:grpSp>
          <p:nvGrpSpPr>
            <p:cNvPr id="6" name="Group 5">
              <a:extLst>
                <a:ext uri="{FF2B5EF4-FFF2-40B4-BE49-F238E27FC236}">
                  <a16:creationId xmlns:a16="http://schemas.microsoft.com/office/drawing/2014/main" id="{C4BDCFB6-C0E5-2B46-8BC5-A15442E76136}"/>
                </a:ext>
              </a:extLst>
            </p:cNvPr>
            <p:cNvGrpSpPr/>
            <p:nvPr userDrawn="1"/>
          </p:nvGrpSpPr>
          <p:grpSpPr>
            <a:xfrm>
              <a:off x="5637151" y="307065"/>
              <a:ext cx="1054452" cy="97449"/>
              <a:chOff x="5637151" y="307065"/>
              <a:chExt cx="1054452" cy="97449"/>
            </a:xfrm>
          </p:grpSpPr>
          <p:sp>
            <p:nvSpPr>
              <p:cNvPr id="85" name="object 12">
                <a:extLst>
                  <a:ext uri="{FF2B5EF4-FFF2-40B4-BE49-F238E27FC236}">
                    <a16:creationId xmlns:a16="http://schemas.microsoft.com/office/drawing/2014/main" id="{20A0BB2C-305F-2447-A3AD-8BC7CEF7C6EC}"/>
                  </a:ext>
                </a:extLst>
              </p:cNvPr>
              <p:cNvSpPr/>
              <p:nvPr/>
            </p:nvSpPr>
            <p:spPr>
              <a:xfrm rot="16200000" flipV="1">
                <a:off x="5936682" y="7534"/>
                <a:ext cx="0" cy="599062"/>
              </a:xfrm>
              <a:custGeom>
                <a:avLst/>
                <a:gdLst/>
                <a:ahLst/>
                <a:cxnLst/>
                <a:rect l="l" t="t" r="r" b="b"/>
                <a:pathLst>
                  <a:path h="1367790">
                    <a:moveTo>
                      <a:pt x="0" y="1367591"/>
                    </a:moveTo>
                    <a:lnTo>
                      <a:pt x="0" y="0"/>
                    </a:lnTo>
                  </a:path>
                </a:pathLst>
              </a:custGeom>
              <a:ln w="33936">
                <a:solidFill>
                  <a:schemeClr val="tx2"/>
                </a:solidFill>
              </a:ln>
            </p:spPr>
            <p:txBody>
              <a:bodyPr wrap="square" lIns="0" tIns="0" rIns="0" bIns="0" rtlCol="0"/>
              <a:lstStyle/>
              <a:p>
                <a:endParaRPr sz="1350"/>
              </a:p>
            </p:txBody>
          </p:sp>
          <p:sp>
            <p:nvSpPr>
              <p:cNvPr id="95" name="object 22">
                <a:extLst>
                  <a:ext uri="{FF2B5EF4-FFF2-40B4-BE49-F238E27FC236}">
                    <a16:creationId xmlns:a16="http://schemas.microsoft.com/office/drawing/2014/main" id="{4A7269EA-1929-F449-90A7-52CEFEA9788A}"/>
                  </a:ext>
                </a:extLst>
              </p:cNvPr>
              <p:cNvSpPr/>
              <p:nvPr/>
            </p:nvSpPr>
            <p:spPr>
              <a:xfrm rot="16200000" flipV="1">
                <a:off x="6392072" y="104983"/>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sz="1350"/>
              </a:p>
            </p:txBody>
          </p:sp>
        </p:grpSp>
        <p:grpSp>
          <p:nvGrpSpPr>
            <p:cNvPr id="4" name="Group 3">
              <a:extLst>
                <a:ext uri="{FF2B5EF4-FFF2-40B4-BE49-F238E27FC236}">
                  <a16:creationId xmlns:a16="http://schemas.microsoft.com/office/drawing/2014/main" id="{EA763CF8-ED67-7E4D-AD63-D891262541F8}"/>
                </a:ext>
              </a:extLst>
            </p:cNvPr>
            <p:cNvGrpSpPr/>
            <p:nvPr userDrawn="1"/>
          </p:nvGrpSpPr>
          <p:grpSpPr>
            <a:xfrm>
              <a:off x="5637151" y="748531"/>
              <a:ext cx="1054452" cy="111512"/>
              <a:chOff x="5637151" y="748531"/>
              <a:chExt cx="1054452" cy="111512"/>
            </a:xfrm>
          </p:grpSpPr>
          <p:sp>
            <p:nvSpPr>
              <p:cNvPr id="83" name="object 10">
                <a:extLst>
                  <a:ext uri="{FF2B5EF4-FFF2-40B4-BE49-F238E27FC236}">
                    <a16:creationId xmlns:a16="http://schemas.microsoft.com/office/drawing/2014/main" id="{1664A7E9-2AF1-2C41-B567-011C439AD806}"/>
                  </a:ext>
                </a:extLst>
              </p:cNvPr>
              <p:cNvSpPr/>
              <p:nvPr/>
            </p:nvSpPr>
            <p:spPr>
              <a:xfrm rot="16200000" flipV="1">
                <a:off x="5936682" y="449000"/>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sz="1350"/>
              </a:p>
            </p:txBody>
          </p:sp>
          <p:sp>
            <p:nvSpPr>
              <p:cNvPr id="103" name="object 22">
                <a:extLst>
                  <a:ext uri="{FF2B5EF4-FFF2-40B4-BE49-F238E27FC236}">
                    <a16:creationId xmlns:a16="http://schemas.microsoft.com/office/drawing/2014/main" id="{1D522858-4C50-BF49-9A8D-7FE0068CEA5D}"/>
                  </a:ext>
                </a:extLst>
              </p:cNvPr>
              <p:cNvSpPr/>
              <p:nvPr userDrawn="1"/>
            </p:nvSpPr>
            <p:spPr>
              <a:xfrm rot="16200000" flipV="1">
                <a:off x="6392072" y="489700"/>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sz="1350"/>
              </a:p>
            </p:txBody>
          </p:sp>
          <p:sp>
            <p:nvSpPr>
              <p:cNvPr id="104" name="object 10">
                <a:extLst>
                  <a:ext uri="{FF2B5EF4-FFF2-40B4-BE49-F238E27FC236}">
                    <a16:creationId xmlns:a16="http://schemas.microsoft.com/office/drawing/2014/main" id="{E6ED7C9F-DE60-6142-85FB-84183FBE46A8}"/>
                  </a:ext>
                </a:extLst>
              </p:cNvPr>
              <p:cNvSpPr/>
              <p:nvPr userDrawn="1"/>
            </p:nvSpPr>
            <p:spPr>
              <a:xfrm rot="16200000" flipV="1">
                <a:off x="5936682" y="560512"/>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sz="1350"/>
              </a:p>
            </p:txBody>
          </p:sp>
        </p:grpSp>
        <p:grpSp>
          <p:nvGrpSpPr>
            <p:cNvPr id="3" name="Group 2">
              <a:extLst>
                <a:ext uri="{FF2B5EF4-FFF2-40B4-BE49-F238E27FC236}">
                  <a16:creationId xmlns:a16="http://schemas.microsoft.com/office/drawing/2014/main" id="{82315F7F-4505-1E44-B4A9-946D338BB7F2}"/>
                </a:ext>
              </a:extLst>
            </p:cNvPr>
            <p:cNvGrpSpPr/>
            <p:nvPr userDrawn="1"/>
          </p:nvGrpSpPr>
          <p:grpSpPr>
            <a:xfrm>
              <a:off x="5637151" y="1356272"/>
              <a:ext cx="1054452" cy="18398"/>
              <a:chOff x="5637151" y="1356272"/>
              <a:chExt cx="1054452" cy="18398"/>
            </a:xfrm>
          </p:grpSpPr>
          <p:sp>
            <p:nvSpPr>
              <p:cNvPr id="105" name="object 10">
                <a:extLst>
                  <a:ext uri="{FF2B5EF4-FFF2-40B4-BE49-F238E27FC236}">
                    <a16:creationId xmlns:a16="http://schemas.microsoft.com/office/drawing/2014/main" id="{D4EC7CE9-4E7F-F44C-A86E-F5FD5BCB2D51}"/>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sz="1350"/>
              </a:p>
            </p:txBody>
          </p:sp>
          <p:sp>
            <p:nvSpPr>
              <p:cNvPr id="106" name="object 22">
                <a:extLst>
                  <a:ext uri="{FF2B5EF4-FFF2-40B4-BE49-F238E27FC236}">
                    <a16:creationId xmlns:a16="http://schemas.microsoft.com/office/drawing/2014/main" id="{28D9D4FF-0CEF-8942-AEEC-8F076767F7ED}"/>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sz="1350"/>
              </a:p>
            </p:txBody>
          </p:sp>
        </p:grpSp>
        <p:grpSp>
          <p:nvGrpSpPr>
            <p:cNvPr id="107" name="Group 106">
              <a:extLst>
                <a:ext uri="{FF2B5EF4-FFF2-40B4-BE49-F238E27FC236}">
                  <a16:creationId xmlns:a16="http://schemas.microsoft.com/office/drawing/2014/main" id="{41E81656-5DF7-4440-AEC7-8432B2D8B458}"/>
                </a:ext>
              </a:extLst>
            </p:cNvPr>
            <p:cNvGrpSpPr/>
            <p:nvPr userDrawn="1"/>
          </p:nvGrpSpPr>
          <p:grpSpPr>
            <a:xfrm>
              <a:off x="5637151" y="2332004"/>
              <a:ext cx="1054452" cy="18398"/>
              <a:chOff x="5637151" y="1356272"/>
              <a:chExt cx="1054452" cy="18398"/>
            </a:xfrm>
          </p:grpSpPr>
          <p:sp>
            <p:nvSpPr>
              <p:cNvPr id="108" name="object 10">
                <a:extLst>
                  <a:ext uri="{FF2B5EF4-FFF2-40B4-BE49-F238E27FC236}">
                    <a16:creationId xmlns:a16="http://schemas.microsoft.com/office/drawing/2014/main" id="{FC633C80-931A-6046-A86C-5B3B5E355268}"/>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sz="1350"/>
              </a:p>
            </p:txBody>
          </p:sp>
          <p:sp>
            <p:nvSpPr>
              <p:cNvPr id="109" name="object 22">
                <a:extLst>
                  <a:ext uri="{FF2B5EF4-FFF2-40B4-BE49-F238E27FC236}">
                    <a16:creationId xmlns:a16="http://schemas.microsoft.com/office/drawing/2014/main" id="{EB37AA53-B39F-5943-A2D7-62C4ED03DF8B}"/>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sz="1350"/>
              </a:p>
            </p:txBody>
          </p:sp>
        </p:grpSp>
        <p:sp>
          <p:nvSpPr>
            <p:cNvPr id="112" name="object 22">
              <a:extLst>
                <a:ext uri="{FF2B5EF4-FFF2-40B4-BE49-F238E27FC236}">
                  <a16:creationId xmlns:a16="http://schemas.microsoft.com/office/drawing/2014/main" id="{1F96AA9D-F35D-2F40-B381-567D0993ACF9}"/>
                </a:ext>
              </a:extLst>
            </p:cNvPr>
            <p:cNvSpPr/>
            <p:nvPr userDrawn="1"/>
          </p:nvSpPr>
          <p:spPr>
            <a:xfrm rot="16200000" flipV="1">
              <a:off x="5936682" y="2446740"/>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sz="1350"/>
            </a:p>
          </p:txBody>
        </p:sp>
        <p:grpSp>
          <p:nvGrpSpPr>
            <p:cNvPr id="113" name="Group 112">
              <a:extLst>
                <a:ext uri="{FF2B5EF4-FFF2-40B4-BE49-F238E27FC236}">
                  <a16:creationId xmlns:a16="http://schemas.microsoft.com/office/drawing/2014/main" id="{BA83DEA0-C7C5-4540-B125-1B8E0449CBC3}"/>
                </a:ext>
              </a:extLst>
            </p:cNvPr>
            <p:cNvGrpSpPr/>
            <p:nvPr userDrawn="1"/>
          </p:nvGrpSpPr>
          <p:grpSpPr>
            <a:xfrm flipH="1">
              <a:off x="5637151" y="4556673"/>
              <a:ext cx="1054452" cy="18398"/>
              <a:chOff x="5637151" y="1356272"/>
              <a:chExt cx="1054452" cy="18398"/>
            </a:xfrm>
          </p:grpSpPr>
          <p:sp>
            <p:nvSpPr>
              <p:cNvPr id="114" name="object 10">
                <a:extLst>
                  <a:ext uri="{FF2B5EF4-FFF2-40B4-BE49-F238E27FC236}">
                    <a16:creationId xmlns:a16="http://schemas.microsoft.com/office/drawing/2014/main" id="{FE776D9C-25DC-9B42-83DB-E2141E9301B8}"/>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sz="1350"/>
              </a:p>
            </p:txBody>
          </p:sp>
          <p:sp>
            <p:nvSpPr>
              <p:cNvPr id="115" name="object 22">
                <a:extLst>
                  <a:ext uri="{FF2B5EF4-FFF2-40B4-BE49-F238E27FC236}">
                    <a16:creationId xmlns:a16="http://schemas.microsoft.com/office/drawing/2014/main" id="{FD80E040-732F-484F-B3F0-95610A60A9D5}"/>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sz="1350"/>
              </a:p>
            </p:txBody>
          </p:sp>
        </p:grpSp>
        <p:grpSp>
          <p:nvGrpSpPr>
            <p:cNvPr id="116" name="Group 115">
              <a:extLst>
                <a:ext uri="{FF2B5EF4-FFF2-40B4-BE49-F238E27FC236}">
                  <a16:creationId xmlns:a16="http://schemas.microsoft.com/office/drawing/2014/main" id="{14B2F268-6F98-FF4A-A5EA-AF73A902AC19}"/>
                </a:ext>
              </a:extLst>
            </p:cNvPr>
            <p:cNvGrpSpPr/>
            <p:nvPr userDrawn="1"/>
          </p:nvGrpSpPr>
          <p:grpSpPr>
            <a:xfrm flipH="1">
              <a:off x="5637151" y="5071585"/>
              <a:ext cx="1054452" cy="444171"/>
              <a:chOff x="5637151" y="1285667"/>
              <a:chExt cx="1054452" cy="444171"/>
            </a:xfrm>
          </p:grpSpPr>
          <p:sp>
            <p:nvSpPr>
              <p:cNvPr id="117" name="object 10">
                <a:extLst>
                  <a:ext uri="{FF2B5EF4-FFF2-40B4-BE49-F238E27FC236}">
                    <a16:creationId xmlns:a16="http://schemas.microsoft.com/office/drawing/2014/main" id="{30C5061F-C125-CD43-96D1-11A2BAC617B0}"/>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sz="1350"/>
              </a:p>
            </p:txBody>
          </p:sp>
          <p:sp>
            <p:nvSpPr>
              <p:cNvPr id="118" name="object 22">
                <a:extLst>
                  <a:ext uri="{FF2B5EF4-FFF2-40B4-BE49-F238E27FC236}">
                    <a16:creationId xmlns:a16="http://schemas.microsoft.com/office/drawing/2014/main" id="{1A94F29D-7D47-1D49-8452-7CC51903444E}"/>
                  </a:ext>
                </a:extLst>
              </p:cNvPr>
              <p:cNvSpPr/>
              <p:nvPr userDrawn="1"/>
            </p:nvSpPr>
            <p:spPr>
              <a:xfrm rot="16200000" flipV="1">
                <a:off x="6392072" y="986136"/>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sz="1350"/>
              </a:p>
            </p:txBody>
          </p:sp>
          <p:sp>
            <p:nvSpPr>
              <p:cNvPr id="119" name="object 10">
                <a:extLst>
                  <a:ext uri="{FF2B5EF4-FFF2-40B4-BE49-F238E27FC236}">
                    <a16:creationId xmlns:a16="http://schemas.microsoft.com/office/drawing/2014/main" id="{F3062388-C474-0145-BD2D-E8A54F753687}"/>
                  </a:ext>
                </a:extLst>
              </p:cNvPr>
              <p:cNvSpPr/>
              <p:nvPr userDrawn="1"/>
            </p:nvSpPr>
            <p:spPr>
              <a:xfrm rot="16200000" flipV="1">
                <a:off x="5936682" y="1430307"/>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sz="1350"/>
              </a:p>
            </p:txBody>
          </p:sp>
          <p:sp>
            <p:nvSpPr>
              <p:cNvPr id="120" name="object 22">
                <a:extLst>
                  <a:ext uri="{FF2B5EF4-FFF2-40B4-BE49-F238E27FC236}">
                    <a16:creationId xmlns:a16="http://schemas.microsoft.com/office/drawing/2014/main" id="{20C94855-6E55-F149-A261-755035492EE9}"/>
                  </a:ext>
                </a:extLst>
              </p:cNvPr>
              <p:cNvSpPr/>
              <p:nvPr userDrawn="1"/>
            </p:nvSpPr>
            <p:spPr>
              <a:xfrm rot="16200000" flipV="1">
                <a:off x="6392072" y="1359702"/>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sz="1350"/>
              </a:p>
            </p:txBody>
          </p:sp>
        </p:grpSp>
        <p:sp>
          <p:nvSpPr>
            <p:cNvPr id="123" name="object 22">
              <a:extLst>
                <a:ext uri="{FF2B5EF4-FFF2-40B4-BE49-F238E27FC236}">
                  <a16:creationId xmlns:a16="http://schemas.microsoft.com/office/drawing/2014/main" id="{ACC052A3-7706-AA41-8350-3167E4D4EF00}"/>
                </a:ext>
              </a:extLst>
            </p:cNvPr>
            <p:cNvSpPr/>
            <p:nvPr userDrawn="1"/>
          </p:nvSpPr>
          <p:spPr>
            <a:xfrm rot="5400000" flipH="1" flipV="1">
              <a:off x="5936682" y="5521587"/>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sz="1350"/>
            </a:p>
          </p:txBody>
        </p:sp>
        <p:grpSp>
          <p:nvGrpSpPr>
            <p:cNvPr id="124" name="Group 123">
              <a:extLst>
                <a:ext uri="{FF2B5EF4-FFF2-40B4-BE49-F238E27FC236}">
                  <a16:creationId xmlns:a16="http://schemas.microsoft.com/office/drawing/2014/main" id="{48AD24F0-48FE-844F-9919-460848199908}"/>
                </a:ext>
              </a:extLst>
            </p:cNvPr>
            <p:cNvGrpSpPr/>
            <p:nvPr userDrawn="1"/>
          </p:nvGrpSpPr>
          <p:grpSpPr>
            <a:xfrm>
              <a:off x="5637151" y="6467844"/>
              <a:ext cx="1039485" cy="182564"/>
              <a:chOff x="5637151" y="1356272"/>
              <a:chExt cx="1039485" cy="182564"/>
            </a:xfrm>
          </p:grpSpPr>
          <p:sp>
            <p:nvSpPr>
              <p:cNvPr id="125" name="object 10">
                <a:extLst>
                  <a:ext uri="{FF2B5EF4-FFF2-40B4-BE49-F238E27FC236}">
                    <a16:creationId xmlns:a16="http://schemas.microsoft.com/office/drawing/2014/main" id="{9A8376C7-3A5F-0045-BC2A-6BE9415D8DF5}"/>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sz="1350"/>
              </a:p>
            </p:txBody>
          </p:sp>
          <p:sp>
            <p:nvSpPr>
              <p:cNvPr id="126" name="object 22">
                <a:extLst>
                  <a:ext uri="{FF2B5EF4-FFF2-40B4-BE49-F238E27FC236}">
                    <a16:creationId xmlns:a16="http://schemas.microsoft.com/office/drawing/2014/main" id="{F3B0EB26-764F-D648-83B0-E895796D04F2}"/>
                  </a:ext>
                </a:extLst>
              </p:cNvPr>
              <p:cNvSpPr/>
              <p:nvPr userDrawn="1"/>
            </p:nvSpPr>
            <p:spPr>
              <a:xfrm rot="16200000" flipV="1">
                <a:off x="6377105" y="1239305"/>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sz="1350"/>
              </a:p>
            </p:txBody>
          </p:sp>
        </p:grpSp>
      </p:grpSp>
      <p:sp>
        <p:nvSpPr>
          <p:cNvPr id="35" name="Slide Number Placeholder 5">
            <a:extLst>
              <a:ext uri="{FF2B5EF4-FFF2-40B4-BE49-F238E27FC236}">
                <a16:creationId xmlns:a16="http://schemas.microsoft.com/office/drawing/2014/main" id="{78A0251E-E929-4449-AC90-A2E9CBD31DCB}"/>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rgbClr val="FFFFFF"/>
                </a:solidFill>
              </a:rPr>
              <a:pPr/>
              <a:t>‹#›</a:t>
            </a:fld>
            <a:endParaRPr lang="en-US" sz="900" dirty="0">
              <a:solidFill>
                <a:srgbClr val="FFFFFF"/>
              </a:solidFill>
            </a:endParaRPr>
          </a:p>
        </p:txBody>
      </p:sp>
    </p:spTree>
    <p:extLst>
      <p:ext uri="{BB962C8B-B14F-4D97-AF65-F5344CB8AC3E}">
        <p14:creationId xmlns:p14="http://schemas.microsoft.com/office/powerpoint/2010/main" val="2135125014"/>
      </p:ext>
    </p:extLst>
  </p:cSld>
  <p:clrMapOvr>
    <a:masterClrMapping/>
  </p:clrMapOvr>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4-Text-Blu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5"/>
            <a:ext cx="11479568" cy="334671"/>
          </a:xfrm>
        </p:spPr>
        <p:txBody>
          <a:bodyPr lIns="0" tIns="0" rIns="0" bIns="0" anchor="t" anchorCtr="0">
            <a:noAutofit/>
          </a:bodyPr>
          <a:lstStyle>
            <a:lvl1pPr algn="l">
              <a:lnSpc>
                <a:spcPct val="90000"/>
              </a:lnSpc>
              <a:defRPr sz="3600" b="1" i="0" spc="75"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6"/>
            <a:ext cx="11479568" cy="334657"/>
          </a:xfrm>
        </p:spPr>
        <p:txBody>
          <a:bodyPr lIns="0" tIns="0" rIns="0" bIns="0">
            <a:noAutofit/>
          </a:bodyPr>
          <a:lstStyle>
            <a:lvl1pPr marL="0" indent="0">
              <a:buNone/>
              <a:defRPr sz="900" b="1" i="1" spc="75"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chemeClr val="accent2"/>
                </a:solidFill>
              </a:rPr>
              <a:pPr/>
              <a:t>‹#›</a:t>
            </a:fld>
            <a:endParaRPr lang="en-US" sz="900"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574676" y="2000251"/>
            <a:ext cx="5521325" cy="413340"/>
          </a:xfrm>
        </p:spPr>
        <p:txBody>
          <a:bodyPr lIns="0" tIns="0" rIns="0" bIns="0">
            <a:noAutofit/>
          </a:bodyPr>
          <a:lstStyle>
            <a:lvl1pPr marL="0" indent="0">
              <a:buNone/>
              <a:defRPr sz="2400" b="1" i="0">
                <a:solidFill>
                  <a:schemeClr val="accent1"/>
                </a:solidFill>
                <a:latin typeface="Gentona Book" pitchFamily="2" charset="77"/>
              </a:defRPr>
            </a:lvl1pPr>
          </a:lstStyle>
          <a:p>
            <a:pPr lvl="0"/>
            <a:r>
              <a:rPr lang="en-US" dirty="0"/>
              <a:t>Click to Add Section Header</a:t>
            </a:r>
          </a:p>
        </p:txBody>
      </p:sp>
      <p:sp>
        <p:nvSpPr>
          <p:cNvPr id="4" name="Text Placeholder 3">
            <a:extLst>
              <a:ext uri="{FF2B5EF4-FFF2-40B4-BE49-F238E27FC236}">
                <a16:creationId xmlns:a16="http://schemas.microsoft.com/office/drawing/2014/main" id="{3161FB7C-4023-4845-8951-9DDECD6B5AC8}"/>
              </a:ext>
            </a:extLst>
          </p:cNvPr>
          <p:cNvSpPr>
            <a:spLocks noGrp="1"/>
          </p:cNvSpPr>
          <p:nvPr>
            <p:ph type="body" sz="quarter" idx="19" hasCustomPrompt="1"/>
          </p:nvPr>
        </p:nvSpPr>
        <p:spPr>
          <a:xfrm>
            <a:off x="574676" y="2730502"/>
            <a:ext cx="5521325" cy="3865563"/>
          </a:xfrm>
        </p:spPr>
        <p:txBody>
          <a:bodyPr lIns="0" tIns="0" rIns="0" bIns="0">
            <a:noAutofit/>
          </a:bodyPr>
          <a:lstStyle>
            <a:lvl1pPr marL="8334"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b="0" i="0">
                <a:latin typeface="Gentona Book" pitchFamily="2" charset="77"/>
              </a:defRPr>
            </a:lvl1pPr>
            <a:lvl2pPr marL="135731" indent="-127397">
              <a:tabLst/>
              <a:defRPr sz="1500" b="0" i="0">
                <a:latin typeface="Gentona Book" pitchFamily="2" charset="77"/>
              </a:defRPr>
            </a:lvl2pPr>
            <a:lvl3pPr marL="135731" indent="-127397">
              <a:tabLst/>
              <a:defRPr sz="1500" b="0" i="0">
                <a:latin typeface="Gentona Book" pitchFamily="2" charset="77"/>
              </a:defRPr>
            </a:lvl3pPr>
            <a:lvl4pPr marL="135731" indent="-127397">
              <a:tabLst/>
              <a:defRPr sz="1500" b="0" i="0">
                <a:latin typeface="Gentona Book" pitchFamily="2" charset="77"/>
              </a:defRPr>
            </a:lvl4pPr>
            <a:lvl5pPr marL="135731" indent="-127397">
              <a:tabLst/>
              <a:defRPr sz="1500" b="0" i="0">
                <a:latin typeface="Gentona Book" pitchFamily="2" charset="77"/>
              </a:defRPr>
            </a:lvl5pPr>
          </a:lstStyle>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5" name="Text Placeholder 3">
            <a:extLst>
              <a:ext uri="{FF2B5EF4-FFF2-40B4-BE49-F238E27FC236}">
                <a16:creationId xmlns:a16="http://schemas.microsoft.com/office/drawing/2014/main" id="{E6B2B4E8-858F-E442-A0C0-2604E30ACC19}"/>
              </a:ext>
            </a:extLst>
          </p:cNvPr>
          <p:cNvSpPr>
            <a:spLocks noGrp="1"/>
          </p:cNvSpPr>
          <p:nvPr>
            <p:ph type="body" sz="quarter" idx="20" hasCustomPrompt="1"/>
          </p:nvPr>
        </p:nvSpPr>
        <p:spPr>
          <a:xfrm>
            <a:off x="6097652" y="2730502"/>
            <a:ext cx="5521325" cy="3865563"/>
          </a:xfrm>
        </p:spPr>
        <p:txBody>
          <a:bodyPr lIns="0" tIns="0" rIns="0" bIns="0">
            <a:noAutofit/>
          </a:bodyPr>
          <a:lstStyle>
            <a:lvl1pPr marL="8334"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b="0" i="0">
                <a:latin typeface="Gentona Book" pitchFamily="2" charset="77"/>
              </a:defRPr>
            </a:lvl1pPr>
            <a:lvl2pPr marL="135731" indent="-127397">
              <a:tabLst/>
              <a:defRPr sz="1500" b="0" i="0">
                <a:latin typeface="Gentona Book" pitchFamily="2" charset="77"/>
              </a:defRPr>
            </a:lvl2pPr>
            <a:lvl3pPr marL="135731" indent="-127397">
              <a:tabLst/>
              <a:defRPr sz="1500" b="0" i="0">
                <a:latin typeface="Gentona Book" pitchFamily="2" charset="77"/>
              </a:defRPr>
            </a:lvl3pPr>
            <a:lvl4pPr marL="135731" indent="-127397">
              <a:tabLst/>
              <a:defRPr sz="1500" b="0" i="0">
                <a:latin typeface="Gentona Book" pitchFamily="2" charset="77"/>
              </a:defRPr>
            </a:lvl4pPr>
            <a:lvl5pPr marL="135731" indent="-127397">
              <a:tabLst/>
              <a:defRPr sz="1500" b="0" i="0">
                <a:latin typeface="Gentona Book" pitchFamily="2" charset="77"/>
              </a:defRPr>
            </a:lvl5pPr>
          </a:lstStyle>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pic>
        <p:nvPicPr>
          <p:cNvPr id="16" name="Picture 15" descr="A picture containing outdoor, blue, high, day&#10;&#10;Description automatically generated">
            <a:extLst>
              <a:ext uri="{FF2B5EF4-FFF2-40B4-BE49-F238E27FC236}">
                <a16:creationId xmlns:a16="http://schemas.microsoft.com/office/drawing/2014/main" id="{E6E998BD-CB42-8C49-BB60-16C9E5F4EB0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299320"/>
          </a:xfrm>
          <a:prstGeom prst="rect">
            <a:avLst/>
          </a:prstGeom>
        </p:spPr>
      </p:pic>
    </p:spTree>
    <p:extLst>
      <p:ext uri="{BB962C8B-B14F-4D97-AF65-F5344CB8AC3E}">
        <p14:creationId xmlns:p14="http://schemas.microsoft.com/office/powerpoint/2010/main" val="2289627034"/>
      </p:ext>
    </p:extLst>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5-Text-Blu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4" y="723355"/>
            <a:ext cx="11617797" cy="299327"/>
          </a:xfrm>
        </p:spPr>
        <p:txBody>
          <a:bodyPr lIns="0" tIns="0" rIns="0" bIns="0" anchor="t" anchorCtr="0">
            <a:noAutofit/>
          </a:bodyPr>
          <a:lstStyle>
            <a:lvl1pPr algn="l">
              <a:lnSpc>
                <a:spcPct val="90000"/>
              </a:lnSpc>
              <a:defRPr sz="3600" b="1" i="0" spc="75"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4" y="435566"/>
            <a:ext cx="11617797" cy="299315"/>
          </a:xfrm>
        </p:spPr>
        <p:txBody>
          <a:bodyPr lIns="0" tIns="0" rIns="0" bIns="0">
            <a:noAutofit/>
          </a:bodyPr>
          <a:lstStyle>
            <a:lvl1pPr marL="0" indent="0">
              <a:buNone/>
              <a:defRPr sz="900" b="1" i="1" spc="75"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chemeClr val="accent2"/>
                </a:solidFill>
              </a:rPr>
              <a:pPr/>
              <a:t>‹#›</a:t>
            </a:fld>
            <a:endParaRPr lang="en-US" sz="900"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outdoor, blue, high, day&#10;&#10;Description automatically generated">
            <a:extLst>
              <a:ext uri="{FF2B5EF4-FFF2-40B4-BE49-F238E27FC236}">
                <a16:creationId xmlns:a16="http://schemas.microsoft.com/office/drawing/2014/main" id="{7C64F8DC-0AF8-D343-96F8-3403EAEA112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299320"/>
          </a:xfrm>
          <a:prstGeom prst="rect">
            <a:avLst/>
          </a:prstGeom>
        </p:spPr>
      </p:pic>
    </p:spTree>
    <p:extLst>
      <p:ext uri="{BB962C8B-B14F-4D97-AF65-F5344CB8AC3E}">
        <p14:creationId xmlns:p14="http://schemas.microsoft.com/office/powerpoint/2010/main" val="1211420170"/>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1-Text-Orang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4" y="723355"/>
            <a:ext cx="11617791" cy="341135"/>
          </a:xfrm>
        </p:spPr>
        <p:txBody>
          <a:bodyPr lIns="0" tIns="0" rIns="0" bIns="0" anchor="t" anchorCtr="0">
            <a:noAutofit/>
          </a:bodyPr>
          <a:lstStyle>
            <a:lvl1pPr algn="l">
              <a:lnSpc>
                <a:spcPct val="90000"/>
              </a:lnSpc>
              <a:defRPr sz="1350" b="1" i="0" spc="75"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4" y="435566"/>
            <a:ext cx="11617791" cy="341121"/>
          </a:xfrm>
        </p:spPr>
        <p:txBody>
          <a:bodyPr lIns="0" tIns="0" rIns="0" bIns="0">
            <a:noAutofit/>
          </a:bodyPr>
          <a:lstStyle>
            <a:lvl1pPr marL="0" indent="0">
              <a:buNone/>
              <a:defRPr sz="900" b="1" i="1" spc="75"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chemeClr val="accent2"/>
                </a:solidFill>
              </a:rPr>
              <a:pPr/>
              <a:t>‹#›</a:t>
            </a:fld>
            <a:endParaRPr lang="en-US" sz="900"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64F787-285A-BC45-970D-B12BA183E82D}"/>
              </a:ext>
            </a:extLst>
          </p:cNvPr>
          <p:cNvCxnSpPr/>
          <p:nvPr/>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574676" y="2000251"/>
            <a:ext cx="5521325" cy="413340"/>
          </a:xfrm>
        </p:spPr>
        <p:txBody>
          <a:bodyPr lIns="0" tIns="0" rIns="0" bIns="0">
            <a:noAutofit/>
          </a:bodyPr>
          <a:lstStyle>
            <a:lvl1pPr marL="0" indent="0">
              <a:buNone/>
              <a:defRPr sz="2400" b="1" i="0">
                <a:solidFill>
                  <a:schemeClr val="accent1"/>
                </a:solidFill>
                <a:latin typeface="Gentona Book" pitchFamily="2" charset="77"/>
              </a:defRPr>
            </a:lvl1pPr>
          </a:lstStyle>
          <a:p>
            <a:pPr lvl="0"/>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574204" y="2629393"/>
            <a:ext cx="5121275" cy="3327400"/>
          </a:xfrm>
        </p:spPr>
        <p:txBody>
          <a:bodyPr lIns="0" tIns="0" rIns="0" bIns="0">
            <a:no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800" b="0" i="0">
                <a:latin typeface="Gentona Book" pitchFamily="2" charset="77"/>
              </a:defRPr>
            </a:lvl1pPr>
            <a:lvl2pPr marL="8335" indent="0">
              <a:lnSpc>
                <a:spcPct val="100000"/>
              </a:lnSpc>
              <a:buNone/>
              <a:tabLst/>
              <a:defRPr sz="1800" b="0" i="0">
                <a:latin typeface="Gentona Book" pitchFamily="2" charset="77"/>
              </a:defRPr>
            </a:lvl2pPr>
            <a:lvl3pPr marL="8335" indent="0">
              <a:lnSpc>
                <a:spcPct val="100000"/>
              </a:lnSpc>
              <a:buNone/>
              <a:tabLst/>
              <a:defRPr sz="1800" b="0" i="0">
                <a:latin typeface="Gentona Book" pitchFamily="2" charset="77"/>
              </a:defRPr>
            </a:lvl3pPr>
            <a:lvl4pPr marL="8335" indent="0">
              <a:lnSpc>
                <a:spcPct val="100000"/>
              </a:lnSpc>
              <a:buNone/>
              <a:tabLst/>
              <a:defRPr sz="1800" b="0" i="0">
                <a:latin typeface="Gentona Book" pitchFamily="2" charset="77"/>
              </a:defRPr>
            </a:lvl4pPr>
            <a:lvl5pPr marL="8335" indent="0">
              <a:lnSpc>
                <a:spcPct val="100000"/>
              </a:lnSpc>
              <a:buNone/>
              <a:tabLst/>
              <a:defRPr sz="1800" b="0" i="0">
                <a:latin typeface="Gentona Book" pitchFamily="2" charset="77"/>
              </a:defRPr>
            </a:lvl5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27" name="Text Placeholder 7">
            <a:extLst>
              <a:ext uri="{FF2B5EF4-FFF2-40B4-BE49-F238E27FC236}">
                <a16:creationId xmlns:a16="http://schemas.microsoft.com/office/drawing/2014/main" id="{477777DB-EE5F-6B46-BBF8-3BCDCAC47457}"/>
              </a:ext>
            </a:extLst>
          </p:cNvPr>
          <p:cNvSpPr>
            <a:spLocks noGrp="1"/>
          </p:cNvSpPr>
          <p:nvPr>
            <p:ph type="body" sz="quarter" idx="21" hasCustomPrompt="1"/>
          </p:nvPr>
        </p:nvSpPr>
        <p:spPr>
          <a:xfrm>
            <a:off x="6760056" y="2723126"/>
            <a:ext cx="5521325" cy="341123"/>
          </a:xfrm>
        </p:spPr>
        <p:txBody>
          <a:bodyPr lIns="0" tIns="0" rIns="0" bIns="0">
            <a:noAutofit/>
          </a:bodyPr>
          <a:lstStyle>
            <a:lvl1pPr marL="0" indent="0">
              <a:buNone/>
              <a:defRPr sz="1500" b="1" i="0">
                <a:solidFill>
                  <a:schemeClr val="accent1"/>
                </a:solidFill>
                <a:latin typeface="Gentona Book" pitchFamily="2" charset="77"/>
              </a:defRPr>
            </a:lvl1pPr>
          </a:lstStyle>
          <a:p>
            <a:pPr lvl="0"/>
            <a:r>
              <a:rPr lang="en-US" dirty="0"/>
              <a:t>CLICK TO SHORTLIST HERE</a:t>
            </a:r>
          </a:p>
        </p:txBody>
      </p:sp>
      <p:sp>
        <p:nvSpPr>
          <p:cNvPr id="15" name="Text Placeholder 14">
            <a:extLst>
              <a:ext uri="{FF2B5EF4-FFF2-40B4-BE49-F238E27FC236}">
                <a16:creationId xmlns:a16="http://schemas.microsoft.com/office/drawing/2014/main" id="{21CC634B-0291-CE49-9506-827956D21E09}"/>
              </a:ext>
            </a:extLst>
          </p:cNvPr>
          <p:cNvSpPr>
            <a:spLocks noGrp="1"/>
          </p:cNvSpPr>
          <p:nvPr>
            <p:ph type="body" sz="quarter" idx="22" hasCustomPrompt="1"/>
          </p:nvPr>
        </p:nvSpPr>
        <p:spPr>
          <a:xfrm>
            <a:off x="6760057" y="3138981"/>
            <a:ext cx="4549775" cy="2817812"/>
          </a:xfrm>
        </p:spPr>
        <p:txBody>
          <a:bodyPr lIns="0" tIns="0" rIns="0" bIns="0">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50"/>
            </a:lvl1pPr>
          </a:lstStyle>
          <a:p>
            <a:pPr marL="90488" marR="0" lvl="0" indent="-90488"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list item</a:t>
            </a:r>
          </a:p>
        </p:txBody>
      </p:sp>
      <p:pic>
        <p:nvPicPr>
          <p:cNvPr id="16" name="object 3">
            <a:extLst>
              <a:ext uri="{FF2B5EF4-FFF2-40B4-BE49-F238E27FC236}">
                <a16:creationId xmlns:a16="http://schemas.microsoft.com/office/drawing/2014/main" id="{724514B4-05C7-114D-AB5D-08A111F76B0E}"/>
              </a:ext>
            </a:extLst>
          </p:cNvPr>
          <p:cNvPicPr/>
          <p:nvPr/>
        </p:nvPicPr>
        <p:blipFill>
          <a:blip r:embed="rId2" cstate="print">
            <a:alphaModFix/>
          </a:blip>
          <a:stretch>
            <a:fillRect/>
          </a:stretch>
        </p:blipFill>
        <p:spPr>
          <a:xfrm>
            <a:off x="0" y="-1"/>
            <a:ext cx="12215405" cy="299322"/>
          </a:xfrm>
          <a:prstGeom prst="rect">
            <a:avLst/>
          </a:prstGeom>
        </p:spPr>
      </p:pic>
    </p:spTree>
    <p:extLst>
      <p:ext uri="{BB962C8B-B14F-4D97-AF65-F5344CB8AC3E}">
        <p14:creationId xmlns:p14="http://schemas.microsoft.com/office/powerpoint/2010/main" val="1073527216"/>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2-Text-Orang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4" y="723354"/>
            <a:ext cx="11617797" cy="299333"/>
          </a:xfrm>
        </p:spPr>
        <p:txBody>
          <a:bodyPr lIns="0" tIns="0" rIns="0" bIns="0" anchor="t" anchorCtr="0">
            <a:noAutofit/>
          </a:bodyPr>
          <a:lstStyle>
            <a:lvl1pPr algn="l">
              <a:lnSpc>
                <a:spcPct val="90000"/>
              </a:lnSpc>
              <a:defRPr sz="1350" b="1" i="0" spc="75"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4" y="435566"/>
            <a:ext cx="11617797" cy="299321"/>
          </a:xfrm>
        </p:spPr>
        <p:txBody>
          <a:bodyPr lIns="0" tIns="0" rIns="0" bIns="0">
            <a:noAutofit/>
          </a:bodyPr>
          <a:lstStyle>
            <a:lvl1pPr marL="0" indent="0">
              <a:buNone/>
              <a:defRPr sz="900" b="1" i="1" spc="75"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chemeClr val="accent2"/>
                </a:solidFill>
              </a:rPr>
              <a:pPr/>
              <a:t>‹#›</a:t>
            </a:fld>
            <a:endParaRPr lang="en-US" sz="900"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DD69400-28DC-3D44-8BE8-C8291A41706A}"/>
              </a:ext>
            </a:extLst>
          </p:cNvPr>
          <p:cNvSpPr>
            <a:spLocks noGrp="1"/>
          </p:cNvSpPr>
          <p:nvPr>
            <p:ph type="body" sz="quarter" idx="18" hasCustomPrompt="1"/>
          </p:nvPr>
        </p:nvSpPr>
        <p:spPr>
          <a:xfrm>
            <a:off x="574203" y="2060704"/>
            <a:ext cx="10954183" cy="4167061"/>
          </a:xfrm>
        </p:spPr>
        <p:txBody>
          <a:bodyPr>
            <a:normAutofit/>
          </a:bodyPr>
          <a:lstStyle>
            <a:lvl1pPr>
              <a:defRPr sz="1350" b="0" i="0">
                <a:latin typeface="Gentona Light" pitchFamily="2" charset="77"/>
              </a:defRPr>
            </a:lvl1pPr>
            <a:lvl2pPr>
              <a:defRPr sz="1350" b="0" i="0">
                <a:latin typeface="Gentona Light" pitchFamily="2" charset="77"/>
              </a:defRPr>
            </a:lvl2pPr>
            <a:lvl3pPr>
              <a:defRPr sz="1350" b="0" i="0">
                <a:latin typeface="Gentona Light" pitchFamily="2" charset="77"/>
              </a:defRPr>
            </a:lvl3pPr>
            <a:lvl4pPr>
              <a:defRPr sz="1350" b="0" i="0">
                <a:latin typeface="Gentona Light" pitchFamily="2" charset="77"/>
              </a:defRPr>
            </a:lvl4pPr>
            <a:lvl5pPr>
              <a:defRPr sz="1350" b="0" i="0">
                <a:latin typeface="Gentona Light" pitchFamily="2" charset="77"/>
              </a:defRPr>
            </a:lvl5pPr>
          </a:lstStyle>
          <a:p>
            <a:pPr lvl="0"/>
            <a:r>
              <a:rPr lang="en-US" dirty="0"/>
              <a:t>Click to Add Text Here</a:t>
            </a:r>
          </a:p>
          <a:p>
            <a:pPr lvl="1"/>
            <a:r>
              <a:rPr lang="en-US" dirty="0"/>
              <a:t>Text</a:t>
            </a:r>
          </a:p>
          <a:p>
            <a:pPr lvl="2"/>
            <a:r>
              <a:rPr lang="en-US" dirty="0"/>
              <a:t>Text</a:t>
            </a:r>
          </a:p>
          <a:p>
            <a:pPr lvl="3"/>
            <a:r>
              <a:rPr lang="en-US" dirty="0"/>
              <a:t>Text</a:t>
            </a:r>
          </a:p>
          <a:p>
            <a:pPr lvl="4"/>
            <a:r>
              <a:rPr lang="en-US" dirty="0"/>
              <a:t>Text</a:t>
            </a:r>
          </a:p>
        </p:txBody>
      </p:sp>
      <p:pic>
        <p:nvPicPr>
          <p:cNvPr id="8" name="object 3">
            <a:extLst>
              <a:ext uri="{FF2B5EF4-FFF2-40B4-BE49-F238E27FC236}">
                <a16:creationId xmlns:a16="http://schemas.microsoft.com/office/drawing/2014/main" id="{7AC36E70-3776-1D4A-AA3D-DD480B259F8E}"/>
              </a:ext>
            </a:extLst>
          </p:cNvPr>
          <p:cNvPicPr/>
          <p:nvPr/>
        </p:nvPicPr>
        <p:blipFill>
          <a:blip r:embed="rId2" cstate="print">
            <a:alphaModFix/>
          </a:blip>
          <a:stretch>
            <a:fillRect/>
          </a:stretch>
        </p:blipFill>
        <p:spPr>
          <a:xfrm>
            <a:off x="0" y="-1"/>
            <a:ext cx="12215405" cy="299322"/>
          </a:xfrm>
          <a:prstGeom prst="rect">
            <a:avLst/>
          </a:prstGeom>
        </p:spPr>
      </p:pic>
    </p:spTree>
    <p:extLst>
      <p:ext uri="{BB962C8B-B14F-4D97-AF65-F5344CB8AC3E}">
        <p14:creationId xmlns:p14="http://schemas.microsoft.com/office/powerpoint/2010/main" val="1780733531"/>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3-Text-Orang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3"/>
            <a:ext cx="11641203" cy="299325"/>
          </a:xfrm>
        </p:spPr>
        <p:txBody>
          <a:bodyPr lIns="0" tIns="0" rIns="0" bIns="0" anchor="t" anchorCtr="0">
            <a:noAutofit/>
          </a:bodyPr>
          <a:lstStyle>
            <a:lvl1pPr algn="l">
              <a:lnSpc>
                <a:spcPct val="90000"/>
              </a:lnSpc>
              <a:defRPr sz="1350" b="1" i="0" spc="75"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6"/>
            <a:ext cx="11641203" cy="299313"/>
          </a:xfrm>
        </p:spPr>
        <p:txBody>
          <a:bodyPr lIns="0" tIns="0" rIns="0" bIns="0">
            <a:noAutofit/>
          </a:bodyPr>
          <a:lstStyle>
            <a:lvl1pPr marL="0" indent="0">
              <a:buNone/>
              <a:defRPr sz="900" b="1" i="1" spc="75"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chemeClr val="accent2"/>
                </a:solidFill>
              </a:rPr>
              <a:pPr/>
              <a:t>‹#›</a:t>
            </a:fld>
            <a:endParaRPr lang="en-US" sz="900"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574676" y="2000251"/>
            <a:ext cx="5521325" cy="413340"/>
          </a:xfrm>
        </p:spPr>
        <p:txBody>
          <a:bodyPr lIns="0" tIns="0" rIns="0" bIns="0">
            <a:noAutofit/>
          </a:bodyPr>
          <a:lstStyle>
            <a:lvl1pPr marL="0" indent="0">
              <a:buNone/>
              <a:defRPr sz="2400" b="1" i="0">
                <a:solidFill>
                  <a:schemeClr val="accent1"/>
                </a:solidFill>
                <a:latin typeface="Gentona Book" pitchFamily="2" charset="77"/>
              </a:defRPr>
            </a:lvl1pPr>
          </a:lstStyle>
          <a:p>
            <a:pPr lvl="0"/>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574204" y="2629393"/>
            <a:ext cx="5168229" cy="3327400"/>
          </a:xfrm>
        </p:spPr>
        <p:txBody>
          <a:bodyPr lIns="0" tIns="0" rIns="0" bIns="0">
            <a:no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800" b="0" i="0">
                <a:latin typeface="Gentona Book" pitchFamily="2" charset="77"/>
              </a:defRPr>
            </a:lvl1pPr>
            <a:lvl2pPr marL="8335" indent="0">
              <a:lnSpc>
                <a:spcPct val="100000"/>
              </a:lnSpc>
              <a:buNone/>
              <a:tabLst/>
              <a:defRPr sz="1800" b="0" i="0">
                <a:latin typeface="Gentona Book" pitchFamily="2" charset="77"/>
              </a:defRPr>
            </a:lvl2pPr>
            <a:lvl3pPr marL="8335" indent="0">
              <a:lnSpc>
                <a:spcPct val="100000"/>
              </a:lnSpc>
              <a:buNone/>
              <a:tabLst/>
              <a:defRPr sz="1800" b="0" i="0">
                <a:latin typeface="Gentona Book" pitchFamily="2" charset="77"/>
              </a:defRPr>
            </a:lvl3pPr>
            <a:lvl4pPr marL="8335" indent="0">
              <a:lnSpc>
                <a:spcPct val="100000"/>
              </a:lnSpc>
              <a:buNone/>
              <a:tabLst/>
              <a:defRPr sz="1800" b="0" i="0">
                <a:latin typeface="Gentona Book" pitchFamily="2" charset="77"/>
              </a:defRPr>
            </a:lvl4pPr>
            <a:lvl5pPr marL="8335" indent="0">
              <a:lnSpc>
                <a:spcPct val="100000"/>
              </a:lnSpc>
              <a:buNone/>
              <a:tabLst/>
              <a:defRPr sz="1800" b="0" i="0">
                <a:latin typeface="Gentona Book" pitchFamily="2" charset="77"/>
              </a:defRPr>
            </a:lvl5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4" name="Text Placeholder 12">
            <a:extLst>
              <a:ext uri="{FF2B5EF4-FFF2-40B4-BE49-F238E27FC236}">
                <a16:creationId xmlns:a16="http://schemas.microsoft.com/office/drawing/2014/main" id="{A3C8757A-241D-0240-807A-D467571482BB}"/>
              </a:ext>
            </a:extLst>
          </p:cNvPr>
          <p:cNvSpPr>
            <a:spLocks noGrp="1"/>
          </p:cNvSpPr>
          <p:nvPr>
            <p:ph type="body" sz="quarter" idx="21" hasCustomPrompt="1"/>
          </p:nvPr>
        </p:nvSpPr>
        <p:spPr>
          <a:xfrm>
            <a:off x="6145948" y="2629393"/>
            <a:ext cx="5168229" cy="3327400"/>
          </a:xfrm>
        </p:spPr>
        <p:txBody>
          <a:bodyPr lIns="0" tIns="0" rIns="0" bIns="0">
            <a:no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800" b="0" i="0">
                <a:latin typeface="Gentona Book" pitchFamily="2" charset="77"/>
              </a:defRPr>
            </a:lvl1pPr>
            <a:lvl2pPr marL="8335" indent="0">
              <a:lnSpc>
                <a:spcPct val="100000"/>
              </a:lnSpc>
              <a:buNone/>
              <a:tabLst/>
              <a:defRPr sz="1800" b="0" i="0">
                <a:latin typeface="Gentona Book" pitchFamily="2" charset="77"/>
              </a:defRPr>
            </a:lvl2pPr>
            <a:lvl3pPr marL="8335" indent="0">
              <a:lnSpc>
                <a:spcPct val="100000"/>
              </a:lnSpc>
              <a:buNone/>
              <a:tabLst/>
              <a:defRPr sz="1800" b="0" i="0">
                <a:latin typeface="Gentona Book" pitchFamily="2" charset="77"/>
              </a:defRPr>
            </a:lvl3pPr>
            <a:lvl4pPr marL="8335" indent="0">
              <a:lnSpc>
                <a:spcPct val="100000"/>
              </a:lnSpc>
              <a:buNone/>
              <a:tabLst/>
              <a:defRPr sz="1800" b="0" i="0">
                <a:latin typeface="Gentona Book" pitchFamily="2" charset="77"/>
              </a:defRPr>
            </a:lvl4pPr>
            <a:lvl5pPr marL="8335" indent="0">
              <a:lnSpc>
                <a:spcPct val="100000"/>
              </a:lnSpc>
              <a:buNone/>
              <a:tabLst/>
              <a:defRPr sz="1800" b="0" i="0">
                <a:latin typeface="Gentona Book" pitchFamily="2" charset="77"/>
              </a:defRPr>
            </a:lvl5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pic>
        <p:nvPicPr>
          <p:cNvPr id="10" name="object 3">
            <a:extLst>
              <a:ext uri="{FF2B5EF4-FFF2-40B4-BE49-F238E27FC236}">
                <a16:creationId xmlns:a16="http://schemas.microsoft.com/office/drawing/2014/main" id="{992E2405-AB9E-7349-B0F4-2DAC421102D1}"/>
              </a:ext>
            </a:extLst>
          </p:cNvPr>
          <p:cNvPicPr/>
          <p:nvPr/>
        </p:nvPicPr>
        <p:blipFill>
          <a:blip r:embed="rId2" cstate="print">
            <a:alphaModFix/>
          </a:blip>
          <a:stretch>
            <a:fillRect/>
          </a:stretch>
        </p:blipFill>
        <p:spPr>
          <a:xfrm>
            <a:off x="0" y="-1"/>
            <a:ext cx="12215405" cy="299322"/>
          </a:xfrm>
          <a:prstGeom prst="rect">
            <a:avLst/>
          </a:prstGeom>
        </p:spPr>
      </p:pic>
    </p:spTree>
    <p:extLst>
      <p:ext uri="{BB962C8B-B14F-4D97-AF65-F5344CB8AC3E}">
        <p14:creationId xmlns:p14="http://schemas.microsoft.com/office/powerpoint/2010/main" val="1501718699"/>
      </p:ext>
    </p:extLst>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4-Text-Orang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4" y="723353"/>
            <a:ext cx="11617797" cy="334682"/>
          </a:xfrm>
        </p:spPr>
        <p:txBody>
          <a:bodyPr lIns="0" tIns="0" rIns="0" bIns="0" anchor="t" anchorCtr="0">
            <a:noAutofit/>
          </a:bodyPr>
          <a:lstStyle>
            <a:lvl1pPr algn="l">
              <a:lnSpc>
                <a:spcPct val="90000"/>
              </a:lnSpc>
              <a:defRPr sz="1350" b="1" i="0" spc="75"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4" y="435565"/>
            <a:ext cx="11617797" cy="334668"/>
          </a:xfrm>
        </p:spPr>
        <p:txBody>
          <a:bodyPr lIns="0" tIns="0" rIns="0" bIns="0">
            <a:noAutofit/>
          </a:bodyPr>
          <a:lstStyle>
            <a:lvl1pPr marL="0" indent="0">
              <a:buNone/>
              <a:defRPr sz="900" b="1" i="1" spc="75"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chemeClr val="accent2"/>
                </a:solidFill>
              </a:rPr>
              <a:pPr/>
              <a:t>‹#›</a:t>
            </a:fld>
            <a:endParaRPr lang="en-US" sz="900"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574676" y="2000251"/>
            <a:ext cx="5521325" cy="413340"/>
          </a:xfrm>
        </p:spPr>
        <p:txBody>
          <a:bodyPr lIns="0" tIns="0" rIns="0" bIns="0">
            <a:noAutofit/>
          </a:bodyPr>
          <a:lstStyle>
            <a:lvl1pPr marL="0" indent="0">
              <a:buNone/>
              <a:defRPr sz="2400" b="1" i="0">
                <a:solidFill>
                  <a:schemeClr val="accent1"/>
                </a:solidFill>
                <a:latin typeface="Gentona Book" pitchFamily="2" charset="77"/>
              </a:defRPr>
            </a:lvl1pPr>
          </a:lstStyle>
          <a:p>
            <a:pPr lvl="0"/>
            <a:r>
              <a:rPr lang="en-US" dirty="0"/>
              <a:t>Click to Add Section Header</a:t>
            </a:r>
          </a:p>
        </p:txBody>
      </p:sp>
      <p:sp>
        <p:nvSpPr>
          <p:cNvPr id="4" name="Text Placeholder 3">
            <a:extLst>
              <a:ext uri="{FF2B5EF4-FFF2-40B4-BE49-F238E27FC236}">
                <a16:creationId xmlns:a16="http://schemas.microsoft.com/office/drawing/2014/main" id="{3161FB7C-4023-4845-8951-9DDECD6B5AC8}"/>
              </a:ext>
            </a:extLst>
          </p:cNvPr>
          <p:cNvSpPr>
            <a:spLocks noGrp="1"/>
          </p:cNvSpPr>
          <p:nvPr>
            <p:ph type="body" sz="quarter" idx="19" hasCustomPrompt="1"/>
          </p:nvPr>
        </p:nvSpPr>
        <p:spPr>
          <a:xfrm>
            <a:off x="574676" y="2730502"/>
            <a:ext cx="5521325" cy="3865563"/>
          </a:xfrm>
        </p:spPr>
        <p:txBody>
          <a:bodyPr lIns="0" tIns="0" rIns="0" bIns="0">
            <a:noAutofit/>
          </a:bodyPr>
          <a:lstStyle>
            <a:lvl1pPr marL="8334"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b="0" i="0">
                <a:latin typeface="Gentona Book" pitchFamily="2" charset="77"/>
              </a:defRPr>
            </a:lvl1pPr>
            <a:lvl2pPr marL="135731" indent="-127397">
              <a:tabLst/>
              <a:defRPr sz="1500" b="0" i="0">
                <a:latin typeface="Gentona Book" pitchFamily="2" charset="77"/>
              </a:defRPr>
            </a:lvl2pPr>
            <a:lvl3pPr marL="135731" indent="-127397">
              <a:tabLst/>
              <a:defRPr sz="1500" b="0" i="0">
                <a:latin typeface="Gentona Book" pitchFamily="2" charset="77"/>
              </a:defRPr>
            </a:lvl3pPr>
            <a:lvl4pPr marL="135731" indent="-127397">
              <a:tabLst/>
              <a:defRPr sz="1500" b="0" i="0">
                <a:latin typeface="Gentona Book" pitchFamily="2" charset="77"/>
              </a:defRPr>
            </a:lvl4pPr>
            <a:lvl5pPr marL="135731" indent="-127397">
              <a:tabLst/>
              <a:defRPr sz="1500" b="0" i="0">
                <a:latin typeface="Gentona Book" pitchFamily="2" charset="77"/>
              </a:defRPr>
            </a:lvl5pPr>
          </a:lstStyle>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5" name="Text Placeholder 3">
            <a:extLst>
              <a:ext uri="{FF2B5EF4-FFF2-40B4-BE49-F238E27FC236}">
                <a16:creationId xmlns:a16="http://schemas.microsoft.com/office/drawing/2014/main" id="{E6B2B4E8-858F-E442-A0C0-2604E30ACC19}"/>
              </a:ext>
            </a:extLst>
          </p:cNvPr>
          <p:cNvSpPr>
            <a:spLocks noGrp="1"/>
          </p:cNvSpPr>
          <p:nvPr>
            <p:ph type="body" sz="quarter" idx="20" hasCustomPrompt="1"/>
          </p:nvPr>
        </p:nvSpPr>
        <p:spPr>
          <a:xfrm>
            <a:off x="6097652" y="2730502"/>
            <a:ext cx="5521325" cy="3865563"/>
          </a:xfrm>
        </p:spPr>
        <p:txBody>
          <a:bodyPr lIns="0" tIns="0" rIns="0" bIns="0">
            <a:noAutofit/>
          </a:bodyPr>
          <a:lstStyle>
            <a:lvl1pPr marL="8334"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b="0" i="0">
                <a:latin typeface="Gentona Book" pitchFamily="2" charset="77"/>
              </a:defRPr>
            </a:lvl1pPr>
            <a:lvl2pPr marL="135731" indent="-127397">
              <a:tabLst/>
              <a:defRPr sz="1500" b="0" i="0">
                <a:latin typeface="Gentona Book" pitchFamily="2" charset="77"/>
              </a:defRPr>
            </a:lvl2pPr>
            <a:lvl3pPr marL="135731" indent="-127397">
              <a:tabLst/>
              <a:defRPr sz="1500" b="0" i="0">
                <a:latin typeface="Gentona Book" pitchFamily="2" charset="77"/>
              </a:defRPr>
            </a:lvl3pPr>
            <a:lvl4pPr marL="135731" indent="-127397">
              <a:tabLst/>
              <a:defRPr sz="1500" b="0" i="0">
                <a:latin typeface="Gentona Book" pitchFamily="2" charset="77"/>
              </a:defRPr>
            </a:lvl4pPr>
            <a:lvl5pPr marL="135731" indent="-127397">
              <a:tabLst/>
              <a:defRPr sz="1500" b="0" i="0">
                <a:latin typeface="Gentona Book" pitchFamily="2" charset="77"/>
              </a:defRPr>
            </a:lvl5pPr>
          </a:lstStyle>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marL="135731" marR="0" lvl="0" indent="-127397"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pic>
        <p:nvPicPr>
          <p:cNvPr id="10" name="object 3">
            <a:extLst>
              <a:ext uri="{FF2B5EF4-FFF2-40B4-BE49-F238E27FC236}">
                <a16:creationId xmlns:a16="http://schemas.microsoft.com/office/drawing/2014/main" id="{B1966049-FED7-A542-B1B0-E243E4318E58}"/>
              </a:ext>
            </a:extLst>
          </p:cNvPr>
          <p:cNvPicPr/>
          <p:nvPr/>
        </p:nvPicPr>
        <p:blipFill>
          <a:blip r:embed="rId2" cstate="print">
            <a:alphaModFix/>
          </a:blip>
          <a:stretch>
            <a:fillRect/>
          </a:stretch>
        </p:blipFill>
        <p:spPr>
          <a:xfrm>
            <a:off x="0" y="-1"/>
            <a:ext cx="12215405" cy="299322"/>
          </a:xfrm>
          <a:prstGeom prst="rect">
            <a:avLst/>
          </a:prstGeom>
        </p:spPr>
      </p:pic>
    </p:spTree>
    <p:extLst>
      <p:ext uri="{BB962C8B-B14F-4D97-AF65-F5344CB8AC3E}">
        <p14:creationId xmlns:p14="http://schemas.microsoft.com/office/powerpoint/2010/main" val="914561821"/>
      </p:ext>
    </p:extLst>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5-Text-Orang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4" y="723353"/>
            <a:ext cx="11617797" cy="313740"/>
          </a:xfrm>
        </p:spPr>
        <p:txBody>
          <a:bodyPr lIns="0" tIns="0" rIns="0" bIns="0" anchor="t" anchorCtr="0">
            <a:noAutofit/>
          </a:bodyPr>
          <a:lstStyle>
            <a:lvl1pPr algn="l">
              <a:lnSpc>
                <a:spcPct val="90000"/>
              </a:lnSpc>
              <a:defRPr sz="1350" b="1" i="0" spc="75"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4" y="435566"/>
            <a:ext cx="11617797" cy="313727"/>
          </a:xfrm>
        </p:spPr>
        <p:txBody>
          <a:bodyPr lIns="0" tIns="0" rIns="0" bIns="0">
            <a:noAutofit/>
          </a:bodyPr>
          <a:lstStyle>
            <a:lvl1pPr marL="0" indent="0">
              <a:buNone/>
              <a:defRPr sz="900" b="1" i="1" spc="75"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chemeClr val="accent2"/>
                </a:solidFill>
              </a:rPr>
              <a:pPr/>
              <a:t>‹#›</a:t>
            </a:fld>
            <a:endParaRPr lang="en-US" sz="900"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11" name="object 3">
            <a:extLst>
              <a:ext uri="{FF2B5EF4-FFF2-40B4-BE49-F238E27FC236}">
                <a16:creationId xmlns:a16="http://schemas.microsoft.com/office/drawing/2014/main" id="{4607F7FB-97DA-B34E-B954-D2BBAF88428A}"/>
              </a:ext>
            </a:extLst>
          </p:cNvPr>
          <p:cNvPicPr/>
          <p:nvPr/>
        </p:nvPicPr>
        <p:blipFill>
          <a:blip r:embed="rId2" cstate="print">
            <a:alphaModFix/>
          </a:blip>
          <a:stretch>
            <a:fillRect/>
          </a:stretch>
        </p:blipFill>
        <p:spPr>
          <a:xfrm>
            <a:off x="0" y="-1"/>
            <a:ext cx="12215405" cy="299322"/>
          </a:xfrm>
          <a:prstGeom prst="rect">
            <a:avLst/>
          </a:prstGeom>
        </p:spPr>
      </p:pic>
    </p:spTree>
    <p:extLst>
      <p:ext uri="{BB962C8B-B14F-4D97-AF65-F5344CB8AC3E}">
        <p14:creationId xmlns:p14="http://schemas.microsoft.com/office/powerpoint/2010/main" val="2172626530"/>
      </p:ext>
    </p:extLst>
  </p:cSld>
  <p:clrMapOvr>
    <a:masterClrMapping/>
  </p:clrMapOvr>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C72FFF7-5E1A-ED4B-9880-F872EAF5CA0D}"/>
              </a:ext>
            </a:extLst>
          </p:cNvPr>
          <p:cNvSpPr>
            <a:spLocks noGrp="1"/>
          </p:cNvSpPr>
          <p:nvPr>
            <p:ph type="body" sz="quarter" idx="10" hasCustomPrompt="1"/>
          </p:nvPr>
        </p:nvSpPr>
        <p:spPr>
          <a:xfrm>
            <a:off x="1066802" y="1211265"/>
            <a:ext cx="10152063" cy="693737"/>
          </a:xfrm>
          <a:prstGeom prst="rect">
            <a:avLst/>
          </a:prstGeom>
        </p:spPr>
        <p:txBody>
          <a:bodyPr/>
          <a:lstStyle>
            <a:lvl1pPr algn="ctr">
              <a:defRPr sz="3300" cap="all" baseline="0">
                <a:solidFill>
                  <a:srgbClr val="00478B"/>
                </a:solidFill>
                <a:latin typeface="Times New Roman" panose="02020603050405020304" pitchFamily="18" charset="0"/>
                <a:cs typeface="Times New Roman" panose="02020603050405020304" pitchFamily="18" charset="0"/>
              </a:defRPr>
            </a:lvl1pPr>
          </a:lstStyle>
          <a:p>
            <a:pPr lvl="0"/>
            <a:r>
              <a:rPr lang="en-US" dirty="0"/>
              <a:t>Edit Master title</a:t>
            </a:r>
          </a:p>
        </p:txBody>
      </p:sp>
      <p:sp>
        <p:nvSpPr>
          <p:cNvPr id="14" name="Text Placeholder 13">
            <a:extLst>
              <a:ext uri="{FF2B5EF4-FFF2-40B4-BE49-F238E27FC236}">
                <a16:creationId xmlns:a16="http://schemas.microsoft.com/office/drawing/2014/main" id="{56B73907-9529-B544-8E93-031C2A86AFED}"/>
              </a:ext>
            </a:extLst>
          </p:cNvPr>
          <p:cNvSpPr>
            <a:spLocks noGrp="1"/>
          </p:cNvSpPr>
          <p:nvPr>
            <p:ph type="body" sz="quarter" idx="11" hasCustomPrompt="1"/>
          </p:nvPr>
        </p:nvSpPr>
        <p:spPr>
          <a:xfrm>
            <a:off x="1066802" y="2133601"/>
            <a:ext cx="10152063" cy="482600"/>
          </a:xfrm>
          <a:prstGeom prst="rect">
            <a:avLst/>
          </a:prstGeom>
        </p:spPr>
        <p:txBody>
          <a:bodyPr/>
          <a:lstStyle>
            <a:lvl1pPr algn="ctr">
              <a:defRPr sz="2100" b="0" i="1">
                <a:latin typeface="Times New Roman" panose="02020603050405020304" pitchFamily="18" charset="0"/>
                <a:cs typeface="Times New Roman" panose="02020603050405020304" pitchFamily="18" charset="0"/>
              </a:defRPr>
            </a:lvl1pPr>
            <a:lvl2pPr algn="ctr">
              <a:defRPr sz="2100" b="0"/>
            </a:lvl2pPr>
            <a:lvl3pPr algn="ctr">
              <a:defRPr sz="2100" b="0"/>
            </a:lvl3pPr>
            <a:lvl4pPr algn="ctr">
              <a:defRPr sz="2100" b="0"/>
            </a:lvl4pPr>
            <a:lvl5pPr algn="ctr">
              <a:defRPr sz="2100" b="0"/>
            </a:lvl5pPr>
          </a:lstStyle>
          <a:p>
            <a:pPr lvl="0"/>
            <a:r>
              <a:rPr lang="en-US" dirty="0"/>
              <a:t>Edit Master subhead</a:t>
            </a:r>
          </a:p>
        </p:txBody>
      </p:sp>
      <p:sp>
        <p:nvSpPr>
          <p:cNvPr id="15" name="Text Placeholder 13">
            <a:extLst>
              <a:ext uri="{FF2B5EF4-FFF2-40B4-BE49-F238E27FC236}">
                <a16:creationId xmlns:a16="http://schemas.microsoft.com/office/drawing/2014/main" id="{ADF390C3-9754-004B-987E-BEEDE7BAA284}"/>
              </a:ext>
            </a:extLst>
          </p:cNvPr>
          <p:cNvSpPr>
            <a:spLocks noGrp="1"/>
          </p:cNvSpPr>
          <p:nvPr>
            <p:ph type="body" sz="quarter" idx="12" hasCustomPrompt="1"/>
          </p:nvPr>
        </p:nvSpPr>
        <p:spPr>
          <a:xfrm>
            <a:off x="1066801" y="5232403"/>
            <a:ext cx="3767667" cy="330199"/>
          </a:xfrm>
          <a:prstGeom prst="rect">
            <a:avLst/>
          </a:prstGeom>
        </p:spPr>
        <p:txBody>
          <a:bodyPr/>
          <a:lstStyle>
            <a:lvl1pPr algn="ctr">
              <a:defRPr sz="1500" b="1">
                <a:latin typeface="Times New Roman" panose="02020603050405020304" pitchFamily="18" charset="0"/>
                <a:cs typeface="Times New Roman" panose="02020603050405020304" pitchFamily="18" charset="0"/>
              </a:defRPr>
            </a:lvl1pPr>
            <a:lvl2pPr algn="ctr">
              <a:defRPr sz="2100" b="0"/>
            </a:lvl2pPr>
            <a:lvl3pPr algn="ctr">
              <a:defRPr sz="2100" b="0"/>
            </a:lvl3pPr>
            <a:lvl4pPr algn="ctr">
              <a:defRPr sz="2100" b="0"/>
            </a:lvl4pPr>
            <a:lvl5pPr algn="ctr">
              <a:defRPr sz="2100" b="0"/>
            </a:lvl5pPr>
          </a:lstStyle>
          <a:p>
            <a:pPr lvl="0"/>
            <a:r>
              <a:rPr lang="en-US" dirty="0"/>
              <a:t>Edit Master Presenter Name</a:t>
            </a:r>
          </a:p>
        </p:txBody>
      </p:sp>
      <p:sp>
        <p:nvSpPr>
          <p:cNvPr id="16" name="Text Placeholder 13">
            <a:extLst>
              <a:ext uri="{FF2B5EF4-FFF2-40B4-BE49-F238E27FC236}">
                <a16:creationId xmlns:a16="http://schemas.microsoft.com/office/drawing/2014/main" id="{7538426D-308F-F148-8953-F7F2FAB2062D}"/>
              </a:ext>
            </a:extLst>
          </p:cNvPr>
          <p:cNvSpPr>
            <a:spLocks noGrp="1"/>
          </p:cNvSpPr>
          <p:nvPr>
            <p:ph type="body" sz="quarter" idx="13" hasCustomPrompt="1"/>
          </p:nvPr>
        </p:nvSpPr>
        <p:spPr>
          <a:xfrm>
            <a:off x="1066801" y="5638803"/>
            <a:ext cx="3767667" cy="330199"/>
          </a:xfrm>
          <a:prstGeom prst="rect">
            <a:avLst/>
          </a:prstGeom>
        </p:spPr>
        <p:txBody>
          <a:bodyPr/>
          <a:lstStyle>
            <a:lvl1pPr algn="ctr">
              <a:defRPr sz="1500" b="0">
                <a:latin typeface="Times New Roman" panose="02020603050405020304" pitchFamily="18" charset="0"/>
                <a:cs typeface="Times New Roman" panose="02020603050405020304" pitchFamily="18" charset="0"/>
              </a:defRPr>
            </a:lvl1pPr>
            <a:lvl2pPr algn="ctr">
              <a:defRPr sz="2100" b="0"/>
            </a:lvl2pPr>
            <a:lvl3pPr algn="ctr">
              <a:defRPr sz="2100" b="0"/>
            </a:lvl3pPr>
            <a:lvl4pPr algn="ctr">
              <a:defRPr sz="2100" b="0"/>
            </a:lvl4pPr>
            <a:lvl5pPr algn="ctr">
              <a:defRPr sz="2100" b="0"/>
            </a:lvl5pPr>
          </a:lstStyle>
          <a:p>
            <a:pPr lvl="0"/>
            <a:r>
              <a:rPr lang="en-US" dirty="0"/>
              <a:t>Edit Master Presenter Title</a:t>
            </a:r>
          </a:p>
        </p:txBody>
      </p:sp>
      <p:sp>
        <p:nvSpPr>
          <p:cNvPr id="17" name="Text Placeholder 13">
            <a:extLst>
              <a:ext uri="{FF2B5EF4-FFF2-40B4-BE49-F238E27FC236}">
                <a16:creationId xmlns:a16="http://schemas.microsoft.com/office/drawing/2014/main" id="{9F7844A5-E2BA-A041-8829-88288F7CD983}"/>
              </a:ext>
            </a:extLst>
          </p:cNvPr>
          <p:cNvSpPr>
            <a:spLocks noGrp="1"/>
          </p:cNvSpPr>
          <p:nvPr>
            <p:ph type="body" sz="quarter" idx="14" hasCustomPrompt="1"/>
          </p:nvPr>
        </p:nvSpPr>
        <p:spPr>
          <a:xfrm>
            <a:off x="7451197" y="5232403"/>
            <a:ext cx="3767667" cy="330199"/>
          </a:xfrm>
          <a:prstGeom prst="rect">
            <a:avLst/>
          </a:prstGeom>
        </p:spPr>
        <p:txBody>
          <a:bodyPr/>
          <a:lstStyle>
            <a:lvl1pPr algn="ctr">
              <a:defRPr sz="1500" b="1">
                <a:latin typeface="Times New Roman" panose="02020603050405020304" pitchFamily="18" charset="0"/>
                <a:cs typeface="Times New Roman" panose="02020603050405020304" pitchFamily="18" charset="0"/>
              </a:defRPr>
            </a:lvl1pPr>
            <a:lvl2pPr algn="ctr">
              <a:defRPr sz="2100" b="0"/>
            </a:lvl2pPr>
            <a:lvl3pPr algn="ctr">
              <a:defRPr sz="2100" b="0"/>
            </a:lvl3pPr>
            <a:lvl4pPr algn="ctr">
              <a:defRPr sz="2100" b="0"/>
            </a:lvl4pPr>
            <a:lvl5pPr algn="ctr">
              <a:defRPr sz="2100" b="0"/>
            </a:lvl5pPr>
          </a:lstStyle>
          <a:p>
            <a:pPr lvl="0"/>
            <a:r>
              <a:rPr lang="en-US" dirty="0"/>
              <a:t>Edit Master Presenter Name</a:t>
            </a:r>
          </a:p>
        </p:txBody>
      </p:sp>
      <p:sp>
        <p:nvSpPr>
          <p:cNvPr id="18" name="Text Placeholder 13">
            <a:extLst>
              <a:ext uri="{FF2B5EF4-FFF2-40B4-BE49-F238E27FC236}">
                <a16:creationId xmlns:a16="http://schemas.microsoft.com/office/drawing/2014/main" id="{F97C2823-E1A3-304C-AFDD-0F555110F968}"/>
              </a:ext>
            </a:extLst>
          </p:cNvPr>
          <p:cNvSpPr>
            <a:spLocks noGrp="1"/>
          </p:cNvSpPr>
          <p:nvPr>
            <p:ph type="body" sz="quarter" idx="15" hasCustomPrompt="1"/>
          </p:nvPr>
        </p:nvSpPr>
        <p:spPr>
          <a:xfrm>
            <a:off x="7451197" y="5638803"/>
            <a:ext cx="3767667" cy="330199"/>
          </a:xfrm>
          <a:prstGeom prst="rect">
            <a:avLst/>
          </a:prstGeom>
        </p:spPr>
        <p:txBody>
          <a:bodyPr/>
          <a:lstStyle>
            <a:lvl1pPr algn="ctr">
              <a:defRPr sz="1500" b="0">
                <a:latin typeface="Times New Roman" panose="02020603050405020304" pitchFamily="18" charset="0"/>
                <a:cs typeface="Times New Roman" panose="02020603050405020304" pitchFamily="18" charset="0"/>
              </a:defRPr>
            </a:lvl1pPr>
            <a:lvl2pPr algn="ctr">
              <a:defRPr sz="2100" b="0"/>
            </a:lvl2pPr>
            <a:lvl3pPr algn="ctr">
              <a:defRPr sz="2100" b="0"/>
            </a:lvl3pPr>
            <a:lvl4pPr algn="ctr">
              <a:defRPr sz="2100" b="0"/>
            </a:lvl4pPr>
            <a:lvl5pPr algn="ctr">
              <a:defRPr sz="2100" b="0"/>
            </a:lvl5pPr>
          </a:lstStyle>
          <a:p>
            <a:pPr lvl="0"/>
            <a:r>
              <a:rPr lang="en-US" dirty="0"/>
              <a:t>Edit Master Presenter Title</a:t>
            </a:r>
          </a:p>
        </p:txBody>
      </p:sp>
    </p:spTree>
    <p:extLst>
      <p:ext uri="{BB962C8B-B14F-4D97-AF65-F5344CB8AC3E}">
        <p14:creationId xmlns:p14="http://schemas.microsoft.com/office/powerpoint/2010/main" val="3830930207"/>
      </p:ext>
    </p:extLst>
  </p:cSld>
  <p:clrMapOvr>
    <a:masterClrMapping/>
  </p:clrMapOvr>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Title and Bullet Content">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5588000" y="-4318000"/>
            <a:ext cx="914400" cy="10464800"/>
          </a:xfrm>
          <a:prstGeom prst="rect">
            <a:avLst/>
          </a:prstGeom>
        </p:spPr>
        <p:txBody>
          <a:bodyPr vert="vert">
            <a:noAutofit/>
          </a:bodyPr>
          <a:lstStyle>
            <a:lvl1pPr>
              <a:defRPr sz="4400" cap="none" baseline="0">
                <a:solidFill>
                  <a:srgbClr val="00478B"/>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Text Placeholder 5"/>
          <p:cNvSpPr>
            <a:spLocks noGrp="1"/>
          </p:cNvSpPr>
          <p:nvPr>
            <p:ph type="body" sz="quarter" idx="11"/>
          </p:nvPr>
        </p:nvSpPr>
        <p:spPr>
          <a:xfrm>
            <a:off x="812800" y="1828800"/>
            <a:ext cx="10464800" cy="4645152"/>
          </a:xfrm>
          <a:prstGeom prst="rect">
            <a:avLst/>
          </a:prstGeom>
        </p:spPr>
        <p:txBody>
          <a:bodyPr/>
          <a:lstStyle>
            <a:lvl1pPr marL="347472" indent="-347472">
              <a:buFont typeface="Arial" panose="020B0604020202020204" pitchFamily="34" charset="0"/>
              <a:buChar char="•"/>
              <a:defRPr sz="2800">
                <a:latin typeface="Times New Roman" panose="02020603050405020304" pitchFamily="18" charset="0"/>
                <a:cs typeface="Times New Roman" panose="02020603050405020304" pitchFamily="18" charset="0"/>
              </a:defRPr>
            </a:lvl1pPr>
            <a:lvl2pPr>
              <a:defRPr sz="2800"/>
            </a:lvl2pPr>
            <a:lvl3pPr>
              <a:defRPr sz="2800"/>
            </a:lvl3pPr>
            <a:lvl4pPr>
              <a:defRPr sz="2800"/>
            </a:lvl4pPr>
            <a:lvl5pPr>
              <a:defRPr sz="2800"/>
            </a:lvl5pPr>
          </a:lstStyle>
          <a:p>
            <a:pPr lvl="0"/>
            <a:r>
              <a:rPr lang="en-US" dirty="0"/>
              <a:t>Edit Master text styles</a:t>
            </a:r>
          </a:p>
        </p:txBody>
      </p:sp>
    </p:spTree>
    <p:extLst>
      <p:ext uri="{BB962C8B-B14F-4D97-AF65-F5344CB8AC3E}">
        <p14:creationId xmlns:p14="http://schemas.microsoft.com/office/powerpoint/2010/main" val="36511832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58800"/>
            <a:ext cx="10515600" cy="1131888"/>
          </a:xfrm>
          <a:prstGeom prst="rect">
            <a:avLst/>
          </a:prstGeom>
        </p:spPr>
        <p:txBody>
          <a:bodyPr/>
          <a:lstStyle>
            <a:lvl1pPr>
              <a:defRPr b="1" cap="all" baseline="0">
                <a:solidFill>
                  <a:srgbClr val="00478B"/>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marL="257175" indent="-257175" algn="l">
              <a:buFont typeface="Arial" panose="020B0604020202020204" pitchFamily="34" charset="0"/>
              <a:buChar char="•"/>
              <a:defRPr sz="2200">
                <a:latin typeface="Times New Roman" panose="02020603050405020304" pitchFamily="18" charset="0"/>
                <a:cs typeface="Times New Roman" panose="02020603050405020304" pitchFamily="18" charset="0"/>
              </a:defRPr>
            </a:lvl1pPr>
            <a:lvl2pPr marL="600075" indent="-257175" algn="l">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marL="942975" indent="-257175" algn="l">
              <a:buFont typeface="Arial" panose="020B0604020202020204" pitchFamily="34" charset="0"/>
              <a:buChar char="•"/>
              <a:defRPr sz="1800">
                <a:latin typeface="Times New Roman" panose="02020603050405020304" pitchFamily="18" charset="0"/>
                <a:cs typeface="Times New Roman" panose="02020603050405020304" pitchFamily="18" charset="0"/>
              </a:defRPr>
            </a:lvl3pPr>
            <a:lvl4pPr marL="1243013" indent="-214313" algn="l">
              <a:buFont typeface="Arial" panose="020B0604020202020204" pitchFamily="34" charset="0"/>
              <a:buChar char="•"/>
              <a:defRPr sz="1500">
                <a:latin typeface="Times New Roman" panose="02020603050405020304" pitchFamily="18" charset="0"/>
                <a:cs typeface="Times New Roman" panose="02020603050405020304" pitchFamily="18" charset="0"/>
              </a:defRPr>
            </a:lvl4pPr>
            <a:lvl5pPr marL="1585913" indent="-214313" algn="l">
              <a:buFont typeface="Arial" panose="020B0604020202020204" pitchFamily="34" charset="0"/>
              <a:buChar char="•"/>
              <a:defRPr sz="1500">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862659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Section Bold">
    <p:bg>
      <p:bgPr>
        <a:solidFill>
          <a:srgbClr val="FFFFFF"/>
        </a:solidFill>
        <a:effectLst/>
      </p:bgPr>
    </p:bg>
    <p:spTree>
      <p:nvGrpSpPr>
        <p:cNvPr id="1" name=""/>
        <p:cNvGrpSpPr/>
        <p:nvPr/>
      </p:nvGrpSpPr>
      <p:grpSpPr>
        <a:xfrm>
          <a:off x="0" y="0"/>
          <a:ext cx="0" cy="0"/>
          <a:chOff x="0" y="0"/>
          <a:chExt cx="0" cy="0"/>
        </a:xfrm>
      </p:grpSpPr>
      <p:pic>
        <p:nvPicPr>
          <p:cNvPr id="64" name="Picture 63" descr="A picture containing outdoor, blue, high, day&#10;&#10;Description automatically generated">
            <a:extLst>
              <a:ext uri="{FF2B5EF4-FFF2-40B4-BE49-F238E27FC236}">
                <a16:creationId xmlns:a16="http://schemas.microsoft.com/office/drawing/2014/main" id="{8EFF100B-7FF6-E244-92DF-B896BC0C37A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720507" y="3305975"/>
            <a:ext cx="4125195" cy="691868"/>
          </a:xfrm>
        </p:spPr>
        <p:txBody>
          <a:bodyPr lIns="0" tIns="0" rIns="0" bIns="0" anchor="t" anchorCtr="0">
            <a:noAutofit/>
          </a:bodyPr>
          <a:lstStyle>
            <a:lvl1pPr algn="l">
              <a:lnSpc>
                <a:spcPct val="90000"/>
              </a:lnSpc>
              <a:defRPr sz="1350" b="1" i="1" spc="75" baseline="0">
                <a:solidFill>
                  <a:srgbClr val="FFFFFF"/>
                </a:solidFill>
                <a:latin typeface="Obviously Extd Blck" pitchFamily="82" charset="77"/>
              </a:defRPr>
            </a:lvl1pPr>
          </a:lstStyle>
          <a:p>
            <a:r>
              <a:rPr lang="en-US" dirty="0"/>
              <a:t>CLICK TO </a:t>
            </a:r>
            <a:br>
              <a:rPr lang="en-US" dirty="0"/>
            </a:br>
            <a:r>
              <a:rPr lang="en-US" dirty="0"/>
              <a:t>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720508" y="3027918"/>
            <a:ext cx="4125195" cy="299324"/>
          </a:xfrm>
        </p:spPr>
        <p:txBody>
          <a:bodyPr lIns="0" tIns="0" rIns="0" bIns="0">
            <a:noAutofit/>
          </a:bodyPr>
          <a:lstStyle>
            <a:lvl1pPr marL="0" indent="0">
              <a:buNone/>
              <a:defRPr sz="1200" b="1" i="1" spc="75" baseline="0">
                <a:solidFill>
                  <a:srgbClr val="FFFFFF"/>
                </a:solidFill>
                <a:latin typeface="Obviously Wide Lght" pitchFamily="82" charset="77"/>
              </a:defRPr>
            </a:lvl1pPr>
          </a:lstStyle>
          <a:p>
            <a:pPr lvl="0"/>
            <a:r>
              <a:rPr lang="en-US" dirty="0"/>
              <a:t>CLICK TO ADD SECTION #</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p:nvSpPr>
        <p:spPr>
          <a:xfrm>
            <a:off x="9310571" y="6397180"/>
            <a:ext cx="27432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z="900" smtClean="0">
                <a:solidFill>
                  <a:srgbClr val="FFFFFF"/>
                </a:solidFill>
              </a:rPr>
              <a:pPr/>
              <a:t>‹#›</a:t>
            </a:fld>
            <a:endParaRPr lang="en-US" sz="900" dirty="0">
              <a:solidFill>
                <a:srgbClr val="FFFFFF"/>
              </a:solidFill>
            </a:endParaRPr>
          </a:p>
        </p:txBody>
      </p:sp>
      <p:grpSp>
        <p:nvGrpSpPr>
          <p:cNvPr id="17" name="Group 16">
            <a:extLst>
              <a:ext uri="{FF2B5EF4-FFF2-40B4-BE49-F238E27FC236}">
                <a16:creationId xmlns:a16="http://schemas.microsoft.com/office/drawing/2014/main" id="{E0109C4A-0026-6F48-A51B-736C8445B013}"/>
              </a:ext>
            </a:extLst>
          </p:cNvPr>
          <p:cNvGrpSpPr/>
          <p:nvPr/>
        </p:nvGrpSpPr>
        <p:grpSpPr>
          <a:xfrm>
            <a:off x="-308344" y="1"/>
            <a:ext cx="2289125" cy="6858000"/>
            <a:chOff x="-350874" y="1"/>
            <a:chExt cx="2331655" cy="7767048"/>
          </a:xfrm>
        </p:grpSpPr>
        <p:sp>
          <p:nvSpPr>
            <p:cNvPr id="45" name="object 4">
              <a:extLst>
                <a:ext uri="{FF2B5EF4-FFF2-40B4-BE49-F238E27FC236}">
                  <a16:creationId xmlns:a16="http://schemas.microsoft.com/office/drawing/2014/main" id="{E79BFA78-D8DB-7040-B376-D6CB77221E9C}"/>
                </a:ext>
              </a:extLst>
            </p:cNvPr>
            <p:cNvSpPr/>
            <p:nvPr/>
          </p:nvSpPr>
          <p:spPr>
            <a:xfrm>
              <a:off x="-350874" y="3883525"/>
              <a:ext cx="839846" cy="0"/>
            </a:xfrm>
            <a:custGeom>
              <a:avLst/>
              <a:gdLst/>
              <a:ahLst/>
              <a:cxnLst/>
              <a:rect l="l" t="t" r="r" b="b"/>
              <a:pathLst>
                <a:path w="1183640">
                  <a:moveTo>
                    <a:pt x="0" y="0"/>
                  </a:moveTo>
                  <a:lnTo>
                    <a:pt x="1183319" y="0"/>
                  </a:lnTo>
                </a:path>
              </a:pathLst>
            </a:custGeom>
            <a:ln w="19050">
              <a:solidFill>
                <a:srgbClr val="FFFFFF"/>
              </a:solidFill>
            </a:ln>
          </p:spPr>
          <p:txBody>
            <a:bodyPr wrap="square" lIns="0" tIns="0" rIns="0" bIns="0" rtlCol="0"/>
            <a:lstStyle/>
            <a:p>
              <a:endParaRPr sz="1350"/>
            </a:p>
          </p:txBody>
        </p:sp>
        <p:grpSp>
          <p:nvGrpSpPr>
            <p:cNvPr id="16" name="Group 15">
              <a:extLst>
                <a:ext uri="{FF2B5EF4-FFF2-40B4-BE49-F238E27FC236}">
                  <a16:creationId xmlns:a16="http://schemas.microsoft.com/office/drawing/2014/main" id="{A51CB8F4-3FA3-E649-BC8A-DFF476EC8219}"/>
                </a:ext>
              </a:extLst>
            </p:cNvPr>
            <p:cNvGrpSpPr/>
            <p:nvPr userDrawn="1"/>
          </p:nvGrpSpPr>
          <p:grpSpPr>
            <a:xfrm>
              <a:off x="-350874" y="1"/>
              <a:ext cx="2331655" cy="3180687"/>
              <a:chOff x="-343367" y="1"/>
              <a:chExt cx="2331655" cy="3180687"/>
            </a:xfrm>
          </p:grpSpPr>
          <p:sp>
            <p:nvSpPr>
              <p:cNvPr id="44" name="object 3">
                <a:extLst>
                  <a:ext uri="{FF2B5EF4-FFF2-40B4-BE49-F238E27FC236}">
                    <a16:creationId xmlns:a16="http://schemas.microsoft.com/office/drawing/2014/main" id="{C4A32115-CFBA-AE47-8B60-517628AC4D65}"/>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sz="1350"/>
              </a:p>
            </p:txBody>
          </p:sp>
          <p:sp>
            <p:nvSpPr>
              <p:cNvPr id="47" name="object 6">
                <a:extLst>
                  <a:ext uri="{FF2B5EF4-FFF2-40B4-BE49-F238E27FC236}">
                    <a16:creationId xmlns:a16="http://schemas.microsoft.com/office/drawing/2014/main" id="{60B3994B-3367-E24D-9A1A-D7B937EF96F3}"/>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sz="1350"/>
              </a:p>
            </p:txBody>
          </p:sp>
        </p:grpSp>
        <p:grpSp>
          <p:nvGrpSpPr>
            <p:cNvPr id="49" name="Group 48">
              <a:extLst>
                <a:ext uri="{FF2B5EF4-FFF2-40B4-BE49-F238E27FC236}">
                  <a16:creationId xmlns:a16="http://schemas.microsoft.com/office/drawing/2014/main" id="{271C63C7-FCE5-1545-B0EF-5DC7B4212645}"/>
                </a:ext>
              </a:extLst>
            </p:cNvPr>
            <p:cNvGrpSpPr/>
            <p:nvPr userDrawn="1"/>
          </p:nvGrpSpPr>
          <p:grpSpPr>
            <a:xfrm flipV="1">
              <a:off x="-350874" y="4586362"/>
              <a:ext cx="2331655" cy="3180687"/>
              <a:chOff x="-343367" y="1"/>
              <a:chExt cx="2331655" cy="3180687"/>
            </a:xfrm>
          </p:grpSpPr>
          <p:sp>
            <p:nvSpPr>
              <p:cNvPr id="50" name="object 3">
                <a:extLst>
                  <a:ext uri="{FF2B5EF4-FFF2-40B4-BE49-F238E27FC236}">
                    <a16:creationId xmlns:a16="http://schemas.microsoft.com/office/drawing/2014/main" id="{A6DBB7D7-455F-064E-879A-DC53EC3E860F}"/>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sz="1350"/>
              </a:p>
            </p:txBody>
          </p:sp>
          <p:sp>
            <p:nvSpPr>
              <p:cNvPr id="51" name="object 6">
                <a:extLst>
                  <a:ext uri="{FF2B5EF4-FFF2-40B4-BE49-F238E27FC236}">
                    <a16:creationId xmlns:a16="http://schemas.microsoft.com/office/drawing/2014/main" id="{18AE461D-02F8-EA48-87CE-6DE637A39858}"/>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sz="1350"/>
              </a:p>
            </p:txBody>
          </p:sp>
        </p:grpSp>
      </p:gr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4997933" y="1381067"/>
            <a:ext cx="5305425" cy="2914483"/>
          </a:xfrm>
        </p:spPr>
        <p:txBody>
          <a:bodyPr lIns="0" tIns="0" rIns="0" bIns="0">
            <a:noAutofit/>
          </a:bodyPr>
          <a:lstStyle>
            <a:lvl1pPr marL="0" marR="0" indent="0" algn="l" defTabSz="685800" rtl="0" eaLnBrk="1" fontAlgn="auto" latinLnBrk="0" hangingPunct="1">
              <a:lnSpc>
                <a:spcPct val="100000"/>
              </a:lnSpc>
              <a:spcBef>
                <a:spcPts val="0"/>
              </a:spcBef>
              <a:spcAft>
                <a:spcPts val="900"/>
              </a:spcAft>
              <a:buClrTx/>
              <a:buSzTx/>
              <a:buFont typeface="Arial" panose="020B0604020202020204" pitchFamily="34" charset="0"/>
              <a:buNone/>
              <a:tabLst/>
              <a:defRPr sz="1350" b="1" i="0">
                <a:solidFill>
                  <a:srgbClr val="FFFFFF"/>
                </a:solidFill>
                <a:latin typeface="Gentona Book" pitchFamily="2" charset="77"/>
              </a:defRPr>
            </a:lvl1pPr>
            <a:lvl2pPr marL="0" indent="0">
              <a:lnSpc>
                <a:spcPct val="100000"/>
              </a:lnSpc>
              <a:spcBef>
                <a:spcPts val="1275"/>
              </a:spcBef>
              <a:buFont typeface="Arial" panose="020B0604020202020204" pitchFamily="34" charset="0"/>
              <a:buNone/>
              <a:tabLst/>
              <a:defRPr sz="1050">
                <a:solidFill>
                  <a:srgbClr val="FFFFFF"/>
                </a:solidFill>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Level 1. Click to add text. Click to add text. Click to add text. Click to add text. Click to add text. Click to add text. Click to add text. Click to add text. Click to add text. </a:t>
            </a:r>
          </a:p>
          <a:p>
            <a:pPr lvl="1"/>
            <a:r>
              <a:rPr lang="en-US" dirty="0"/>
              <a:t>Level 2.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text. </a:t>
            </a:r>
          </a:p>
        </p:txBody>
      </p:sp>
      <p:cxnSp>
        <p:nvCxnSpPr>
          <p:cNvPr id="23" name="Straight Connector 22">
            <a:extLst>
              <a:ext uri="{FF2B5EF4-FFF2-40B4-BE49-F238E27FC236}">
                <a16:creationId xmlns:a16="http://schemas.microsoft.com/office/drawing/2014/main" id="{CCC92E42-019E-7842-9DEE-520220BA4B23}"/>
              </a:ext>
            </a:extLst>
          </p:cNvPr>
          <p:cNvCxnSpPr/>
          <p:nvPr/>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3" name="Text Placeholder 20">
            <a:extLst>
              <a:ext uri="{FF2B5EF4-FFF2-40B4-BE49-F238E27FC236}">
                <a16:creationId xmlns:a16="http://schemas.microsoft.com/office/drawing/2014/main" id="{2A5C82F4-1E88-CE41-BFBC-F5EA06B1A4E1}"/>
              </a:ext>
            </a:extLst>
          </p:cNvPr>
          <p:cNvSpPr>
            <a:spLocks noGrp="1"/>
          </p:cNvSpPr>
          <p:nvPr>
            <p:ph type="body" sz="quarter" idx="19" hasCustomPrompt="1"/>
          </p:nvPr>
        </p:nvSpPr>
        <p:spPr>
          <a:xfrm>
            <a:off x="4997933" y="4740954"/>
            <a:ext cx="5305425" cy="1227680"/>
          </a:xfrm>
        </p:spPr>
        <p:txBody>
          <a:bodyPr lIns="0" tIns="0" rIns="0" bIns="0">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b="1" i="0">
                <a:solidFill>
                  <a:srgbClr val="FFFFFF"/>
                </a:solidFill>
                <a:latin typeface="Gentona Book" pitchFamily="2" charset="77"/>
              </a:defRPr>
            </a:lvl1pPr>
            <a:lvl2pPr marL="0" indent="0">
              <a:lnSpc>
                <a:spcPct val="100000"/>
              </a:lnSpc>
              <a:spcBef>
                <a:spcPts val="1275"/>
              </a:spcBef>
              <a:buFont typeface="Arial" panose="020B0604020202020204" pitchFamily="34" charset="0"/>
              <a:buNone/>
              <a:tabLst/>
              <a:defRPr sz="1050">
                <a:solidFill>
                  <a:srgbClr val="FFFFFF"/>
                </a:solidFill>
              </a:defRPr>
            </a:lvl2pPr>
            <a:lvl3pPr marL="685800" indent="0">
              <a:buNone/>
              <a:defRPr/>
            </a:lvl3pPr>
            <a:lvl4pPr marL="1028700" indent="0">
              <a:buNone/>
              <a:defRPr/>
            </a:lvl4pPr>
            <a:lvl5pPr marL="1371600" indent="0">
              <a:buNone/>
              <a:defRPr/>
            </a:lvl5pPr>
          </a:lstStyle>
          <a:p>
            <a:pPr marL="0" marR="0" lvl="1"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to edit section items:</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Section Item | Section Item | Section Item</a:t>
            </a:r>
            <a:br>
              <a:rPr lang="en-US" dirty="0"/>
            </a:br>
            <a:r>
              <a:rPr lang="en-US" dirty="0"/>
              <a:t>Section Item | Section Item </a:t>
            </a:r>
          </a:p>
        </p:txBody>
      </p:sp>
    </p:spTree>
    <p:extLst>
      <p:ext uri="{BB962C8B-B14F-4D97-AF65-F5344CB8AC3E}">
        <p14:creationId xmlns:p14="http://schemas.microsoft.com/office/powerpoint/2010/main" val="2880204719"/>
      </p:ext>
    </p:extLst>
  </p:cSld>
  <p:clrMapOvr>
    <a:masterClrMapping/>
  </p:clrMapOvr>
  <p:hf sldNum="0"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cSld name="Title_Tower">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648200"/>
            <a:ext cx="11684000" cy="533400"/>
          </a:xfrm>
          <a:prstGeom prst="rect">
            <a:avLst/>
          </a:prstGeom>
          <a:noFill/>
        </p:spPr>
        <p:txBody>
          <a:bodyPr vert="horz">
            <a:noAutofit/>
          </a:bodyPr>
          <a:lstStyle>
            <a:lvl1pPr algn="l">
              <a:defRPr sz="2000" b="0" cap="all" spc="150" baseline="0">
                <a:solidFill>
                  <a:schemeClr val="bg1"/>
                </a:solidFill>
                <a:latin typeface="Calibri" panose="020F0502020204030204" pitchFamily="34" charset="0"/>
              </a:defRPr>
            </a:lvl1pPr>
            <a:extLst/>
          </a:lstStyle>
          <a:p>
            <a:r>
              <a:rPr lang="en-US"/>
              <a:t>Click to edit Master title style</a:t>
            </a:r>
            <a:endParaRPr lang="en-US" dirty="0"/>
          </a:p>
        </p:txBody>
      </p:sp>
      <p:sp>
        <p:nvSpPr>
          <p:cNvPr id="8" name="Text Placeholder 7"/>
          <p:cNvSpPr>
            <a:spLocks noGrp="1"/>
          </p:cNvSpPr>
          <p:nvPr>
            <p:ph type="body" sz="quarter" idx="10"/>
          </p:nvPr>
        </p:nvSpPr>
        <p:spPr>
          <a:xfrm>
            <a:off x="304800" y="6288619"/>
            <a:ext cx="7924800" cy="391583"/>
          </a:xfrm>
          <a:prstGeom prst="rect">
            <a:avLst/>
          </a:prstGeom>
        </p:spPr>
        <p:txBody>
          <a:bodyPr/>
          <a:lstStyle>
            <a:lvl1pPr>
              <a:defRPr sz="1500" baseline="0"/>
            </a:lvl1pPr>
          </a:lstStyle>
          <a:p>
            <a:pPr lvl="0"/>
            <a:r>
              <a:rPr lang="en-US"/>
              <a:t>Edit Master text styles</a:t>
            </a:r>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r="25362"/>
          <a:stretch>
            <a:fillRect/>
          </a:stretch>
        </p:blipFill>
        <p:spPr bwMode="auto">
          <a:xfrm>
            <a:off x="0" y="0"/>
            <a:ext cx="12192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9085066" y="6324600"/>
            <a:ext cx="2490356" cy="3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690349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D1B3C-5B5B-768B-CDCD-881477457F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A99844-6EA8-523F-2E1A-0A9CCC91D2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D09287-2C6F-5C24-9F89-6F2A69613261}"/>
              </a:ext>
            </a:extLst>
          </p:cNvPr>
          <p:cNvSpPr>
            <a:spLocks noGrp="1"/>
          </p:cNvSpPr>
          <p:nvPr>
            <p:ph type="dt" sz="half" idx="10"/>
          </p:nvPr>
        </p:nvSpPr>
        <p:spPr/>
        <p:txBody>
          <a:bodyPr/>
          <a:lstStyle/>
          <a:p>
            <a:fld id="{4AE965B7-581D-334D-90B2-68B2E2D0B3AC}" type="datetimeFigureOut">
              <a:rPr lang="en-US" smtClean="0"/>
              <a:t>4/17/2023</a:t>
            </a:fld>
            <a:endParaRPr lang="en-US"/>
          </a:p>
        </p:txBody>
      </p:sp>
      <p:sp>
        <p:nvSpPr>
          <p:cNvPr id="5" name="Footer Placeholder 4">
            <a:extLst>
              <a:ext uri="{FF2B5EF4-FFF2-40B4-BE49-F238E27FC236}">
                <a16:creationId xmlns:a16="http://schemas.microsoft.com/office/drawing/2014/main" id="{C0BCF62E-B318-3ED4-F0AF-780D771682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E0752-F196-CA64-5CB0-FCC99EBB17E2}"/>
              </a:ext>
            </a:extLst>
          </p:cNvPr>
          <p:cNvSpPr>
            <a:spLocks noGrp="1"/>
          </p:cNvSpPr>
          <p:nvPr>
            <p:ph type="sldNum" sz="quarter" idx="12"/>
          </p:nvPr>
        </p:nvSpPr>
        <p:spPr/>
        <p:txBody>
          <a:bodyPr/>
          <a:lstStyle/>
          <a:p>
            <a:fld id="{52C613E4-5C2B-8F45-A450-B99BBF39478C}" type="slidenum">
              <a:rPr lang="en-US" smtClean="0"/>
              <a:t>‹#›</a:t>
            </a:fld>
            <a:endParaRPr lang="en-US"/>
          </a:p>
        </p:txBody>
      </p:sp>
    </p:spTree>
    <p:extLst>
      <p:ext uri="{BB962C8B-B14F-4D97-AF65-F5344CB8AC3E}">
        <p14:creationId xmlns:p14="http://schemas.microsoft.com/office/powerpoint/2010/main" val="20420499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theme" Target="../theme/theme2.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9976EA-7C62-434D-9462-7BB6E9BEF6F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0F4E61-99CE-5145-A3A8-8F49304CCE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7D438C8-C7E9-D044-BBBB-A02BA196269A}"/>
              </a:ext>
            </a:extLst>
          </p:cNvPr>
          <p:cNvSpPr>
            <a:spLocks noGrp="1"/>
          </p:cNvSpPr>
          <p:nvPr>
            <p:ph type="sldNum" sz="quarter" idx="4"/>
          </p:nvPr>
        </p:nvSpPr>
        <p:spPr>
          <a:xfrm>
            <a:off x="9310571" y="6397180"/>
            <a:ext cx="2743200" cy="365125"/>
          </a:xfrm>
          <a:prstGeom prst="rect">
            <a:avLst/>
          </a:prstGeom>
        </p:spPr>
        <p:txBody>
          <a:bodyPr vert="horz" lIns="91440" tIns="45720" rIns="91440" bIns="45720" rtlCol="0" anchor="ctr"/>
          <a:lstStyle>
            <a:lvl1pPr algn="r">
              <a:defRPr sz="900" b="1" i="0">
                <a:solidFill>
                  <a:schemeClr val="tx1">
                    <a:tint val="75000"/>
                  </a:schemeClr>
                </a:solidFill>
                <a:latin typeface="Gentona Book" pitchFamily="2" charset="77"/>
              </a:defRPr>
            </a:lvl1pPr>
          </a:lstStyle>
          <a:p>
            <a:fld id="{56B21313-48D6-BF45-9C7F-8CB603AB36D7}" type="slidenum">
              <a:rPr lang="en-US" smtClean="0"/>
              <a:pPr/>
              <a:t>‹#›</a:t>
            </a:fld>
            <a:endParaRPr lang="en-US"/>
          </a:p>
        </p:txBody>
      </p:sp>
    </p:spTree>
    <p:extLst>
      <p:ext uri="{BB962C8B-B14F-4D97-AF65-F5344CB8AC3E}">
        <p14:creationId xmlns:p14="http://schemas.microsoft.com/office/powerpoint/2010/main" val="3431967752"/>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 id="2147483921" r:id="rId23"/>
    <p:sldLayoutId id="2147483922" r:id="rId24"/>
    <p:sldLayoutId id="2147483923" r:id="rId25"/>
    <p:sldLayoutId id="2147483924" r:id="rId26"/>
    <p:sldLayoutId id="2147483925" r:id="rId27"/>
    <p:sldLayoutId id="2147483926" r:id="rId28"/>
    <p:sldLayoutId id="2147483927" r:id="rId29"/>
    <p:sldLayoutId id="2147483928" r:id="rId30"/>
    <p:sldLayoutId id="2147483929" r:id="rId31"/>
    <p:sldLayoutId id="2147483869" r:id="rId32"/>
    <p:sldLayoutId id="2147483870" r:id="rId33"/>
    <p:sldLayoutId id="2147483871" r:id="rId34"/>
    <p:sldLayoutId id="2147483872" r:id="rId35"/>
    <p:sldLayoutId id="2147483873" r:id="rId36"/>
    <p:sldLayoutId id="2147483874" r:id="rId37"/>
    <p:sldLayoutId id="2147483866" r:id="rId38"/>
    <p:sldLayoutId id="2147483867" r:id="rId39"/>
  </p:sldLayoutIdLst>
  <p:hf sldNum="0" hdr="0" ftr="0" dt="0"/>
  <p:txStyles>
    <p:titleStyle>
      <a:lvl1pPr algn="l" defTabSz="685800" rtl="0" eaLnBrk="1" latinLnBrk="0" hangingPunct="1">
        <a:lnSpc>
          <a:spcPct val="90000"/>
        </a:lnSpc>
        <a:spcBef>
          <a:spcPct val="0"/>
        </a:spcBef>
        <a:buNone/>
        <a:defRPr sz="3300" b="0" i="0" kern="1200">
          <a:solidFill>
            <a:schemeClr val="tx1"/>
          </a:solidFill>
          <a:latin typeface="Gentona Medium" pitchFamily="2"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Gentona Medium"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Gentona Medium"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Gentona Medium"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Gentona Medium"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Gentona Medium"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9976EA-7C62-434D-9462-7BB6E9BEF6F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0F4E61-99CE-5145-A3A8-8F49304CCE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7D438C8-C7E9-D044-BBBB-A02BA196269A}"/>
              </a:ext>
            </a:extLst>
          </p:cNvPr>
          <p:cNvSpPr>
            <a:spLocks noGrp="1"/>
          </p:cNvSpPr>
          <p:nvPr>
            <p:ph type="sldNum" sz="quarter" idx="4"/>
          </p:nvPr>
        </p:nvSpPr>
        <p:spPr>
          <a:xfrm>
            <a:off x="9310571" y="6397180"/>
            <a:ext cx="2743200" cy="365125"/>
          </a:xfrm>
          <a:prstGeom prst="rect">
            <a:avLst/>
          </a:prstGeom>
        </p:spPr>
        <p:txBody>
          <a:bodyPr vert="horz" lIns="91440" tIns="45720" rIns="91440" bIns="45720" rtlCol="0" anchor="ctr"/>
          <a:lstStyle>
            <a:lvl1pPr algn="r">
              <a:defRPr sz="900" b="1" i="0">
                <a:solidFill>
                  <a:schemeClr val="tx1">
                    <a:tint val="75000"/>
                  </a:schemeClr>
                </a:solidFill>
                <a:latin typeface="Gentona Book" pitchFamily="2" charset="77"/>
              </a:defRPr>
            </a:lvl1pPr>
          </a:lstStyle>
          <a:p>
            <a:fld id="{56B21313-48D6-BF45-9C7F-8CB603AB36D7}" type="slidenum">
              <a:rPr lang="en-US" smtClean="0"/>
              <a:pPr/>
              <a:t>‹#›</a:t>
            </a:fld>
            <a:endParaRPr lang="en-US"/>
          </a:p>
        </p:txBody>
      </p:sp>
    </p:spTree>
    <p:extLst>
      <p:ext uri="{BB962C8B-B14F-4D97-AF65-F5344CB8AC3E}">
        <p14:creationId xmlns:p14="http://schemas.microsoft.com/office/powerpoint/2010/main" val="3865143253"/>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 id="2147483947" r:id="rId17"/>
    <p:sldLayoutId id="2147483948" r:id="rId18"/>
    <p:sldLayoutId id="2147483949" r:id="rId19"/>
    <p:sldLayoutId id="2147483950" r:id="rId20"/>
    <p:sldLayoutId id="2147483951" r:id="rId21"/>
    <p:sldLayoutId id="2147483952" r:id="rId22"/>
    <p:sldLayoutId id="2147483953" r:id="rId23"/>
  </p:sldLayoutIdLst>
  <p:txStyles>
    <p:titleStyle>
      <a:lvl1pPr algn="l" defTabSz="685800" rtl="0" eaLnBrk="1" latinLnBrk="0" hangingPunct="1">
        <a:lnSpc>
          <a:spcPct val="90000"/>
        </a:lnSpc>
        <a:spcBef>
          <a:spcPct val="0"/>
        </a:spcBef>
        <a:buNone/>
        <a:defRPr sz="3300" b="0" i="0" kern="1200">
          <a:solidFill>
            <a:schemeClr val="tx1"/>
          </a:solidFill>
          <a:latin typeface="Gentona Medium" pitchFamily="2"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Gentona Medium"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Gentona Medium"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Gentona Medium"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Gentona Medium"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Gentona Medium"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9976EA-7C62-434D-9462-7BB6E9BEF6F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40F4E61-99CE-5145-A3A8-8F49304CCE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7D438C8-C7E9-D044-BBBB-A02BA196269A}"/>
              </a:ext>
            </a:extLst>
          </p:cNvPr>
          <p:cNvSpPr>
            <a:spLocks noGrp="1"/>
          </p:cNvSpPr>
          <p:nvPr>
            <p:ph type="sldNum" sz="quarter" idx="4"/>
          </p:nvPr>
        </p:nvSpPr>
        <p:spPr>
          <a:xfrm>
            <a:off x="9310571" y="6397180"/>
            <a:ext cx="2743200" cy="365125"/>
          </a:xfrm>
          <a:prstGeom prst="rect">
            <a:avLst/>
          </a:prstGeom>
        </p:spPr>
        <p:txBody>
          <a:bodyPr vert="horz" lIns="91440" tIns="45720" rIns="91440" bIns="45720" rtlCol="0" anchor="ctr"/>
          <a:lstStyle>
            <a:lvl1pPr algn="r">
              <a:defRPr sz="900" b="1" i="0">
                <a:solidFill>
                  <a:schemeClr val="tx1">
                    <a:tint val="75000"/>
                  </a:schemeClr>
                </a:solidFill>
                <a:latin typeface="Gentona Book" pitchFamily="2" charset="77"/>
              </a:defRPr>
            </a:lvl1pPr>
          </a:lstStyle>
          <a:p>
            <a:fld id="{56B21313-48D6-BF45-9C7F-8CB603AB36D7}" type="slidenum">
              <a:rPr lang="en-US" smtClean="0"/>
              <a:pPr/>
              <a:t>‹#›</a:t>
            </a:fld>
            <a:endParaRPr lang="en-US"/>
          </a:p>
        </p:txBody>
      </p:sp>
    </p:spTree>
    <p:extLst>
      <p:ext uri="{BB962C8B-B14F-4D97-AF65-F5344CB8AC3E}">
        <p14:creationId xmlns:p14="http://schemas.microsoft.com/office/powerpoint/2010/main" val="1539849772"/>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69" r:id="rId15"/>
    <p:sldLayoutId id="2147483970" r:id="rId16"/>
    <p:sldLayoutId id="2147483971" r:id="rId17"/>
    <p:sldLayoutId id="2147483972" r:id="rId18"/>
    <p:sldLayoutId id="2147483973" r:id="rId19"/>
    <p:sldLayoutId id="2147483974" r:id="rId20"/>
    <p:sldLayoutId id="2147483975" r:id="rId21"/>
    <p:sldLayoutId id="2147483976" r:id="rId22"/>
    <p:sldLayoutId id="2147483977" r:id="rId23"/>
    <p:sldLayoutId id="2147483978" r:id="rId24"/>
    <p:sldLayoutId id="2147483979" r:id="rId25"/>
    <p:sldLayoutId id="2147483980" r:id="rId26"/>
    <p:sldLayoutId id="2147483981" r:id="rId27"/>
    <p:sldLayoutId id="2147483985" r:id="rId28"/>
    <p:sldLayoutId id="2147483986" r:id="rId29"/>
  </p:sldLayoutIdLst>
  <p:hf sldNum="0" hdr="0" ftr="0" dt="0"/>
  <p:txStyles>
    <p:titleStyle>
      <a:lvl1pPr algn="l" defTabSz="685800" rtl="0" eaLnBrk="1" latinLnBrk="0" hangingPunct="1">
        <a:lnSpc>
          <a:spcPct val="90000"/>
        </a:lnSpc>
        <a:spcBef>
          <a:spcPct val="0"/>
        </a:spcBef>
        <a:buNone/>
        <a:defRPr sz="3200" b="1" i="0" kern="1200">
          <a:solidFill>
            <a:schemeClr val="tx1"/>
          </a:solidFill>
          <a:latin typeface="Gentona Medium" pitchFamily="2"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0" i="0" kern="1200">
          <a:solidFill>
            <a:schemeClr val="tx1"/>
          </a:solidFill>
          <a:latin typeface="Gentona Medium"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Gentona Medium"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Gentona Medium"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Gentona Medium"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Gentona Medium"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52.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8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ncoers@ufl.edu" TargetMode="External"/><Relationship Id="rId2" Type="http://schemas.openxmlformats.org/officeDocument/2006/relationships/notesSlide" Target="../notesSlides/notesSlide14.xml"/><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D15F363-C76F-DC8C-5E14-B8F8644E9BF9}"/>
              </a:ext>
            </a:extLst>
          </p:cNvPr>
          <p:cNvSpPr>
            <a:spLocks noGrp="1"/>
          </p:cNvSpPr>
          <p:nvPr>
            <p:ph type="ctrTitle"/>
          </p:nvPr>
        </p:nvSpPr>
        <p:spPr>
          <a:xfrm>
            <a:off x="1338049" y="2286000"/>
            <a:ext cx="10884063" cy="1083230"/>
          </a:xfrm>
        </p:spPr>
        <p:txBody>
          <a:bodyPr/>
          <a:lstStyle/>
          <a:p>
            <a:r>
              <a:rPr lang="en-US" b="1" dirty="0"/>
              <a:t>Sustainable Development Goals </a:t>
            </a:r>
            <a:br>
              <a:rPr lang="en-US" b="1" dirty="0"/>
            </a:br>
            <a:r>
              <a:rPr lang="en-US" b="1" dirty="0"/>
              <a:t>in the Classroom and Beyond</a:t>
            </a:r>
            <a:endParaRPr lang="en-US" b="1" cap="none" dirty="0"/>
          </a:p>
        </p:txBody>
      </p:sp>
      <p:sp>
        <p:nvSpPr>
          <p:cNvPr id="8" name="Text Placeholder 7"/>
          <p:cNvSpPr>
            <a:spLocks noGrp="1"/>
          </p:cNvSpPr>
          <p:nvPr>
            <p:ph type="subTitle" idx="1"/>
          </p:nvPr>
        </p:nvSpPr>
        <p:spPr>
          <a:xfrm>
            <a:off x="1338049" y="3237503"/>
            <a:ext cx="10884063" cy="361842"/>
          </a:xfrm>
        </p:spPr>
        <p:txBody>
          <a:bodyPr/>
          <a:lstStyle/>
          <a:p>
            <a:r>
              <a:rPr lang="en-US" sz="1800" cap="small" dirty="0"/>
              <a:t>University of Florida SDG Faculty Guide</a:t>
            </a:r>
            <a:endParaRPr lang="en-US" sz="1800" dirty="0"/>
          </a:p>
        </p:txBody>
      </p:sp>
      <p:sp>
        <p:nvSpPr>
          <p:cNvPr id="4" name="Text Placeholder 3"/>
          <p:cNvSpPr>
            <a:spLocks noGrp="1"/>
          </p:cNvSpPr>
          <p:nvPr>
            <p:ph type="body" sz="quarter" idx="10"/>
          </p:nvPr>
        </p:nvSpPr>
        <p:spPr>
          <a:xfrm>
            <a:off x="2287719" y="5295053"/>
            <a:ext cx="4798881" cy="1332381"/>
          </a:xfrm>
        </p:spPr>
        <p:txBody>
          <a:bodyPr>
            <a:noAutofit/>
          </a:bodyPr>
          <a:lstStyle/>
          <a:p>
            <a:r>
              <a:rPr lang="en-US" sz="1800" i="1" dirty="0"/>
              <a:t>Natalie Coers, PhD</a:t>
            </a:r>
          </a:p>
          <a:p>
            <a:r>
              <a:rPr lang="en-US" sz="1800" b="0" dirty="0"/>
              <a:t>Agricultural Education &amp; Communication</a:t>
            </a:r>
          </a:p>
          <a:p>
            <a:r>
              <a:rPr lang="en-US" sz="1800" i="1" dirty="0"/>
              <a:t>Ryan Good,  PhD</a:t>
            </a:r>
          </a:p>
          <a:p>
            <a:r>
              <a:rPr lang="en-US" sz="1800" b="0" dirty="0"/>
              <a:t>School of Natural Resources and Environment</a:t>
            </a:r>
          </a:p>
        </p:txBody>
      </p:sp>
      <p:sp>
        <p:nvSpPr>
          <p:cNvPr id="2" name="Text Placeholder 1"/>
          <p:cNvSpPr>
            <a:spLocks noGrp="1"/>
          </p:cNvSpPr>
          <p:nvPr>
            <p:ph type="body" sz="quarter" idx="11"/>
          </p:nvPr>
        </p:nvSpPr>
        <p:spPr>
          <a:xfrm>
            <a:off x="1830519" y="4800600"/>
            <a:ext cx="4345923" cy="365864"/>
          </a:xfrm>
        </p:spPr>
        <p:txBody>
          <a:bodyPr/>
          <a:lstStyle/>
          <a:p>
            <a:r>
              <a:rPr lang="en-US" sz="2800" dirty="0"/>
              <a:t>Interface 2023 Workshop</a:t>
            </a:r>
          </a:p>
        </p:txBody>
      </p:sp>
      <p:pic>
        <p:nvPicPr>
          <p:cNvPr id="5" name="Picture 4" descr="A picture containing window&#10;&#10;Description automatically generated">
            <a:extLst>
              <a:ext uri="{FF2B5EF4-FFF2-40B4-BE49-F238E27FC236}">
                <a16:creationId xmlns:a16="http://schemas.microsoft.com/office/drawing/2014/main" id="{A66DA873-E8A1-7254-A521-1D05C7FB11F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598057" y="3852267"/>
            <a:ext cx="4572009" cy="45720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532BC-078A-67FE-3563-36455AADB3DC}"/>
              </a:ext>
            </a:extLst>
          </p:cNvPr>
          <p:cNvSpPr>
            <a:spLocks noGrp="1"/>
          </p:cNvSpPr>
          <p:nvPr>
            <p:ph type="title"/>
          </p:nvPr>
        </p:nvSpPr>
        <p:spPr/>
        <p:txBody>
          <a:bodyPr>
            <a:normAutofit/>
          </a:bodyPr>
          <a:lstStyle/>
          <a:p>
            <a:r>
              <a:rPr lang="en-US" sz="3200" dirty="0"/>
              <a:t>Worldview Upgrader</a:t>
            </a:r>
          </a:p>
        </p:txBody>
      </p:sp>
      <p:sp>
        <p:nvSpPr>
          <p:cNvPr id="6" name="Text Placeholder 5">
            <a:extLst>
              <a:ext uri="{FF2B5EF4-FFF2-40B4-BE49-F238E27FC236}">
                <a16:creationId xmlns:a16="http://schemas.microsoft.com/office/drawing/2014/main" id="{3C8BF3DA-8095-A1A3-9103-29FCA093CDA6}"/>
              </a:ext>
            </a:extLst>
          </p:cNvPr>
          <p:cNvSpPr>
            <a:spLocks noGrp="1"/>
          </p:cNvSpPr>
          <p:nvPr>
            <p:ph type="body" sz="quarter" idx="16"/>
          </p:nvPr>
        </p:nvSpPr>
        <p:spPr/>
        <p:txBody>
          <a:bodyPr/>
          <a:lstStyle/>
          <a:p>
            <a:endParaRPr lang="en-US"/>
          </a:p>
        </p:txBody>
      </p:sp>
      <p:pic>
        <p:nvPicPr>
          <p:cNvPr id="4" name="Picture 3">
            <a:extLst>
              <a:ext uri="{FF2B5EF4-FFF2-40B4-BE49-F238E27FC236}">
                <a16:creationId xmlns:a16="http://schemas.microsoft.com/office/drawing/2014/main" id="{0F15016C-79D7-183C-7BE2-66132BB2FF4C}"/>
              </a:ext>
            </a:extLst>
          </p:cNvPr>
          <p:cNvPicPr>
            <a:picLocks noChangeAspect="1"/>
          </p:cNvPicPr>
          <p:nvPr/>
        </p:nvPicPr>
        <p:blipFill>
          <a:blip r:embed="rId3"/>
          <a:stretch>
            <a:fillRect/>
          </a:stretch>
        </p:blipFill>
        <p:spPr>
          <a:xfrm>
            <a:off x="5519657" y="2905052"/>
            <a:ext cx="1152686" cy="1047896"/>
          </a:xfrm>
          <a:prstGeom prst="rect">
            <a:avLst/>
          </a:prstGeom>
        </p:spPr>
      </p:pic>
      <p:pic>
        <p:nvPicPr>
          <p:cNvPr id="10" name="Picture Placeholder 9">
            <a:extLst>
              <a:ext uri="{FF2B5EF4-FFF2-40B4-BE49-F238E27FC236}">
                <a16:creationId xmlns:a16="http://schemas.microsoft.com/office/drawing/2014/main" id="{3CBDAFD3-E384-FD70-0FF6-8FD41974872A}"/>
              </a:ext>
            </a:extLst>
          </p:cNvPr>
          <p:cNvPicPr>
            <a:picLocks noGrp="1" noChangeAspect="1"/>
          </p:cNvPicPr>
          <p:nvPr>
            <p:ph type="pic" sz="quarter" idx="13"/>
          </p:nvPr>
        </p:nvPicPr>
        <p:blipFill rotWithShape="1">
          <a:blip r:embed="rId3"/>
          <a:srcRect t="6618" b="6618"/>
          <a:stretch/>
        </p:blipFill>
        <p:spPr>
          <a:prstGeom prst="ellipse">
            <a:avLst/>
          </a:prstGeom>
        </p:spPr>
      </p:pic>
    </p:spTree>
    <p:extLst>
      <p:ext uri="{BB962C8B-B14F-4D97-AF65-F5344CB8AC3E}">
        <p14:creationId xmlns:p14="http://schemas.microsoft.com/office/powerpoint/2010/main" val="1110429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B5E548-29EA-4331-A1D3-735A0EDE63E0}"/>
              </a:ext>
            </a:extLst>
          </p:cNvPr>
          <p:cNvSpPr>
            <a:spLocks noGrp="1"/>
          </p:cNvSpPr>
          <p:nvPr>
            <p:ph type="title"/>
          </p:nvPr>
        </p:nvSpPr>
        <p:spPr>
          <a:xfrm>
            <a:off x="838200" y="558800"/>
            <a:ext cx="10515600" cy="1131888"/>
          </a:xfrm>
        </p:spPr>
        <p:txBody>
          <a:bodyPr anchor="ctr">
            <a:normAutofit/>
          </a:bodyPr>
          <a:lstStyle/>
          <a:p>
            <a:r>
              <a:rPr lang="en-US" sz="3600" dirty="0">
                <a:latin typeface="+mn-lt"/>
              </a:rPr>
              <a:t>activity</a:t>
            </a:r>
          </a:p>
        </p:txBody>
      </p:sp>
      <p:graphicFrame>
        <p:nvGraphicFramePr>
          <p:cNvPr id="9" name="Text Placeholder 6">
            <a:extLst>
              <a:ext uri="{FF2B5EF4-FFF2-40B4-BE49-F238E27FC236}">
                <a16:creationId xmlns:a16="http://schemas.microsoft.com/office/drawing/2014/main" id="{DD89C41D-830C-1CA2-C9E7-A11F89C8EC0F}"/>
              </a:ext>
            </a:extLst>
          </p:cNvPr>
          <p:cNvGraphicFramePr/>
          <p:nvPr>
            <p:extLst>
              <p:ext uri="{D42A27DB-BD31-4B8C-83A1-F6EECF244321}">
                <p14:modId xmlns:p14="http://schemas.microsoft.com/office/powerpoint/2010/main" val="24062289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9236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time… Misconception Studies - 2020</a:t>
            </a:r>
          </a:p>
        </p:txBody>
      </p:sp>
      <p:sp>
        <p:nvSpPr>
          <p:cNvPr id="8" name="Text Placeholder 7">
            <a:extLst>
              <a:ext uri="{FF2B5EF4-FFF2-40B4-BE49-F238E27FC236}">
                <a16:creationId xmlns:a16="http://schemas.microsoft.com/office/drawing/2014/main" id="{1EA173AD-64C5-89B7-9B39-7FB2E8502185}"/>
              </a:ext>
            </a:extLst>
          </p:cNvPr>
          <p:cNvSpPr>
            <a:spLocks noGrp="1"/>
          </p:cNvSpPr>
          <p:nvPr>
            <p:ph type="body" sz="quarter" idx="17"/>
          </p:nvPr>
        </p:nvSpPr>
        <p:spPr/>
        <p:txBody>
          <a:bodyPr/>
          <a:lstStyle/>
          <a:p>
            <a:endParaRPr lang="en-US"/>
          </a:p>
        </p:txBody>
      </p:sp>
      <p:sp>
        <p:nvSpPr>
          <p:cNvPr id="9" name="Text Placeholder 8">
            <a:extLst>
              <a:ext uri="{FF2B5EF4-FFF2-40B4-BE49-F238E27FC236}">
                <a16:creationId xmlns:a16="http://schemas.microsoft.com/office/drawing/2014/main" id="{0AD75EC8-E71D-6904-C9C4-33E8E22358D2}"/>
              </a:ext>
            </a:extLst>
          </p:cNvPr>
          <p:cNvSpPr>
            <a:spLocks noGrp="1"/>
          </p:cNvSpPr>
          <p:nvPr>
            <p:ph type="body" sz="quarter" idx="18"/>
          </p:nvPr>
        </p:nvSpPr>
        <p:spPr/>
        <p:txBody>
          <a:bodyPr/>
          <a:lstStyle/>
          <a:p>
            <a:endParaRPr lang="en-US"/>
          </a:p>
        </p:txBody>
      </p:sp>
      <p:pic>
        <p:nvPicPr>
          <p:cNvPr id="5" name="Picture 4" descr="Qr code&#10;&#10;Description automatically generated">
            <a:extLst>
              <a:ext uri="{FF2B5EF4-FFF2-40B4-BE49-F238E27FC236}">
                <a16:creationId xmlns:a16="http://schemas.microsoft.com/office/drawing/2014/main" id="{EFFA18F3-3A6D-3EAD-FACB-F80A99FFF0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250" y="1652587"/>
            <a:ext cx="2857500" cy="3552825"/>
          </a:xfrm>
          <a:prstGeom prst="rect">
            <a:avLst/>
          </a:prstGeom>
        </p:spPr>
      </p:pic>
    </p:spTree>
    <p:extLst>
      <p:ext uri="{BB962C8B-B14F-4D97-AF65-F5344CB8AC3E}">
        <p14:creationId xmlns:p14="http://schemas.microsoft.com/office/powerpoint/2010/main" val="1589953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56B-5089-7BB8-D8B6-B063AABD4361}"/>
              </a:ext>
            </a:extLst>
          </p:cNvPr>
          <p:cNvSpPr>
            <a:spLocks noGrp="1"/>
          </p:cNvSpPr>
          <p:nvPr>
            <p:ph type="title"/>
          </p:nvPr>
        </p:nvSpPr>
        <p:spPr/>
        <p:txBody>
          <a:bodyPr/>
          <a:lstStyle/>
          <a:p>
            <a:r>
              <a:rPr lang="en-US" dirty="0"/>
              <a:t>Discussion</a:t>
            </a:r>
          </a:p>
        </p:txBody>
      </p:sp>
      <p:sp>
        <p:nvSpPr>
          <p:cNvPr id="3" name="Text Placeholder 2">
            <a:extLst>
              <a:ext uri="{FF2B5EF4-FFF2-40B4-BE49-F238E27FC236}">
                <a16:creationId xmlns:a16="http://schemas.microsoft.com/office/drawing/2014/main" id="{7A36EFFD-D269-7512-802E-435D930AF4BC}"/>
              </a:ext>
            </a:extLst>
          </p:cNvPr>
          <p:cNvSpPr>
            <a:spLocks noGrp="1"/>
          </p:cNvSpPr>
          <p:nvPr>
            <p:ph type="body" sz="quarter" idx="17"/>
          </p:nvPr>
        </p:nvSpPr>
        <p:spPr/>
        <p:txBody>
          <a:bodyPr/>
          <a:lstStyle/>
          <a:p>
            <a:endParaRPr lang="en-US"/>
          </a:p>
        </p:txBody>
      </p:sp>
      <p:sp>
        <p:nvSpPr>
          <p:cNvPr id="4" name="Text Placeholder 3">
            <a:extLst>
              <a:ext uri="{FF2B5EF4-FFF2-40B4-BE49-F238E27FC236}">
                <a16:creationId xmlns:a16="http://schemas.microsoft.com/office/drawing/2014/main" id="{959639FB-9C57-68EB-6700-1D6DE3B5A3B2}"/>
              </a:ext>
            </a:extLst>
          </p:cNvPr>
          <p:cNvSpPr>
            <a:spLocks noGrp="1"/>
          </p:cNvSpPr>
          <p:nvPr>
            <p:ph type="body" sz="quarter" idx="18"/>
          </p:nvPr>
        </p:nvSpPr>
        <p:spPr/>
        <p:txBody>
          <a:bodyPr>
            <a:normAutofit/>
          </a:bodyPr>
          <a:lstStyle/>
          <a:p>
            <a:r>
              <a:rPr lang="en-US" dirty="0"/>
              <a:t>What surprised you the most from the quiz? </a:t>
            </a:r>
          </a:p>
          <a:p>
            <a:r>
              <a:rPr lang="en-US" dirty="0"/>
              <a:t>How many correct answers did your group get? </a:t>
            </a:r>
          </a:p>
          <a:p>
            <a:r>
              <a:rPr lang="en-US" dirty="0"/>
              <a:t>Where do some of these misperceptions stem from today? </a:t>
            </a:r>
          </a:p>
          <a:p>
            <a:r>
              <a:rPr lang="en-US" dirty="0"/>
              <a:t>How can we counter these misperceptions? </a:t>
            </a:r>
          </a:p>
          <a:p>
            <a:endParaRPr lang="en-US" dirty="0"/>
          </a:p>
        </p:txBody>
      </p:sp>
    </p:spTree>
    <p:extLst>
      <p:ext uri="{BB962C8B-B14F-4D97-AF65-F5344CB8AC3E}">
        <p14:creationId xmlns:p14="http://schemas.microsoft.com/office/powerpoint/2010/main" val="4116405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stainable Development Goals Frame, HD Png Download - kindpng">
            <a:extLst>
              <a:ext uri="{FF2B5EF4-FFF2-40B4-BE49-F238E27FC236}">
                <a16:creationId xmlns:a16="http://schemas.microsoft.com/office/drawing/2014/main" id="{40AD8B7F-61D6-0B7E-F30C-B4C3C311B17D}"/>
              </a:ext>
            </a:extLst>
          </p:cNvPr>
          <p:cNvPicPr>
            <a:picLocks noChangeAspect="1"/>
          </p:cNvPicPr>
          <p:nvPr/>
        </p:nvPicPr>
        <p:blipFill rotWithShape="1">
          <a:blip r:embed="rId3">
            <a:extLst>
              <a:ext uri="{28A0092B-C50C-407E-A947-70E740481C1C}">
                <a14:useLocalDpi xmlns:a14="http://schemas.microsoft.com/office/drawing/2010/main" val="0"/>
              </a:ext>
            </a:extLst>
          </a:blip>
          <a:srcRect t="22502" r="-1" b="23779"/>
          <a:stretch/>
        </p:blipFill>
        <p:spPr bwMode="auto">
          <a:xfrm>
            <a:off x="20" y="10"/>
            <a:ext cx="12191980" cy="6857990"/>
          </a:xfrm>
          <a:prstGeom prst="rect">
            <a:avLst/>
          </a:prstGeom>
          <a:noFill/>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itle 1">
            <a:extLst>
              <a:ext uri="{FF2B5EF4-FFF2-40B4-BE49-F238E27FC236}">
                <a16:creationId xmlns:a16="http://schemas.microsoft.com/office/drawing/2014/main" id="{7F0E1663-7759-5735-B6F8-56051177727B}"/>
              </a:ext>
            </a:extLst>
          </p:cNvPr>
          <p:cNvSpPr>
            <a:spLocks noGrp="1"/>
          </p:cNvSpPr>
          <p:nvPr>
            <p:ph type="title"/>
          </p:nvPr>
        </p:nvSpPr>
        <p:spPr>
          <a:xfrm>
            <a:off x="4343399" y="3129669"/>
            <a:ext cx="3505201" cy="299331"/>
          </a:xfrm>
        </p:spPr>
        <p:txBody>
          <a:bodyPr>
            <a:noAutofit/>
          </a:bodyPr>
          <a:lstStyle/>
          <a:p>
            <a:r>
              <a:rPr lang="en-US" sz="4800" cap="none" dirty="0">
                <a:latin typeface="+mn-lt"/>
              </a:rPr>
              <a:t>WHAT NEXT? </a:t>
            </a:r>
          </a:p>
        </p:txBody>
      </p:sp>
    </p:spTree>
    <p:extLst>
      <p:ext uri="{BB962C8B-B14F-4D97-AF65-F5344CB8AC3E}">
        <p14:creationId xmlns:p14="http://schemas.microsoft.com/office/powerpoint/2010/main" val="3583166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ED0C3-79C6-470A-058F-6C44E385AE22}"/>
              </a:ext>
            </a:extLst>
          </p:cNvPr>
          <p:cNvSpPr>
            <a:spLocks noGrp="1"/>
          </p:cNvSpPr>
          <p:nvPr>
            <p:ph type="title"/>
          </p:nvPr>
        </p:nvSpPr>
        <p:spPr>
          <a:xfrm>
            <a:off x="37672" y="304800"/>
            <a:ext cx="12192000" cy="1325563"/>
          </a:xfrm>
        </p:spPr>
        <p:txBody>
          <a:bodyPr/>
          <a:lstStyle/>
          <a:p>
            <a:r>
              <a:rPr lang="en-US" dirty="0"/>
              <a:t>UF SDG Faculty Guide</a:t>
            </a:r>
          </a:p>
        </p:txBody>
      </p:sp>
      <p:sp>
        <p:nvSpPr>
          <p:cNvPr id="3" name="Text Placeholder 2">
            <a:extLst>
              <a:ext uri="{FF2B5EF4-FFF2-40B4-BE49-F238E27FC236}">
                <a16:creationId xmlns:a16="http://schemas.microsoft.com/office/drawing/2014/main" id="{142E39C4-79D1-5200-AC6D-9438D0386E84}"/>
              </a:ext>
            </a:extLst>
          </p:cNvPr>
          <p:cNvSpPr>
            <a:spLocks noGrp="1"/>
          </p:cNvSpPr>
          <p:nvPr>
            <p:ph type="body" sz="quarter" idx="20"/>
          </p:nvPr>
        </p:nvSpPr>
        <p:spPr>
          <a:xfrm>
            <a:off x="0" y="5715000"/>
            <a:ext cx="12192000" cy="443258"/>
          </a:xfrm>
        </p:spPr>
        <p:txBody>
          <a:bodyPr/>
          <a:lstStyle/>
          <a:p>
            <a:r>
              <a:rPr lang="en-US" dirty="0"/>
              <a:t>Join our Faculty Learning Community…</a:t>
            </a:r>
          </a:p>
        </p:txBody>
      </p:sp>
      <p:pic>
        <p:nvPicPr>
          <p:cNvPr id="5" name="Picture 4" descr="Qr code&#10;&#10;Description automatically generated">
            <a:extLst>
              <a:ext uri="{FF2B5EF4-FFF2-40B4-BE49-F238E27FC236}">
                <a16:creationId xmlns:a16="http://schemas.microsoft.com/office/drawing/2014/main" id="{30C4511E-10BA-DAC8-1146-24877C792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1286668"/>
            <a:ext cx="2857500" cy="3552825"/>
          </a:xfrm>
          <a:prstGeom prst="rect">
            <a:avLst/>
          </a:prstGeom>
        </p:spPr>
      </p:pic>
      <p:pic>
        <p:nvPicPr>
          <p:cNvPr id="7" name="Picture 6">
            <a:extLst>
              <a:ext uri="{FF2B5EF4-FFF2-40B4-BE49-F238E27FC236}">
                <a16:creationId xmlns:a16="http://schemas.microsoft.com/office/drawing/2014/main" id="{27F86629-F2ED-38D4-675A-4014C25B46C5}"/>
              </a:ext>
            </a:extLst>
          </p:cNvPr>
          <p:cNvPicPr>
            <a:picLocks noChangeAspect="1"/>
          </p:cNvPicPr>
          <p:nvPr/>
        </p:nvPicPr>
        <p:blipFill>
          <a:blip r:embed="rId4"/>
          <a:stretch>
            <a:fillRect/>
          </a:stretch>
        </p:blipFill>
        <p:spPr>
          <a:xfrm>
            <a:off x="2185409" y="1171575"/>
            <a:ext cx="2919992" cy="3756819"/>
          </a:xfrm>
          <a:prstGeom prst="rect">
            <a:avLst/>
          </a:prstGeom>
        </p:spPr>
      </p:pic>
    </p:spTree>
    <p:extLst>
      <p:ext uri="{BB962C8B-B14F-4D97-AF65-F5344CB8AC3E}">
        <p14:creationId xmlns:p14="http://schemas.microsoft.com/office/powerpoint/2010/main" val="3209146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558800"/>
            <a:ext cx="10515600" cy="1131888"/>
          </a:xfrm>
        </p:spPr>
        <p:txBody>
          <a:bodyPr anchor="ctr">
            <a:normAutofit/>
          </a:bodyPr>
          <a:lstStyle/>
          <a:p>
            <a:r>
              <a:rPr lang="en-US"/>
              <a:t>Workshop Objectives</a:t>
            </a:r>
          </a:p>
        </p:txBody>
      </p:sp>
      <p:graphicFrame>
        <p:nvGraphicFramePr>
          <p:cNvPr id="15" name="Text Placeholder 1">
            <a:extLst>
              <a:ext uri="{FF2B5EF4-FFF2-40B4-BE49-F238E27FC236}">
                <a16:creationId xmlns:a16="http://schemas.microsoft.com/office/drawing/2014/main" id="{98FD9AAE-CA42-FDD2-96D4-BB7F710AF960}"/>
              </a:ext>
            </a:extLst>
          </p:cNvPr>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6484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3853BE8-598B-1ED5-4C8C-CDFFC5C1BAB6}"/>
              </a:ext>
            </a:extLst>
          </p:cNvPr>
          <p:cNvSpPr>
            <a:spLocks noGrp="1"/>
          </p:cNvSpPr>
          <p:nvPr>
            <p:ph type="body" sz="quarter" idx="18"/>
          </p:nvPr>
        </p:nvSpPr>
        <p:spPr/>
        <p:txBody>
          <a:bodyPr/>
          <a:lstStyle/>
          <a:p>
            <a:r>
              <a:rPr lang="en-US" sz="5400" dirty="0"/>
              <a:t>THANK YOU! </a:t>
            </a:r>
          </a:p>
        </p:txBody>
      </p:sp>
      <p:sp>
        <p:nvSpPr>
          <p:cNvPr id="5" name="Text Placeholder 4">
            <a:extLst>
              <a:ext uri="{FF2B5EF4-FFF2-40B4-BE49-F238E27FC236}">
                <a16:creationId xmlns:a16="http://schemas.microsoft.com/office/drawing/2014/main" id="{CE3ED220-E081-2093-1927-50A20F5C89D4}"/>
              </a:ext>
            </a:extLst>
          </p:cNvPr>
          <p:cNvSpPr>
            <a:spLocks noGrp="1"/>
          </p:cNvSpPr>
          <p:nvPr>
            <p:ph type="body" sz="quarter" idx="19"/>
          </p:nvPr>
        </p:nvSpPr>
        <p:spPr>
          <a:xfrm>
            <a:off x="4997933" y="4648200"/>
            <a:ext cx="6965467" cy="1227680"/>
          </a:xfrm>
        </p:spPr>
        <p:txBody>
          <a:bodyPr/>
          <a:lstStyle/>
          <a:p>
            <a:r>
              <a:rPr lang="en-US" sz="2000" dirty="0"/>
              <a:t>Natalie Coers, PhD</a:t>
            </a:r>
          </a:p>
          <a:p>
            <a:r>
              <a:rPr lang="en-US" sz="2000" b="0" i="1" dirty="0"/>
              <a:t>Agricultural Education &amp; Communication</a:t>
            </a:r>
          </a:p>
          <a:p>
            <a:r>
              <a:rPr lang="en-US" sz="2000" dirty="0">
                <a:solidFill>
                  <a:schemeClr val="accent1"/>
                </a:solidFill>
                <a:hlinkClick r:id="rId3">
                  <a:extLst>
                    <a:ext uri="{A12FA001-AC4F-418D-AE19-62706E023703}">
                      <ahyp:hlinkClr xmlns:ahyp="http://schemas.microsoft.com/office/drawing/2018/hyperlinkcolor" val="tx"/>
                    </a:ext>
                  </a:extLst>
                </a:hlinkClick>
              </a:rPr>
              <a:t>ncoers@ufl.edu</a:t>
            </a:r>
            <a:r>
              <a:rPr lang="en-US" sz="2000" dirty="0">
                <a:solidFill>
                  <a:schemeClr val="accent1"/>
                </a:solidFill>
              </a:rPr>
              <a:t> </a:t>
            </a:r>
          </a:p>
          <a:p>
            <a:r>
              <a:rPr lang="en-US" sz="2000" i="1" dirty="0"/>
              <a:t>Ryan Good,  PhD</a:t>
            </a:r>
          </a:p>
          <a:p>
            <a:r>
              <a:rPr lang="en-US" sz="2000" b="0" dirty="0"/>
              <a:t>School of Natural Resources and Environment</a:t>
            </a:r>
          </a:p>
          <a:p>
            <a:r>
              <a:rPr lang="en-US" sz="2000" dirty="0">
                <a:solidFill>
                  <a:schemeClr val="accent1"/>
                </a:solidFill>
              </a:rPr>
              <a:t>rgood@ufl.edu</a:t>
            </a:r>
          </a:p>
        </p:txBody>
      </p:sp>
    </p:spTree>
    <p:extLst>
      <p:ext uri="{BB962C8B-B14F-4D97-AF65-F5344CB8AC3E}">
        <p14:creationId xmlns:p14="http://schemas.microsoft.com/office/powerpoint/2010/main" val="732698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558800"/>
            <a:ext cx="10515600" cy="1131888"/>
          </a:xfrm>
        </p:spPr>
        <p:txBody>
          <a:bodyPr anchor="ctr">
            <a:normAutofit/>
          </a:bodyPr>
          <a:lstStyle/>
          <a:p>
            <a:r>
              <a:rPr lang="en-US"/>
              <a:t>Workshop Objectives</a:t>
            </a:r>
          </a:p>
        </p:txBody>
      </p:sp>
      <p:graphicFrame>
        <p:nvGraphicFramePr>
          <p:cNvPr id="15" name="Text Placeholder 1">
            <a:extLst>
              <a:ext uri="{FF2B5EF4-FFF2-40B4-BE49-F238E27FC236}">
                <a16:creationId xmlns:a16="http://schemas.microsoft.com/office/drawing/2014/main" id="{98FD9AAE-CA42-FDD2-96D4-BB7F710AF960}"/>
              </a:ext>
            </a:extLst>
          </p:cNvPr>
          <p:cNvGraphicFramePr/>
          <p:nvPr>
            <p:extLst>
              <p:ext uri="{D42A27DB-BD31-4B8C-83A1-F6EECF244321}">
                <p14:modId xmlns:p14="http://schemas.microsoft.com/office/powerpoint/2010/main" val="3749124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6050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08CFA-26E7-439B-F6EB-64FE2C992723}"/>
              </a:ext>
            </a:extLst>
          </p:cNvPr>
          <p:cNvSpPr>
            <a:spLocks noGrp="1"/>
          </p:cNvSpPr>
          <p:nvPr>
            <p:ph type="title"/>
          </p:nvPr>
        </p:nvSpPr>
        <p:spPr/>
        <p:txBody>
          <a:bodyPr/>
          <a:lstStyle/>
          <a:p>
            <a:r>
              <a:rPr lang="en-US" dirty="0"/>
              <a:t>SDG Context Check</a:t>
            </a:r>
          </a:p>
        </p:txBody>
      </p:sp>
      <p:sp>
        <p:nvSpPr>
          <p:cNvPr id="3" name="Text Placeholder 2">
            <a:extLst>
              <a:ext uri="{FF2B5EF4-FFF2-40B4-BE49-F238E27FC236}">
                <a16:creationId xmlns:a16="http://schemas.microsoft.com/office/drawing/2014/main" id="{869BF722-FB21-85E1-A62C-B0B80F9792E1}"/>
              </a:ext>
            </a:extLst>
          </p:cNvPr>
          <p:cNvSpPr>
            <a:spLocks noGrp="1"/>
          </p:cNvSpPr>
          <p:nvPr>
            <p:ph type="body" sz="quarter" idx="17"/>
          </p:nvPr>
        </p:nvSpPr>
        <p:spPr/>
        <p:txBody>
          <a:bodyPr/>
          <a:lstStyle/>
          <a:p>
            <a:endParaRPr lang="en-US"/>
          </a:p>
        </p:txBody>
      </p:sp>
      <p:sp>
        <p:nvSpPr>
          <p:cNvPr id="4" name="Text Placeholder 3">
            <a:extLst>
              <a:ext uri="{FF2B5EF4-FFF2-40B4-BE49-F238E27FC236}">
                <a16:creationId xmlns:a16="http://schemas.microsoft.com/office/drawing/2014/main" id="{04A1BCB8-364C-545A-1EF7-D330AABC72DC}"/>
              </a:ext>
            </a:extLst>
          </p:cNvPr>
          <p:cNvSpPr>
            <a:spLocks noGrp="1"/>
          </p:cNvSpPr>
          <p:nvPr>
            <p:ph type="body" sz="quarter" idx="18"/>
          </p:nvPr>
        </p:nvSpPr>
        <p:spPr>
          <a:xfrm>
            <a:off x="580196" y="1676400"/>
            <a:ext cx="11383204" cy="4167061"/>
          </a:xfrm>
        </p:spPr>
        <p:txBody>
          <a:bodyPr>
            <a:normAutofit/>
          </a:bodyPr>
          <a:lstStyle/>
          <a:p>
            <a:r>
              <a:rPr lang="en-US" sz="3600" dirty="0"/>
              <a:t>On a scale of 1 – 5, how familiar are you with the SDGs? </a:t>
            </a:r>
          </a:p>
          <a:p>
            <a:pPr lvl="1"/>
            <a:r>
              <a:rPr lang="en-US" sz="3200" dirty="0"/>
              <a:t>1 = SDGs – huh? </a:t>
            </a:r>
          </a:p>
          <a:p>
            <a:pPr lvl="1"/>
            <a:r>
              <a:rPr lang="en-US" sz="3200" dirty="0"/>
              <a:t>2 = Heard of them but not familiar</a:t>
            </a:r>
          </a:p>
          <a:p>
            <a:pPr lvl="1"/>
            <a:r>
              <a:rPr lang="en-US" sz="3200" dirty="0"/>
              <a:t>3 = Basic Understanding</a:t>
            </a:r>
          </a:p>
          <a:p>
            <a:pPr lvl="1"/>
            <a:r>
              <a:rPr lang="en-US" sz="3200" dirty="0"/>
              <a:t>4 = Solid Understanding</a:t>
            </a:r>
          </a:p>
          <a:p>
            <a:pPr lvl="1"/>
            <a:r>
              <a:rPr lang="en-US" sz="3200" dirty="0"/>
              <a:t>5 = Currently use SDGs in my classroom/research/programming</a:t>
            </a:r>
          </a:p>
        </p:txBody>
      </p:sp>
    </p:spTree>
    <p:extLst>
      <p:ext uri="{BB962C8B-B14F-4D97-AF65-F5344CB8AC3E}">
        <p14:creationId xmlns:p14="http://schemas.microsoft.com/office/powerpoint/2010/main" val="942378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Sustainable Development Goals</a:t>
            </a:r>
          </a:p>
        </p:txBody>
      </p:sp>
      <p:sp>
        <p:nvSpPr>
          <p:cNvPr id="4" name="Text Placeholder 3">
            <a:extLst>
              <a:ext uri="{FF2B5EF4-FFF2-40B4-BE49-F238E27FC236}">
                <a16:creationId xmlns:a16="http://schemas.microsoft.com/office/drawing/2014/main" id="{35E2AD33-B8C7-71BE-E540-B7C14D3D81E8}"/>
              </a:ext>
            </a:extLst>
          </p:cNvPr>
          <p:cNvSpPr>
            <a:spLocks noGrp="1"/>
          </p:cNvSpPr>
          <p:nvPr>
            <p:ph type="body" sz="quarter" idx="18"/>
          </p:nvPr>
        </p:nvSpPr>
        <p:spPr>
          <a:xfrm>
            <a:off x="574203" y="1297632"/>
            <a:ext cx="10954183" cy="4167061"/>
          </a:xfrm>
        </p:spPr>
        <p:txBody>
          <a:bodyPr>
            <a:normAutofit/>
          </a:bodyPr>
          <a:lstStyle/>
          <a:p>
            <a:r>
              <a:rPr lang="en-US" sz="3200" dirty="0"/>
              <a:t>Purpose: </a:t>
            </a:r>
            <a:r>
              <a:rPr lang="en-US" sz="3200" b="0" dirty="0"/>
              <a:t>Develop awareness of issues facing our world and the actions being taken to create solutions within and between countries.</a:t>
            </a:r>
          </a:p>
          <a:p>
            <a:r>
              <a:rPr lang="en-US" sz="3200" b="0" dirty="0"/>
              <a:t>17 Sustainable Development Goals → 169 SDG Targets → </a:t>
            </a:r>
            <a:br>
              <a:rPr lang="en-US" sz="3200" b="0" dirty="0"/>
            </a:br>
            <a:r>
              <a:rPr lang="en-US" sz="3200" b="0" dirty="0"/>
              <a:t>232 </a:t>
            </a:r>
            <a:r>
              <a:rPr lang="en-US" sz="3200" dirty="0"/>
              <a:t>U</a:t>
            </a:r>
            <a:r>
              <a:rPr lang="en-US" sz="3200" b="0" dirty="0"/>
              <a:t>nique Indicators. </a:t>
            </a:r>
          </a:p>
          <a:p>
            <a:endParaRPr lang="en-US" sz="3200" b="0" dirty="0"/>
          </a:p>
          <a:p>
            <a:endParaRPr lang="en-US" sz="3200" dirty="0"/>
          </a:p>
        </p:txBody>
      </p:sp>
      <p:pic>
        <p:nvPicPr>
          <p:cNvPr id="5" name="Picture 4"/>
          <p:cNvPicPr>
            <a:picLocks noChangeAspect="1"/>
          </p:cNvPicPr>
          <p:nvPr/>
        </p:nvPicPr>
        <p:blipFill rotWithShape="1">
          <a:blip r:embed="rId3"/>
          <a:srcRect t="19615" b="3884"/>
          <a:stretch/>
        </p:blipFill>
        <p:spPr>
          <a:xfrm>
            <a:off x="2873595" y="3733800"/>
            <a:ext cx="6355398" cy="2971800"/>
          </a:xfrm>
          <a:prstGeom prst="rect">
            <a:avLst/>
          </a:prstGeom>
        </p:spPr>
      </p:pic>
      <p:sp>
        <p:nvSpPr>
          <p:cNvPr id="7" name="Text Placeholder 6">
            <a:extLst>
              <a:ext uri="{FF2B5EF4-FFF2-40B4-BE49-F238E27FC236}">
                <a16:creationId xmlns:a16="http://schemas.microsoft.com/office/drawing/2014/main" id="{F38866BF-1F91-6F8D-6D48-07951D4BA6FE}"/>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797905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79ED9E-8B0A-0BF2-7CFE-05F83AF0FC67}"/>
              </a:ext>
            </a:extLst>
          </p:cNvPr>
          <p:cNvSpPr/>
          <p:nvPr/>
        </p:nvSpPr>
        <p:spPr>
          <a:xfrm>
            <a:off x="2519255" y="4636068"/>
            <a:ext cx="1021404" cy="6026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0441DAD-D578-8B44-2A35-F737C6920461}"/>
              </a:ext>
            </a:extLst>
          </p:cNvPr>
          <p:cNvSpPr/>
          <p:nvPr/>
        </p:nvSpPr>
        <p:spPr>
          <a:xfrm>
            <a:off x="3540659" y="4636068"/>
            <a:ext cx="1021404" cy="6026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6C95877-3CCE-4F4D-D277-769C32F18972}"/>
              </a:ext>
            </a:extLst>
          </p:cNvPr>
          <p:cNvSpPr/>
          <p:nvPr/>
        </p:nvSpPr>
        <p:spPr>
          <a:xfrm>
            <a:off x="4562063" y="4636068"/>
            <a:ext cx="1021404" cy="6026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33639AD-9071-5315-A1D5-E964A9F468F5}"/>
              </a:ext>
            </a:extLst>
          </p:cNvPr>
          <p:cNvSpPr/>
          <p:nvPr/>
        </p:nvSpPr>
        <p:spPr>
          <a:xfrm>
            <a:off x="5583467" y="4636068"/>
            <a:ext cx="1021404" cy="6026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F1D4E27-9674-D209-0414-1B840CD2DF51}"/>
              </a:ext>
            </a:extLst>
          </p:cNvPr>
          <p:cNvSpPr/>
          <p:nvPr/>
        </p:nvSpPr>
        <p:spPr>
          <a:xfrm>
            <a:off x="6604871" y="4636068"/>
            <a:ext cx="1021404" cy="6026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FC56032-06E2-A418-257B-230F356FF9A7}"/>
              </a:ext>
            </a:extLst>
          </p:cNvPr>
          <p:cNvSpPr/>
          <p:nvPr/>
        </p:nvSpPr>
        <p:spPr>
          <a:xfrm>
            <a:off x="7626275" y="4636068"/>
            <a:ext cx="1021404" cy="6026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1FA67F-FE70-426F-918B-BCDBC7297124}"/>
              </a:ext>
            </a:extLst>
          </p:cNvPr>
          <p:cNvSpPr/>
          <p:nvPr/>
        </p:nvSpPr>
        <p:spPr>
          <a:xfrm>
            <a:off x="8647679" y="4636555"/>
            <a:ext cx="1021404" cy="6026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BE5718E-1C81-0216-1909-CD5BD9A6B6E3}"/>
              </a:ext>
            </a:extLst>
          </p:cNvPr>
          <p:cNvSpPr/>
          <p:nvPr/>
        </p:nvSpPr>
        <p:spPr>
          <a:xfrm>
            <a:off x="3540659" y="4033440"/>
            <a:ext cx="1021404" cy="6026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777593-CF5D-EB40-D268-ABF2837FB17C}"/>
              </a:ext>
            </a:extLst>
          </p:cNvPr>
          <p:cNvSpPr/>
          <p:nvPr/>
        </p:nvSpPr>
        <p:spPr>
          <a:xfrm>
            <a:off x="4562063" y="4028576"/>
            <a:ext cx="1021404" cy="6026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C4819CA-4365-68B4-D49B-ED9440B62E00}"/>
              </a:ext>
            </a:extLst>
          </p:cNvPr>
          <p:cNvSpPr/>
          <p:nvPr/>
        </p:nvSpPr>
        <p:spPr>
          <a:xfrm>
            <a:off x="4562063" y="3425948"/>
            <a:ext cx="1021404" cy="6026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4205C06-659E-01CC-D192-3801927F07EE}"/>
              </a:ext>
            </a:extLst>
          </p:cNvPr>
          <p:cNvSpPr/>
          <p:nvPr/>
        </p:nvSpPr>
        <p:spPr>
          <a:xfrm>
            <a:off x="5583467" y="4029788"/>
            <a:ext cx="1021404" cy="6026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EAB5E62-40CE-5A80-234D-6A9EF61D6655}"/>
              </a:ext>
            </a:extLst>
          </p:cNvPr>
          <p:cNvSpPr/>
          <p:nvPr/>
        </p:nvSpPr>
        <p:spPr>
          <a:xfrm>
            <a:off x="5583467" y="3421633"/>
            <a:ext cx="1021404" cy="6026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B1D2B11-6051-04CF-8138-E5E0690013C3}"/>
              </a:ext>
            </a:extLst>
          </p:cNvPr>
          <p:cNvSpPr/>
          <p:nvPr/>
        </p:nvSpPr>
        <p:spPr>
          <a:xfrm>
            <a:off x="5583467" y="2822706"/>
            <a:ext cx="1021404" cy="6026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40190C9-C31F-171F-2E81-038063975F5D}"/>
              </a:ext>
            </a:extLst>
          </p:cNvPr>
          <p:cNvSpPr/>
          <p:nvPr/>
        </p:nvSpPr>
        <p:spPr>
          <a:xfrm>
            <a:off x="5583467" y="2216772"/>
            <a:ext cx="1021404" cy="6026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8FC9DC-854E-79B0-ECE3-577A3DAE6A66}"/>
              </a:ext>
            </a:extLst>
          </p:cNvPr>
          <p:cNvSpPr/>
          <p:nvPr/>
        </p:nvSpPr>
        <p:spPr>
          <a:xfrm>
            <a:off x="6604871" y="4029788"/>
            <a:ext cx="1021404" cy="6026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D7BE769-CFDA-B1AE-71AC-131954D57E88}"/>
              </a:ext>
            </a:extLst>
          </p:cNvPr>
          <p:cNvSpPr/>
          <p:nvPr/>
        </p:nvSpPr>
        <p:spPr>
          <a:xfrm>
            <a:off x="6604871" y="3427160"/>
            <a:ext cx="1021404" cy="6026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8B36F30-4799-81D0-DAC1-42327FC8D502}"/>
              </a:ext>
            </a:extLst>
          </p:cNvPr>
          <p:cNvSpPr/>
          <p:nvPr/>
        </p:nvSpPr>
        <p:spPr>
          <a:xfrm>
            <a:off x="7626275" y="4031614"/>
            <a:ext cx="1021404" cy="6026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56C182B-851B-036C-5C4E-C6C1DF612ADE}"/>
              </a:ext>
            </a:extLst>
          </p:cNvPr>
          <p:cNvSpPr txBox="1"/>
          <p:nvPr/>
        </p:nvSpPr>
        <p:spPr>
          <a:xfrm>
            <a:off x="2289031" y="5325070"/>
            <a:ext cx="1449420" cy="1200329"/>
          </a:xfrm>
          <a:prstGeom prst="rect">
            <a:avLst/>
          </a:prstGeom>
          <a:noFill/>
        </p:spPr>
        <p:txBody>
          <a:bodyPr wrap="square" rtlCol="0">
            <a:spAutoFit/>
          </a:bodyPr>
          <a:lstStyle/>
          <a:p>
            <a:pPr algn="ctr"/>
            <a:r>
              <a:rPr lang="en-US" sz="2400" dirty="0"/>
              <a:t>Least Important SDG</a:t>
            </a:r>
          </a:p>
        </p:txBody>
      </p:sp>
      <p:sp>
        <p:nvSpPr>
          <p:cNvPr id="22" name="TextBox 21">
            <a:extLst>
              <a:ext uri="{FF2B5EF4-FFF2-40B4-BE49-F238E27FC236}">
                <a16:creationId xmlns:a16="http://schemas.microsoft.com/office/drawing/2014/main" id="{B2A3A4A3-EC04-022D-74C7-B52AA63F0A48}"/>
              </a:ext>
            </a:extLst>
          </p:cNvPr>
          <p:cNvSpPr txBox="1"/>
          <p:nvPr/>
        </p:nvSpPr>
        <p:spPr>
          <a:xfrm>
            <a:off x="8433671" y="5325070"/>
            <a:ext cx="1449420" cy="1200329"/>
          </a:xfrm>
          <a:prstGeom prst="rect">
            <a:avLst/>
          </a:prstGeom>
          <a:noFill/>
        </p:spPr>
        <p:txBody>
          <a:bodyPr wrap="square" rtlCol="0">
            <a:spAutoFit/>
          </a:bodyPr>
          <a:lstStyle/>
          <a:p>
            <a:pPr algn="ctr"/>
            <a:r>
              <a:rPr lang="en-US" sz="2400" dirty="0"/>
              <a:t>Most Important SDG</a:t>
            </a:r>
          </a:p>
        </p:txBody>
      </p:sp>
      <p:sp>
        <p:nvSpPr>
          <p:cNvPr id="23" name="TextBox 22">
            <a:extLst>
              <a:ext uri="{FF2B5EF4-FFF2-40B4-BE49-F238E27FC236}">
                <a16:creationId xmlns:a16="http://schemas.microsoft.com/office/drawing/2014/main" id="{DC3E43D2-7448-BAAB-F4EA-69921D3E1810}"/>
              </a:ext>
            </a:extLst>
          </p:cNvPr>
          <p:cNvSpPr txBox="1"/>
          <p:nvPr/>
        </p:nvSpPr>
        <p:spPr>
          <a:xfrm>
            <a:off x="502996" y="1334194"/>
            <a:ext cx="4118606" cy="1200329"/>
          </a:xfrm>
          <a:prstGeom prst="rect">
            <a:avLst/>
          </a:prstGeom>
          <a:noFill/>
        </p:spPr>
        <p:txBody>
          <a:bodyPr wrap="square" rtlCol="0">
            <a:spAutoFit/>
          </a:bodyPr>
          <a:lstStyle/>
          <a:p>
            <a:pPr marL="285750" indent="-285750">
              <a:buFont typeface="Arial" panose="020B0604020202020204" pitchFamily="34" charset="0"/>
              <a:buChar char="•"/>
            </a:pPr>
            <a:r>
              <a:rPr lang="en-US" dirty="0"/>
              <a:t>One SDG per box.</a:t>
            </a:r>
          </a:p>
          <a:p>
            <a:pPr marL="285750" indent="-285750">
              <a:buFont typeface="Arial" panose="020B0604020202020204" pitchFamily="34" charset="0"/>
              <a:buChar char="•"/>
            </a:pPr>
            <a:r>
              <a:rPr lang="en-US" dirty="0"/>
              <a:t>There is no “right” answer.</a:t>
            </a:r>
          </a:p>
          <a:p>
            <a:pPr marL="285750" indent="-285750">
              <a:buFont typeface="Arial" panose="020B0604020202020204" pitchFamily="34" charset="0"/>
              <a:buChar char="•"/>
            </a:pPr>
            <a:r>
              <a:rPr lang="en-US" dirty="0"/>
              <a:t>The column (up &amp; down matters) the placement in the column does not.</a:t>
            </a:r>
          </a:p>
        </p:txBody>
      </p:sp>
      <p:sp>
        <p:nvSpPr>
          <p:cNvPr id="2" name="Title 1">
            <a:extLst>
              <a:ext uri="{FF2B5EF4-FFF2-40B4-BE49-F238E27FC236}">
                <a16:creationId xmlns:a16="http://schemas.microsoft.com/office/drawing/2014/main" id="{37E6407A-9240-4271-AB68-1C496AD39775}"/>
              </a:ext>
            </a:extLst>
          </p:cNvPr>
          <p:cNvSpPr>
            <a:spLocks noGrp="1"/>
          </p:cNvSpPr>
          <p:nvPr>
            <p:ph type="title"/>
          </p:nvPr>
        </p:nvSpPr>
        <p:spPr/>
        <p:txBody>
          <a:bodyPr/>
          <a:lstStyle/>
          <a:p>
            <a:r>
              <a:rPr lang="en-US" dirty="0"/>
              <a:t>SDG Perspectives &amp; Priorities</a:t>
            </a:r>
          </a:p>
        </p:txBody>
      </p:sp>
      <p:sp>
        <p:nvSpPr>
          <p:cNvPr id="3" name="Text Placeholder 2">
            <a:extLst>
              <a:ext uri="{FF2B5EF4-FFF2-40B4-BE49-F238E27FC236}">
                <a16:creationId xmlns:a16="http://schemas.microsoft.com/office/drawing/2014/main" id="{7418CC3E-F1FD-56CB-ED91-212CA7D6823E}"/>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586023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8ABF9-6E37-A0B1-3B43-71D680CEE7DE}"/>
              </a:ext>
            </a:extLst>
          </p:cNvPr>
          <p:cNvSpPr>
            <a:spLocks noGrp="1"/>
          </p:cNvSpPr>
          <p:nvPr>
            <p:ph type="title"/>
          </p:nvPr>
        </p:nvSpPr>
        <p:spPr/>
        <p:txBody>
          <a:bodyPr/>
          <a:lstStyle/>
          <a:p>
            <a:r>
              <a:rPr lang="en-US" dirty="0"/>
              <a:t>At Your Table…</a:t>
            </a:r>
          </a:p>
        </p:txBody>
      </p:sp>
      <p:sp>
        <p:nvSpPr>
          <p:cNvPr id="3" name="Text Placeholder 2">
            <a:extLst>
              <a:ext uri="{FF2B5EF4-FFF2-40B4-BE49-F238E27FC236}">
                <a16:creationId xmlns:a16="http://schemas.microsoft.com/office/drawing/2014/main" id="{FF570B42-C932-AE40-ECDF-8CF6A3A01236}"/>
              </a:ext>
            </a:extLst>
          </p:cNvPr>
          <p:cNvSpPr>
            <a:spLocks noGrp="1"/>
          </p:cNvSpPr>
          <p:nvPr>
            <p:ph type="body" sz="quarter" idx="17"/>
          </p:nvPr>
        </p:nvSpPr>
        <p:spPr/>
        <p:txBody>
          <a:bodyPr/>
          <a:lstStyle/>
          <a:p>
            <a:endParaRPr lang="en-US"/>
          </a:p>
        </p:txBody>
      </p:sp>
      <p:sp>
        <p:nvSpPr>
          <p:cNvPr id="4" name="Text Placeholder 3">
            <a:extLst>
              <a:ext uri="{FF2B5EF4-FFF2-40B4-BE49-F238E27FC236}">
                <a16:creationId xmlns:a16="http://schemas.microsoft.com/office/drawing/2014/main" id="{E58B3730-A2F6-2DED-81B4-A5B4DA805393}"/>
              </a:ext>
            </a:extLst>
          </p:cNvPr>
          <p:cNvSpPr>
            <a:spLocks noGrp="1"/>
          </p:cNvSpPr>
          <p:nvPr>
            <p:ph type="body" sz="quarter" idx="18"/>
          </p:nvPr>
        </p:nvSpPr>
        <p:spPr/>
        <p:txBody>
          <a:bodyPr/>
          <a:lstStyle/>
          <a:p>
            <a:r>
              <a:rPr lang="en-US" dirty="0"/>
              <a:t>What factors influenced your group’s decision of the most &amp; least important SDG? </a:t>
            </a:r>
          </a:p>
          <a:p>
            <a:r>
              <a:rPr lang="en-US" dirty="0"/>
              <a:t>How is  your layout similar or different from the other at your table? Another table? </a:t>
            </a:r>
          </a:p>
        </p:txBody>
      </p:sp>
    </p:spTree>
    <p:extLst>
      <p:ext uri="{BB962C8B-B14F-4D97-AF65-F5344CB8AC3E}">
        <p14:creationId xmlns:p14="http://schemas.microsoft.com/office/powerpoint/2010/main" val="1485700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University Contributions to the SDGs</a:t>
            </a:r>
          </a:p>
        </p:txBody>
      </p:sp>
      <p:pic>
        <p:nvPicPr>
          <p:cNvPr id="3" name="Picture 2" descr="Shape&#10;&#10;Description automatically generated with medium confidence">
            <a:extLst>
              <a:ext uri="{FF2B5EF4-FFF2-40B4-BE49-F238E27FC236}">
                <a16:creationId xmlns:a16="http://schemas.microsoft.com/office/drawing/2014/main" id="{1EC7F5DC-DD69-411F-2F68-928A6073AB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447800"/>
            <a:ext cx="7239000" cy="4574646"/>
          </a:xfrm>
          <a:prstGeom prst="rect">
            <a:avLst/>
          </a:prstGeom>
        </p:spPr>
      </p:pic>
      <p:sp>
        <p:nvSpPr>
          <p:cNvPr id="6" name="Text Placeholder 5">
            <a:extLst>
              <a:ext uri="{FF2B5EF4-FFF2-40B4-BE49-F238E27FC236}">
                <a16:creationId xmlns:a16="http://schemas.microsoft.com/office/drawing/2014/main" id="{DD206378-A2D0-3B25-B3C1-CF35ECBB855D}"/>
              </a:ext>
            </a:extLst>
          </p:cNvPr>
          <p:cNvSpPr>
            <a:spLocks noGrp="1"/>
          </p:cNvSpPr>
          <p:nvPr>
            <p:ph type="body" sz="quarter" idx="17"/>
          </p:nvPr>
        </p:nvSpPr>
        <p:spPr/>
        <p:txBody>
          <a:bodyPr/>
          <a:lstStyle/>
          <a:p>
            <a:endParaRPr lang="en-US"/>
          </a:p>
        </p:txBody>
      </p:sp>
      <p:sp>
        <p:nvSpPr>
          <p:cNvPr id="8" name="TextBox 7">
            <a:extLst>
              <a:ext uri="{FF2B5EF4-FFF2-40B4-BE49-F238E27FC236}">
                <a16:creationId xmlns:a16="http://schemas.microsoft.com/office/drawing/2014/main" id="{52C03754-A745-C1F6-C20E-85FA8F462C3F}"/>
              </a:ext>
            </a:extLst>
          </p:cNvPr>
          <p:cNvSpPr txBox="1"/>
          <p:nvPr/>
        </p:nvSpPr>
        <p:spPr>
          <a:xfrm>
            <a:off x="5791200" y="6400800"/>
            <a:ext cx="6097712" cy="246221"/>
          </a:xfrm>
          <a:prstGeom prst="rect">
            <a:avLst/>
          </a:prstGeom>
          <a:noFill/>
        </p:spPr>
        <p:txBody>
          <a:bodyPr wrap="square">
            <a:spAutoFit/>
          </a:bodyPr>
          <a:lstStyle/>
          <a:p>
            <a:pPr algn="r"/>
            <a:r>
              <a:rPr lang="en-US" sz="1000" dirty="0"/>
              <a:t>https://www.unsdsn.org/accelerating-education-for-the-sdgs-in-univerisities</a:t>
            </a:r>
          </a:p>
        </p:txBody>
      </p:sp>
    </p:spTree>
    <p:extLst>
      <p:ext uri="{BB962C8B-B14F-4D97-AF65-F5344CB8AC3E}">
        <p14:creationId xmlns:p14="http://schemas.microsoft.com/office/powerpoint/2010/main" val="2298594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BA0C-60D0-B269-8EF3-0DAD4262ECF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7A77F27-B26C-FE86-0A9F-B9CE069F4D33}"/>
              </a:ext>
            </a:extLst>
          </p:cNvPr>
          <p:cNvSpPr>
            <a:spLocks noGrp="1"/>
          </p:cNvSpPr>
          <p:nvPr>
            <p:ph type="body" sz="quarter" idx="17"/>
          </p:nvPr>
        </p:nvSpPr>
        <p:spPr/>
        <p:txBody>
          <a:bodyPr/>
          <a:lstStyle/>
          <a:p>
            <a:endParaRPr lang="en-US"/>
          </a:p>
        </p:txBody>
      </p:sp>
      <p:sp>
        <p:nvSpPr>
          <p:cNvPr id="4" name="Text Placeholder 3">
            <a:extLst>
              <a:ext uri="{FF2B5EF4-FFF2-40B4-BE49-F238E27FC236}">
                <a16:creationId xmlns:a16="http://schemas.microsoft.com/office/drawing/2014/main" id="{1BF5A458-AEB5-FE71-8A4F-108285363D75}"/>
              </a:ext>
            </a:extLst>
          </p:cNvPr>
          <p:cNvSpPr>
            <a:spLocks noGrp="1"/>
          </p:cNvSpPr>
          <p:nvPr>
            <p:ph type="body" sz="quarter" idx="18"/>
          </p:nvPr>
        </p:nvSpPr>
        <p:spPr/>
        <p:txBody>
          <a:bodyPr/>
          <a:lstStyle/>
          <a:p>
            <a:endParaRPr lang="en-US"/>
          </a:p>
        </p:txBody>
      </p:sp>
      <p:pic>
        <p:nvPicPr>
          <p:cNvPr id="6" name="Picture 5" descr="A picture containing chart&#10;&#10;Description automatically generated">
            <a:extLst>
              <a:ext uri="{FF2B5EF4-FFF2-40B4-BE49-F238E27FC236}">
                <a16:creationId xmlns:a16="http://schemas.microsoft.com/office/drawing/2014/main" id="{7A0ABF90-99CB-8A4A-66F8-47E932D0094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96945" y="435566"/>
            <a:ext cx="7998109" cy="6104179"/>
          </a:xfrm>
          <a:prstGeom prst="rect">
            <a:avLst/>
          </a:prstGeom>
        </p:spPr>
      </p:pic>
      <p:sp>
        <p:nvSpPr>
          <p:cNvPr id="7" name="TextBox 6">
            <a:extLst>
              <a:ext uri="{FF2B5EF4-FFF2-40B4-BE49-F238E27FC236}">
                <a16:creationId xmlns:a16="http://schemas.microsoft.com/office/drawing/2014/main" id="{A24CAA1E-F6CA-BA61-29E0-5271981737B3}"/>
              </a:ext>
            </a:extLst>
          </p:cNvPr>
          <p:cNvSpPr txBox="1"/>
          <p:nvPr/>
        </p:nvSpPr>
        <p:spPr>
          <a:xfrm>
            <a:off x="5791200" y="6400800"/>
            <a:ext cx="6097712" cy="246221"/>
          </a:xfrm>
          <a:prstGeom prst="rect">
            <a:avLst/>
          </a:prstGeom>
          <a:noFill/>
        </p:spPr>
        <p:txBody>
          <a:bodyPr wrap="square">
            <a:spAutoFit/>
          </a:bodyPr>
          <a:lstStyle/>
          <a:p>
            <a:pPr algn="r"/>
            <a:r>
              <a:rPr lang="en-US" sz="1000" dirty="0"/>
              <a:t>https://www.unsdsn.org/accelerating-education-for-the-sdgs-in-univerisities</a:t>
            </a:r>
          </a:p>
        </p:txBody>
      </p:sp>
    </p:spTree>
    <p:extLst>
      <p:ext uri="{BB962C8B-B14F-4D97-AF65-F5344CB8AC3E}">
        <p14:creationId xmlns:p14="http://schemas.microsoft.com/office/powerpoint/2010/main" val="3866508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75CA-230A-7AA4-B72F-314D11D78944}"/>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95CAE4F3-11EA-04A4-EC94-CC6573C14C54}"/>
              </a:ext>
            </a:extLst>
          </p:cNvPr>
          <p:cNvSpPr>
            <a:spLocks noGrp="1"/>
          </p:cNvSpPr>
          <p:nvPr>
            <p:ph type="body" sz="quarter" idx="17"/>
          </p:nvPr>
        </p:nvSpPr>
        <p:spPr/>
        <p:txBody>
          <a:bodyPr/>
          <a:lstStyle/>
          <a:p>
            <a:endParaRPr lang="en-US"/>
          </a:p>
        </p:txBody>
      </p:sp>
      <p:sp>
        <p:nvSpPr>
          <p:cNvPr id="6" name="TextBox 5">
            <a:extLst>
              <a:ext uri="{FF2B5EF4-FFF2-40B4-BE49-F238E27FC236}">
                <a16:creationId xmlns:a16="http://schemas.microsoft.com/office/drawing/2014/main" id="{9F02D514-7CE4-F3B2-73D2-D5DBD436CCC9}"/>
              </a:ext>
            </a:extLst>
          </p:cNvPr>
          <p:cNvSpPr txBox="1"/>
          <p:nvPr/>
        </p:nvSpPr>
        <p:spPr>
          <a:xfrm>
            <a:off x="1600200" y="1371600"/>
            <a:ext cx="9067800" cy="5170646"/>
          </a:xfrm>
          <a:prstGeom prst="rect">
            <a:avLst/>
          </a:prstGeom>
          <a:noFill/>
        </p:spPr>
        <p:txBody>
          <a:bodyPr wrap="square">
            <a:spAutoFit/>
          </a:bodyPr>
          <a:lstStyle/>
          <a:p>
            <a:pPr algn="ctr"/>
            <a:r>
              <a:rPr lang="en-US" sz="3600" b="1" i="1" u="none" strike="noStrike" dirty="0">
                <a:solidFill>
                  <a:srgbClr val="0021A8"/>
                </a:solidFill>
                <a:effectLst/>
                <a:latin typeface="YAD7Q9NigKI 0"/>
              </a:rPr>
              <a:t>"Universities, through their extensive research capabilities and activities, have a critical role in providing the necessary knowledge, evidence-base, solutions and innovations to underpin and support this task.</a:t>
            </a:r>
            <a:r>
              <a:rPr lang="en-US" sz="3600" b="1" i="0" u="none" strike="noStrike" dirty="0">
                <a:solidFill>
                  <a:srgbClr val="0021A8"/>
                </a:solidFill>
                <a:effectLst/>
                <a:latin typeface="YAD7Q9NigKI 0"/>
              </a:rPr>
              <a:t>" </a:t>
            </a:r>
          </a:p>
          <a:p>
            <a:pPr algn="ctr"/>
            <a:endParaRPr lang="en-US" sz="3200" b="1" dirty="0">
              <a:solidFill>
                <a:srgbClr val="0021A8"/>
              </a:solidFill>
              <a:latin typeface="YAD7Q9NigKI 0"/>
            </a:endParaRPr>
          </a:p>
          <a:p>
            <a:pPr algn="ctr"/>
            <a:endParaRPr lang="en-US" sz="3200" b="1" dirty="0">
              <a:solidFill>
                <a:srgbClr val="0021A8"/>
              </a:solidFill>
              <a:effectLst/>
              <a:latin typeface="YAD7Q9NigKI 0"/>
            </a:endParaRPr>
          </a:p>
          <a:p>
            <a:pPr algn="ctr"/>
            <a:endParaRPr lang="en-US" sz="3200" dirty="0">
              <a:solidFill>
                <a:srgbClr val="000000"/>
              </a:solidFill>
              <a:effectLst/>
              <a:latin typeface="YAD7Q9NigKI 0"/>
            </a:endParaRPr>
          </a:p>
          <a:p>
            <a:pPr algn="ctr"/>
            <a:r>
              <a:rPr lang="en-US" b="0" i="0" u="none" strike="noStrike" dirty="0">
                <a:solidFill>
                  <a:srgbClr val="000000"/>
                </a:solidFill>
                <a:effectLst/>
                <a:latin typeface="YAD7Q9NigKI 0"/>
              </a:rPr>
              <a:t>S</a:t>
            </a:r>
            <a:r>
              <a:rPr lang="en-US" b="0" i="0" u="none" strike="noStrike" dirty="0">
                <a:solidFill>
                  <a:srgbClr val="010101"/>
                </a:solidFill>
                <a:effectLst/>
                <a:latin typeface="YAD7Q9NigKI 0"/>
              </a:rPr>
              <a:t>ustainable Development Solutions Network Australia/Pacific (2017) </a:t>
            </a:r>
            <a:br>
              <a:rPr lang="en-US" b="0" i="0" u="none" strike="noStrike" dirty="0">
                <a:solidFill>
                  <a:srgbClr val="010101"/>
                </a:solidFill>
                <a:effectLst/>
                <a:latin typeface="YAD7Q9NigKI 0"/>
              </a:rPr>
            </a:br>
            <a:r>
              <a:rPr lang="en-US" b="0" i="0" u="none" strike="noStrike" dirty="0">
                <a:solidFill>
                  <a:srgbClr val="010101"/>
                </a:solidFill>
                <a:effectLst/>
                <a:latin typeface="YAD7Q9NigKI 0"/>
              </a:rPr>
              <a:t>G</a:t>
            </a:r>
            <a:r>
              <a:rPr lang="en-US" b="0" i="1" u="none" strike="noStrike" dirty="0">
                <a:solidFill>
                  <a:srgbClr val="010101"/>
                </a:solidFill>
                <a:effectLst/>
                <a:latin typeface="YAD7Q9NigKI 0"/>
              </a:rPr>
              <a:t>etting started with the SDGs in universities: A guide for universities, higher education institutions, and the academic sector</a:t>
            </a:r>
            <a:endParaRPr lang="en-US" dirty="0">
              <a:solidFill>
                <a:srgbClr val="000000"/>
              </a:solidFill>
              <a:effectLst/>
              <a:latin typeface="YAD7Q9NigKI 0"/>
            </a:endParaRPr>
          </a:p>
        </p:txBody>
      </p:sp>
    </p:spTree>
    <p:extLst>
      <p:ext uri="{BB962C8B-B14F-4D97-AF65-F5344CB8AC3E}">
        <p14:creationId xmlns:p14="http://schemas.microsoft.com/office/powerpoint/2010/main" val="2192175927"/>
      </p:ext>
    </p:extLst>
  </p:cSld>
  <p:clrMapOvr>
    <a:masterClrMapping/>
  </p:clrMapOvr>
</p:sld>
</file>

<file path=ppt/theme/theme1.xml><?xml version="1.0" encoding="utf-8"?>
<a:theme xmlns:a="http://schemas.openxmlformats.org/drawingml/2006/main" name="Bold Momentum">
  <a:themeElements>
    <a:clrScheme name="MOMENTUM 1">
      <a:dk1>
        <a:srgbClr val="000000"/>
      </a:dk1>
      <a:lt1>
        <a:srgbClr val="FFFFFF"/>
      </a:lt1>
      <a:dk2>
        <a:srgbClr val="002657"/>
      </a:dk2>
      <a:lt2>
        <a:srgbClr val="C7C9C8"/>
      </a:lt2>
      <a:accent1>
        <a:srgbClr val="FA4616"/>
      </a:accent1>
      <a:accent2>
        <a:srgbClr val="0020A5"/>
      </a:accent2>
      <a:accent3>
        <a:srgbClr val="F2A900"/>
      </a:accent3>
      <a:accent4>
        <a:srgbClr val="228848"/>
      </a:accent4>
      <a:accent5>
        <a:srgbClr val="692A60"/>
      </a:accent5>
      <a:accent6>
        <a:srgbClr val="D32737"/>
      </a:accent6>
      <a:hlink>
        <a:srgbClr val="343741"/>
      </a:hlink>
      <a:folHlink>
        <a:srgbClr val="3437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DA09369-E95E-2B46-B3F9-ADA2DEC8F250}" vid="{C8842A8E-738D-3941-85F3-8A0A61842271}"/>
    </a:ext>
  </a:extLst>
</a:theme>
</file>

<file path=ppt/theme/theme2.xml><?xml version="1.0" encoding="utf-8"?>
<a:theme xmlns:a="http://schemas.openxmlformats.org/drawingml/2006/main" name="Streamlined Momentum">
  <a:themeElements>
    <a:clrScheme name="MOMENTUM 1">
      <a:dk1>
        <a:srgbClr val="000000"/>
      </a:dk1>
      <a:lt1>
        <a:srgbClr val="FFFFFF"/>
      </a:lt1>
      <a:dk2>
        <a:srgbClr val="002657"/>
      </a:dk2>
      <a:lt2>
        <a:srgbClr val="C7C9C8"/>
      </a:lt2>
      <a:accent1>
        <a:srgbClr val="FA4616"/>
      </a:accent1>
      <a:accent2>
        <a:srgbClr val="0020A5"/>
      </a:accent2>
      <a:accent3>
        <a:srgbClr val="F2A900"/>
      </a:accent3>
      <a:accent4>
        <a:srgbClr val="228848"/>
      </a:accent4>
      <a:accent5>
        <a:srgbClr val="692A60"/>
      </a:accent5>
      <a:accent6>
        <a:srgbClr val="D32737"/>
      </a:accent6>
      <a:hlink>
        <a:srgbClr val="343741"/>
      </a:hlink>
      <a:folHlink>
        <a:srgbClr val="3437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DA09369-E95E-2B46-B3F9-ADA2DEC8F250}" vid="{8C005809-A0AF-1641-829E-B5E9E4105056}"/>
    </a:ext>
  </a:extLst>
</a:theme>
</file>

<file path=ppt/theme/theme3.xml><?xml version="1.0" encoding="utf-8"?>
<a:theme xmlns:a="http://schemas.openxmlformats.org/drawingml/2006/main" name="1_Bold Momentum">
  <a:themeElements>
    <a:clrScheme name="MOMENTUM 1">
      <a:dk1>
        <a:srgbClr val="000000"/>
      </a:dk1>
      <a:lt1>
        <a:srgbClr val="FFFFFF"/>
      </a:lt1>
      <a:dk2>
        <a:srgbClr val="002657"/>
      </a:dk2>
      <a:lt2>
        <a:srgbClr val="C7C9C8"/>
      </a:lt2>
      <a:accent1>
        <a:srgbClr val="FA4616"/>
      </a:accent1>
      <a:accent2>
        <a:srgbClr val="0020A5"/>
      </a:accent2>
      <a:accent3>
        <a:srgbClr val="F2A900"/>
      </a:accent3>
      <a:accent4>
        <a:srgbClr val="228848"/>
      </a:accent4>
      <a:accent5>
        <a:srgbClr val="692A60"/>
      </a:accent5>
      <a:accent6>
        <a:srgbClr val="D32737"/>
      </a:accent6>
      <a:hlink>
        <a:srgbClr val="343741"/>
      </a:hlink>
      <a:folHlink>
        <a:srgbClr val="3437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DA09369-E95E-2B46-B3F9-ADA2DEC8F250}" vid="{C8842A8E-738D-3941-85F3-8A0A6184227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UF PPT Template - MOMENTUM</Template>
  <TotalTime>0</TotalTime>
  <Words>612</Words>
  <Application>Microsoft Office PowerPoint</Application>
  <PresentationFormat>Widescreen</PresentationFormat>
  <Paragraphs>86</Paragraphs>
  <Slides>17</Slides>
  <Notes>14</Notes>
  <HiddenSlides>0</HiddenSlides>
  <MMClips>0</MMClips>
  <ScaleCrop>false</ScaleCrop>
  <HeadingPairs>
    <vt:vector size="6" baseType="variant">
      <vt:variant>
        <vt:lpstr>Fonts Used</vt:lpstr>
      </vt:variant>
      <vt:variant>
        <vt:i4>20</vt:i4>
      </vt:variant>
      <vt:variant>
        <vt:lpstr>Theme</vt:lpstr>
      </vt:variant>
      <vt:variant>
        <vt:i4>3</vt:i4>
      </vt:variant>
      <vt:variant>
        <vt:lpstr>Slide Titles</vt:lpstr>
      </vt:variant>
      <vt:variant>
        <vt:i4>17</vt:i4>
      </vt:variant>
    </vt:vector>
  </HeadingPairs>
  <TitlesOfParts>
    <vt:vector size="40" baseType="lpstr">
      <vt:lpstr>Arial</vt:lpstr>
      <vt:lpstr>Calibri</vt:lpstr>
      <vt:lpstr>Gentona</vt:lpstr>
      <vt:lpstr>Gentona Bold</vt:lpstr>
      <vt:lpstr>Gentona Book</vt:lpstr>
      <vt:lpstr>Gentona Light</vt:lpstr>
      <vt:lpstr>Gentona Medium</vt:lpstr>
      <vt:lpstr>Gentona Medium Italic</vt:lpstr>
      <vt:lpstr>Gentona SemiBold Italic</vt:lpstr>
      <vt:lpstr>Lucida Bright</vt:lpstr>
      <vt:lpstr>Obviously Extd Blck</vt:lpstr>
      <vt:lpstr>Obviously Extd Medi</vt:lpstr>
      <vt:lpstr>Obviously Wide Blck</vt:lpstr>
      <vt:lpstr>Obviously Wide Bold</vt:lpstr>
      <vt:lpstr>Obviously Wide Lght</vt:lpstr>
      <vt:lpstr>Obviously Wide Medi</vt:lpstr>
      <vt:lpstr>Obviously Wide Semi</vt:lpstr>
      <vt:lpstr>Obviously-WideLghtItalic</vt:lpstr>
      <vt:lpstr>Times New Roman</vt:lpstr>
      <vt:lpstr>YAD7Q9NigKI 0</vt:lpstr>
      <vt:lpstr>Bold Momentum</vt:lpstr>
      <vt:lpstr>Streamlined Momentum</vt:lpstr>
      <vt:lpstr>1_Bold Momentum</vt:lpstr>
      <vt:lpstr>Sustainable Development Goals  in the Classroom and Beyond</vt:lpstr>
      <vt:lpstr>Workshop Objectives</vt:lpstr>
      <vt:lpstr>SDG Context Check</vt:lpstr>
      <vt:lpstr>Sustainable Development Goals</vt:lpstr>
      <vt:lpstr>SDG Perspectives &amp; Priorities</vt:lpstr>
      <vt:lpstr>At Your Table…</vt:lpstr>
      <vt:lpstr>University Contributions to the SDGs</vt:lpstr>
      <vt:lpstr>PowerPoint Presentation</vt:lpstr>
      <vt:lpstr>PowerPoint Presentation</vt:lpstr>
      <vt:lpstr>Worldview Upgrader</vt:lpstr>
      <vt:lpstr>activity</vt:lpstr>
      <vt:lpstr>Quiz time… Misconception Studies - 2020</vt:lpstr>
      <vt:lpstr>Discussion</vt:lpstr>
      <vt:lpstr>WHAT NEXT? </vt:lpstr>
      <vt:lpstr>UF SDG Faculty Guide</vt:lpstr>
      <vt:lpstr>Workshop Objectives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2017-06-18T01:09:35Z</dcterms:created>
  <dcterms:modified xsi:type="dcterms:W3CDTF">2023-04-17T17:09:17Z</dcterms:modified>
</cp:coreProperties>
</file>