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21" r:id="rId2"/>
  </p:sldMasterIdLst>
  <p:notesMasterIdLst>
    <p:notesMasterId r:id="rId18"/>
  </p:notesMasterIdLst>
  <p:sldIdLst>
    <p:sldId id="257" r:id="rId3"/>
    <p:sldId id="292" r:id="rId4"/>
    <p:sldId id="258" r:id="rId5"/>
    <p:sldId id="293" r:id="rId6"/>
    <p:sldId id="259" r:id="rId7"/>
    <p:sldId id="286" r:id="rId8"/>
    <p:sldId id="287" r:id="rId9"/>
    <p:sldId id="260" r:id="rId10"/>
    <p:sldId id="291" r:id="rId11"/>
    <p:sldId id="261" r:id="rId12"/>
    <p:sldId id="262" r:id="rId13"/>
    <p:sldId id="263" r:id="rId14"/>
    <p:sldId id="288" r:id="rId15"/>
    <p:sldId id="289" r:id="rId16"/>
    <p:sldId id="28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75685" autoAdjust="0"/>
  </p:normalViewPr>
  <p:slideViewPr>
    <p:cSldViewPr snapToGrid="0">
      <p:cViewPr varScale="1">
        <p:scale>
          <a:sx n="58" d="100"/>
          <a:sy n="58" d="100"/>
        </p:scale>
        <p:origin x="182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FD9E0E-1856-4BFF-A954-69D6ED452E72}" type="datetimeFigureOut">
              <a:rPr lang="en-US" smtClean="0"/>
              <a:t>4/3/2020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561FC6-7B15-4813-B207-DEAF4E485ED0}" type="slidenum">
              <a:rPr lang="en-US" smtClean="0"/>
              <a:t>‹#›</a:t>
            </a:fld>
            <a:endParaRPr lang="en-US"/>
          </a:p>
        </p:txBody>
      </p:sp>
    </p:spTree>
    <p:extLst>
      <p:ext uri="{BB962C8B-B14F-4D97-AF65-F5344CB8AC3E}">
        <p14:creationId xmlns:p14="http://schemas.microsoft.com/office/powerpoint/2010/main" val="275970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702310" y="4480003"/>
            <a:ext cx="5618480" cy="3665457"/>
          </a:xfrm>
          <a:prstGeom prst="rect">
            <a:avLst/>
          </a:prstGeom>
        </p:spPr>
        <p:txBody>
          <a:bodyPr lIns="91425" tIns="91425" rIns="91425" bIns="91425" anchor="t" anchorCtr="0">
            <a:noAutofit/>
          </a:bodyPr>
          <a:lstStyle/>
          <a:p>
            <a:pPr lvl="0">
              <a:spcBef>
                <a:spcPts val="0"/>
              </a:spcBef>
              <a:buNone/>
            </a:pPr>
            <a:r>
              <a:rPr lang="en-US" dirty="0" smtClean="0"/>
              <a:t>Hello,</a:t>
            </a:r>
            <a:r>
              <a:rPr lang="en-US" baseline="0" dirty="0" smtClean="0"/>
              <a:t> and welcome to this first module on Teaching Portfolios. This video will give you an introduction to the purpose, structure, and content of a teaching portfolio. </a:t>
            </a:r>
            <a:endParaRPr dirty="0"/>
          </a:p>
        </p:txBody>
      </p:sp>
      <p:sp>
        <p:nvSpPr>
          <p:cNvPr id="238" name="Shape 238"/>
          <p:cNvSpPr>
            <a:spLocks noGrp="1" noRot="1" noChangeAspect="1"/>
          </p:cNvSpPr>
          <p:nvPr>
            <p:ph type="sldImg" idx="2"/>
          </p:nvPr>
        </p:nvSpPr>
        <p:spPr>
          <a:xfrm>
            <a:off x="1417638" y="1163638"/>
            <a:ext cx="4187825" cy="3141662"/>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729546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Shape 370"/>
          <p:cNvSpPr txBox="1">
            <a:spLocks noGrp="1"/>
          </p:cNvSpPr>
          <p:nvPr>
            <p:ph type="body" idx="1"/>
          </p:nvPr>
        </p:nvSpPr>
        <p:spPr>
          <a:xfrm>
            <a:off x="702310" y="4480003"/>
            <a:ext cx="5618480" cy="3665457"/>
          </a:xfrm>
          <a:prstGeom prst="rect">
            <a:avLst/>
          </a:prstGeom>
        </p:spPr>
        <p:txBody>
          <a:bodyPr lIns="91425" tIns="91425" rIns="91425" bIns="91425" anchor="t" anchorCtr="0">
            <a:noAutofit/>
          </a:bodyPr>
          <a:lstStyle/>
          <a:p>
            <a:pPr lvl="0">
              <a:spcBef>
                <a:spcPts val="0"/>
              </a:spcBef>
              <a:buNone/>
            </a:pPr>
            <a:r>
              <a:rPr lang="en-US" dirty="0" smtClean="0"/>
              <a:t>Alex?</a:t>
            </a:r>
          </a:p>
          <a:p>
            <a:pPr lvl="0">
              <a:spcBef>
                <a:spcPts val="0"/>
              </a:spcBef>
              <a:buNone/>
            </a:pPr>
            <a:endParaRPr lang="en-US" dirty="0" smtClean="0"/>
          </a:p>
          <a:p>
            <a:pPr lvl="0">
              <a:spcBef>
                <a:spcPts val="0"/>
              </a:spcBef>
              <a:buNone/>
            </a:pPr>
            <a:r>
              <a:rPr lang="en-US" dirty="0" smtClean="0"/>
              <a:t>There is no right or</a:t>
            </a:r>
            <a:r>
              <a:rPr lang="en-US" baseline="0" dirty="0" smtClean="0"/>
              <a:t> perfect platform to use for your teaching portfolio. </a:t>
            </a:r>
            <a:r>
              <a:rPr lang="en-US" baseline="0" dirty="0" err="1" smtClean="0"/>
              <a:t>Weebly</a:t>
            </a:r>
            <a:r>
              <a:rPr lang="en-US" baseline="0" dirty="0" smtClean="0"/>
              <a:t>, </a:t>
            </a:r>
            <a:r>
              <a:rPr lang="en-US" baseline="0" dirty="0" err="1" smtClean="0"/>
              <a:t>Wix</a:t>
            </a:r>
            <a:r>
              <a:rPr lang="en-US" baseline="0" dirty="0" smtClean="0"/>
              <a:t>, </a:t>
            </a:r>
            <a:r>
              <a:rPr lang="en-US" baseline="0" dirty="0" err="1" smtClean="0"/>
              <a:t>Wordpress</a:t>
            </a:r>
            <a:r>
              <a:rPr lang="en-US" baseline="0" dirty="0" smtClean="0"/>
              <a:t>, Blogger, and Google sites are common free platforms that have templates for you to use when constructing your website. Ultimately, you want to pick a template and platform that is comfortable for you. </a:t>
            </a:r>
            <a:endParaRPr dirty="0"/>
          </a:p>
        </p:txBody>
      </p:sp>
      <p:sp>
        <p:nvSpPr>
          <p:cNvPr id="371" name="Shape 371"/>
          <p:cNvSpPr>
            <a:spLocks noGrp="1" noRot="1" noChangeAspect="1"/>
          </p:cNvSpPr>
          <p:nvPr>
            <p:ph type="sldImg" idx="2"/>
          </p:nvPr>
        </p:nvSpPr>
        <p:spPr>
          <a:xfrm>
            <a:off x="1417638" y="1163638"/>
            <a:ext cx="4187825" cy="3141662"/>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317541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Shape 382"/>
          <p:cNvSpPr txBox="1">
            <a:spLocks noGrp="1"/>
          </p:cNvSpPr>
          <p:nvPr>
            <p:ph type="body" idx="1"/>
          </p:nvPr>
        </p:nvSpPr>
        <p:spPr>
          <a:xfrm>
            <a:off x="702310" y="4480003"/>
            <a:ext cx="5618480" cy="3665457"/>
          </a:xfrm>
          <a:prstGeom prst="rect">
            <a:avLst/>
          </a:prstGeom>
        </p:spPr>
        <p:txBody>
          <a:bodyPr lIns="91425" tIns="91425" rIns="91425" bIns="91425" anchor="t" anchorCtr="0">
            <a:noAutofit/>
          </a:bodyPr>
          <a:lstStyle/>
          <a:p>
            <a:pPr lvl="0">
              <a:spcBef>
                <a:spcPts val="0"/>
              </a:spcBef>
              <a:buNone/>
            </a:pPr>
            <a:r>
              <a:rPr lang="en-US" dirty="0" smtClean="0"/>
              <a:t>Allie </a:t>
            </a:r>
          </a:p>
          <a:p>
            <a:pPr lvl="0">
              <a:spcBef>
                <a:spcPts val="0"/>
              </a:spcBef>
              <a:buNone/>
            </a:pPr>
            <a:endParaRPr lang="en-US" dirty="0" smtClean="0"/>
          </a:p>
          <a:p>
            <a:pPr lvl="0">
              <a:spcBef>
                <a:spcPts val="0"/>
              </a:spcBef>
              <a:buNone/>
            </a:pPr>
            <a:endParaRPr lang="en-US" dirty="0" smtClean="0"/>
          </a:p>
          <a:p>
            <a:pPr lvl="0">
              <a:spcBef>
                <a:spcPts val="0"/>
              </a:spcBef>
              <a:buNone/>
            </a:pPr>
            <a:endParaRPr lang="en-US" dirty="0" smtClean="0"/>
          </a:p>
          <a:p>
            <a:pPr lvl="0">
              <a:spcBef>
                <a:spcPts val="0"/>
              </a:spcBef>
              <a:buNone/>
            </a:pPr>
            <a:endParaRPr lang="en-US" dirty="0" smtClean="0"/>
          </a:p>
          <a:p>
            <a:pPr lvl="0">
              <a:spcBef>
                <a:spcPts val="0"/>
              </a:spcBef>
              <a:buNone/>
            </a:pPr>
            <a:r>
              <a:rPr lang="en-US" dirty="0" smtClean="0"/>
              <a:t>Depending</a:t>
            </a:r>
            <a:r>
              <a:rPr lang="en-US" baseline="0" dirty="0" smtClean="0"/>
              <a:t> on your experience, there might be additional sections and information that you would like to include. You might consider including your teaching statement, diversity statement, publications, volunteering or outreach experience, or skills gained from working or researching internationally. There will be more information on incorporating research into your portfolio in the fourth module. </a:t>
            </a:r>
            <a:endParaRPr dirty="0"/>
          </a:p>
        </p:txBody>
      </p:sp>
      <p:sp>
        <p:nvSpPr>
          <p:cNvPr id="383" name="Shape 383"/>
          <p:cNvSpPr>
            <a:spLocks noGrp="1" noRot="1" noChangeAspect="1"/>
          </p:cNvSpPr>
          <p:nvPr>
            <p:ph type="sldImg" idx="2"/>
          </p:nvPr>
        </p:nvSpPr>
        <p:spPr>
          <a:xfrm>
            <a:off x="1417638" y="1163638"/>
            <a:ext cx="4187825" cy="3141662"/>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20358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6"/>
        <p:cNvGrpSpPr/>
        <p:nvPr/>
      </p:nvGrpSpPr>
      <p:grpSpPr>
        <a:xfrm>
          <a:off x="0" y="0"/>
          <a:ext cx="0" cy="0"/>
          <a:chOff x="0" y="0"/>
          <a:chExt cx="0" cy="0"/>
        </a:xfrm>
      </p:grpSpPr>
      <p:sp>
        <p:nvSpPr>
          <p:cNvPr id="517" name="Shape 517"/>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r>
              <a:rPr lang="en-US" dirty="0" smtClean="0"/>
              <a:t>Alex</a:t>
            </a:r>
            <a:r>
              <a:rPr lang="en-US" baseline="0" dirty="0" smtClean="0"/>
              <a:t> </a:t>
            </a:r>
            <a:endParaRPr lang="en-US" dirty="0" smtClean="0"/>
          </a:p>
          <a:p>
            <a:pPr lvl="0">
              <a:spcBef>
                <a:spcPts val="0"/>
              </a:spcBef>
              <a:buNone/>
            </a:pPr>
            <a:endParaRPr lang="en-US" dirty="0" smtClean="0"/>
          </a:p>
          <a:p>
            <a:pPr lvl="0">
              <a:spcBef>
                <a:spcPts val="0"/>
              </a:spcBef>
              <a:buNone/>
            </a:pPr>
            <a:endParaRPr lang="en-US" dirty="0" smtClean="0"/>
          </a:p>
          <a:p>
            <a:pPr lvl="0">
              <a:spcBef>
                <a:spcPts val="0"/>
              </a:spcBef>
              <a:buNone/>
            </a:pPr>
            <a:endParaRPr lang="en-US" dirty="0" smtClean="0"/>
          </a:p>
          <a:p>
            <a:pPr lvl="0">
              <a:spcBef>
                <a:spcPts val="0"/>
              </a:spcBef>
              <a:buNone/>
            </a:pPr>
            <a:r>
              <a:rPr lang="en-US" dirty="0" smtClean="0"/>
              <a:t>In general,</a:t>
            </a:r>
            <a:r>
              <a:rPr lang="en-US" baseline="0" dirty="0" smtClean="0"/>
              <a:t> you want to be sure that your teaching portfolio is easy to navigate, all the links work, and it is visually appealing. BE sure to provide concrete examples throughout your portfolio, and truly consider the story you are telling through those examples. This is a chance to highlight your strengths as a teacher- be sure that you are putting your best self forward. Another best practice is to receive student permission before posting any pictures, videos, or copies of student work. Permission forms can be found through </a:t>
            </a:r>
            <a:r>
              <a:rPr lang="en-US" baseline="0" dirty="0" err="1" smtClean="0"/>
              <a:t>teach.ufl.edu</a:t>
            </a:r>
            <a:r>
              <a:rPr lang="en-US" baseline="0" dirty="0" smtClean="0"/>
              <a:t> or in the Canvas site. </a:t>
            </a:r>
            <a:endParaRPr dirty="0"/>
          </a:p>
        </p:txBody>
      </p:sp>
      <p:sp>
        <p:nvSpPr>
          <p:cNvPr id="518" name="Shape 518"/>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299971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Allie introduces </a:t>
            </a:r>
            <a:endParaRPr lang="en-US" dirty="0"/>
          </a:p>
        </p:txBody>
      </p:sp>
      <p:sp>
        <p:nvSpPr>
          <p:cNvPr id="4" name="Slide Number Placeholder 3"/>
          <p:cNvSpPr>
            <a:spLocks noGrp="1"/>
          </p:cNvSpPr>
          <p:nvPr>
            <p:ph type="sldNum" sz="quarter" idx="10"/>
          </p:nvPr>
        </p:nvSpPr>
        <p:spPr/>
        <p:txBody>
          <a:bodyPr/>
          <a:lstStyle/>
          <a:p>
            <a:fld id="{8A561FC6-7B15-4813-B207-DEAF4E485ED0}" type="slidenum">
              <a:rPr lang="en-US" smtClean="0"/>
              <a:t>13</a:t>
            </a:fld>
            <a:endParaRPr lang="en-US"/>
          </a:p>
        </p:txBody>
      </p:sp>
    </p:spTree>
    <p:extLst>
      <p:ext uri="{BB962C8B-B14F-4D97-AF65-F5344CB8AC3E}">
        <p14:creationId xmlns:p14="http://schemas.microsoft.com/office/powerpoint/2010/main" val="9632488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Allie</a:t>
            </a:r>
            <a:r>
              <a:rPr lang="en-US" baseline="0" smtClean="0"/>
              <a:t> and Alex </a:t>
            </a:r>
            <a:endParaRPr lang="en-US" dirty="0"/>
          </a:p>
        </p:txBody>
      </p:sp>
      <p:sp>
        <p:nvSpPr>
          <p:cNvPr id="4" name="Slide Number Placeholder 3"/>
          <p:cNvSpPr>
            <a:spLocks noGrp="1"/>
          </p:cNvSpPr>
          <p:nvPr>
            <p:ph type="sldNum" sz="quarter" idx="10"/>
          </p:nvPr>
        </p:nvSpPr>
        <p:spPr/>
        <p:txBody>
          <a:bodyPr/>
          <a:lstStyle/>
          <a:p>
            <a:fld id="{8A561FC6-7B15-4813-B207-DEAF4E485ED0}" type="slidenum">
              <a:rPr lang="en-US" smtClean="0"/>
              <a:t>14</a:t>
            </a:fld>
            <a:endParaRPr lang="en-US"/>
          </a:p>
        </p:txBody>
      </p:sp>
    </p:spTree>
    <p:extLst>
      <p:ext uri="{BB962C8B-B14F-4D97-AF65-F5344CB8AC3E}">
        <p14:creationId xmlns:p14="http://schemas.microsoft.com/office/powerpoint/2010/main" val="22597539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Shape 401"/>
          <p:cNvSpPr>
            <a:spLocks noGrp="1" noRot="1" noChangeAspect="1"/>
          </p:cNvSpPr>
          <p:nvPr>
            <p:ph type="sldImg" idx="2"/>
          </p:nvPr>
        </p:nvSpPr>
        <p:spPr>
          <a:xfrm>
            <a:off x="1417638" y="1163638"/>
            <a:ext cx="4187825" cy="31416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402" name="Shape 402"/>
          <p:cNvSpPr txBox="1">
            <a:spLocks noGrp="1"/>
          </p:cNvSpPr>
          <p:nvPr>
            <p:ph type="body" idx="1"/>
          </p:nvPr>
        </p:nvSpPr>
        <p:spPr>
          <a:xfrm>
            <a:off x="702310" y="4480003"/>
            <a:ext cx="5618480" cy="3665457"/>
          </a:xfrm>
          <a:prstGeom prst="rect">
            <a:avLst/>
          </a:prstGeom>
          <a:noFill/>
          <a:ln>
            <a:noFill/>
          </a:ln>
        </p:spPr>
        <p:txBody>
          <a:bodyPr lIns="93300" tIns="46650" rIns="93300" bIns="46650" anchor="t" anchorCtr="0">
            <a:noAutofit/>
          </a:bodyPr>
          <a:lstStyle/>
          <a:p>
            <a:pPr marL="0" marR="0" lvl="0" indent="0" algn="l" rtl="0">
              <a:spcBef>
                <a:spcPts val="0"/>
              </a:spcBef>
              <a:buSzPct val="25000"/>
              <a:buNone/>
            </a:pPr>
            <a:r>
              <a:rPr lang="en-US" sz="1200" b="0" i="0" u="none" strike="noStrike" cap="none" dirty="0" smtClean="0">
                <a:solidFill>
                  <a:schemeClr val="dk1"/>
                </a:solidFill>
                <a:latin typeface="Calibri"/>
                <a:ea typeface="Calibri"/>
                <a:cs typeface="Calibri"/>
                <a:sym typeface="Calibri"/>
              </a:rPr>
              <a:t>Always</a:t>
            </a:r>
            <a:r>
              <a:rPr lang="en-US" sz="1200" b="0" i="0" u="none" strike="noStrike" cap="none" baseline="0" dirty="0" smtClean="0">
                <a:solidFill>
                  <a:schemeClr val="dk1"/>
                </a:solidFill>
                <a:latin typeface="Calibri"/>
                <a:ea typeface="Calibri"/>
                <a:cs typeface="Calibri"/>
                <a:sym typeface="Calibri"/>
              </a:rPr>
              <a:t> be sure to consult with your peers and colleagues as you create your research statement, and feel free to reach out to the Career Resource Center or the Office of Faculty Development and Teaching Excellence with any questions. Thank you for watching! </a:t>
            </a:r>
            <a:endParaRPr sz="1200" b="0" i="0" u="none" strike="noStrike" cap="none" dirty="0">
              <a:solidFill>
                <a:schemeClr val="dk1"/>
              </a:solidFill>
              <a:latin typeface="Calibri"/>
              <a:ea typeface="Calibri"/>
              <a:cs typeface="Calibri"/>
              <a:sym typeface="Calibri"/>
            </a:endParaRPr>
          </a:p>
        </p:txBody>
      </p:sp>
      <p:sp>
        <p:nvSpPr>
          <p:cNvPr id="403" name="Shape 403"/>
          <p:cNvSpPr txBox="1">
            <a:spLocks noGrp="1"/>
          </p:cNvSpPr>
          <p:nvPr>
            <p:ph type="sldNum" idx="12"/>
          </p:nvPr>
        </p:nvSpPr>
        <p:spPr>
          <a:xfrm>
            <a:off x="3978132" y="8842029"/>
            <a:ext cx="3043343" cy="467070"/>
          </a:xfrm>
          <a:prstGeom prst="rect">
            <a:avLst/>
          </a:prstGeom>
          <a:noFill/>
          <a:ln>
            <a:noFill/>
          </a:ln>
        </p:spPr>
        <p:txBody>
          <a:bodyPr lIns="93300" tIns="46650" rIns="93300" bIns="46650" anchor="b" anchorCtr="0">
            <a:noAutofit/>
          </a:bodyPr>
          <a:lstStyle/>
          <a:p>
            <a:pPr algn="r">
              <a:buSzPct val="25000"/>
            </a:pPr>
            <a:fld id="{00000000-1234-1234-1234-123412341234}" type="slidenum">
              <a:rPr lang="en-US" sz="1200">
                <a:latin typeface="Calibri"/>
                <a:ea typeface="Calibri"/>
                <a:cs typeface="Calibri"/>
                <a:sym typeface="Calibri"/>
              </a:rPr>
              <a:pPr algn="r">
                <a:buSzPct val="25000"/>
              </a:pPr>
              <a:t>15</a:t>
            </a:fld>
            <a:endParaRPr lang="en-US" sz="1200">
              <a:latin typeface="Calibri"/>
              <a:ea typeface="Calibri"/>
              <a:cs typeface="Calibri"/>
              <a:sym typeface="Calibri"/>
            </a:endParaRPr>
          </a:p>
        </p:txBody>
      </p:sp>
    </p:spTree>
    <p:extLst>
      <p:ext uri="{BB962C8B-B14F-4D97-AF65-F5344CB8AC3E}">
        <p14:creationId xmlns:p14="http://schemas.microsoft.com/office/powerpoint/2010/main" val="771188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Shape 364"/>
          <p:cNvSpPr txBox="1">
            <a:spLocks noGrp="1"/>
          </p:cNvSpPr>
          <p:nvPr>
            <p:ph type="body" idx="1"/>
          </p:nvPr>
        </p:nvSpPr>
        <p:spPr>
          <a:xfrm>
            <a:off x="702310" y="4480003"/>
            <a:ext cx="5618480" cy="3665457"/>
          </a:xfrm>
          <a:prstGeom prst="rect">
            <a:avLst/>
          </a:prstGeom>
        </p:spPr>
        <p:txBody>
          <a:bodyPr lIns="91425" tIns="91425" rIns="91425" bIns="91425" anchor="t" anchorCtr="0">
            <a:noAutofit/>
          </a:bodyPr>
          <a:lstStyle/>
          <a:p>
            <a:pPr lvl="0">
              <a:spcBef>
                <a:spcPts val="0"/>
              </a:spcBef>
              <a:buNone/>
            </a:pPr>
            <a:r>
              <a:rPr lang="en-US" dirty="0" smtClean="0"/>
              <a:t>Allie </a:t>
            </a:r>
          </a:p>
          <a:p>
            <a:pPr lvl="0">
              <a:spcBef>
                <a:spcPts val="0"/>
              </a:spcBef>
              <a:buNone/>
            </a:pPr>
            <a:endParaRPr lang="en-US" dirty="0" smtClean="0"/>
          </a:p>
          <a:p>
            <a:pPr lvl="0">
              <a:spcBef>
                <a:spcPts val="0"/>
              </a:spcBef>
              <a:buNone/>
            </a:pPr>
            <a:endParaRPr lang="en-US" dirty="0" smtClean="0"/>
          </a:p>
          <a:p>
            <a:pPr lvl="0">
              <a:spcBef>
                <a:spcPts val="0"/>
              </a:spcBef>
              <a:buNone/>
            </a:pPr>
            <a:r>
              <a:rPr lang="en-US" dirty="0" smtClean="0"/>
              <a:t>A teaching portfolio is an online website that gathers and highlights your skills and</a:t>
            </a:r>
            <a:r>
              <a:rPr lang="en-US" baseline="0" dirty="0" smtClean="0"/>
              <a:t> strengths as an effective instructor in academia. A teaching portfolio gives an academic search committees a way to learn more about you as an instructor and assess your fit with the department and institution. While teaching portfolios aren’t always explicitly required as part of the academic application, having one provides additional information that can serve as the “icing on the cake” for search committees. In order for search committees to get a realistic idea of your teaching skills and effectiveness, it is important to be as concrete as possible and provide examples whenever you can. </a:t>
            </a:r>
          </a:p>
          <a:p>
            <a:pPr lvl="0">
              <a:spcBef>
                <a:spcPts val="0"/>
              </a:spcBef>
              <a:buNone/>
            </a:pPr>
            <a:endParaRPr lang="en-US" baseline="0" dirty="0" smtClean="0"/>
          </a:p>
          <a:p>
            <a:pPr lvl="0">
              <a:spcBef>
                <a:spcPts val="0"/>
              </a:spcBef>
              <a:buNone/>
            </a:pPr>
            <a:r>
              <a:rPr lang="en-US" baseline="0" dirty="0" smtClean="0"/>
              <a:t>While these modules will focus primarily on a teaching portfolio, there is variation in how they might function. If you have more of a blend of teaching and research, you might create a hybrid “professional portfolio” to show both. </a:t>
            </a:r>
            <a:endParaRPr dirty="0"/>
          </a:p>
        </p:txBody>
      </p:sp>
      <p:sp>
        <p:nvSpPr>
          <p:cNvPr id="365" name="Shape 365"/>
          <p:cNvSpPr>
            <a:spLocks noGrp="1" noRot="1" noChangeAspect="1"/>
          </p:cNvSpPr>
          <p:nvPr>
            <p:ph type="sldImg" idx="2"/>
          </p:nvPr>
        </p:nvSpPr>
        <p:spPr>
          <a:xfrm>
            <a:off x="1417638" y="1163638"/>
            <a:ext cx="4187825" cy="3141662"/>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5777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Shape 364"/>
          <p:cNvSpPr txBox="1">
            <a:spLocks noGrp="1"/>
          </p:cNvSpPr>
          <p:nvPr>
            <p:ph type="body" idx="1"/>
          </p:nvPr>
        </p:nvSpPr>
        <p:spPr>
          <a:xfrm>
            <a:off x="702310" y="4480003"/>
            <a:ext cx="5618480" cy="3665457"/>
          </a:xfrm>
          <a:prstGeom prst="rect">
            <a:avLst/>
          </a:prstGeom>
        </p:spPr>
        <p:txBody>
          <a:bodyPr lIns="91425" tIns="91425" rIns="91425" bIns="91425" anchor="t" anchorCtr="0">
            <a:noAutofit/>
          </a:bodyPr>
          <a:lstStyle/>
          <a:p>
            <a:pPr lvl="0">
              <a:spcBef>
                <a:spcPts val="0"/>
              </a:spcBef>
              <a:buNone/>
            </a:pPr>
            <a:r>
              <a:rPr lang="en-US" dirty="0" smtClean="0"/>
              <a:t>Alex</a:t>
            </a:r>
          </a:p>
          <a:p>
            <a:pPr lvl="0">
              <a:spcBef>
                <a:spcPts val="0"/>
              </a:spcBef>
              <a:buNone/>
            </a:pPr>
            <a:endParaRPr lang="en-US" dirty="0" smtClean="0"/>
          </a:p>
          <a:p>
            <a:pPr lvl="0">
              <a:spcBef>
                <a:spcPts val="0"/>
              </a:spcBef>
              <a:buNone/>
            </a:pPr>
            <a:endParaRPr lang="en-US" dirty="0" smtClean="0"/>
          </a:p>
          <a:p>
            <a:pPr lvl="0">
              <a:spcBef>
                <a:spcPts val="0"/>
              </a:spcBef>
              <a:buNone/>
            </a:pPr>
            <a:r>
              <a:rPr lang="en-US" dirty="0" smtClean="0"/>
              <a:t>A teaching portfolio is an online website that gathers and highlights your skills and</a:t>
            </a:r>
            <a:r>
              <a:rPr lang="en-US" baseline="0" dirty="0" smtClean="0"/>
              <a:t> strengths as an effective instructor in academia. A teaching portfolio gives an academic search committees a way to learn more about you as an instructor and assess your fit with the department and institution. While teaching portfolios aren’t always explicitly required as part of the academic application, having one provides additional information that can serve as the “icing on the cake” for search committees. In order for search committees to get a realistic idea of your teaching skills and effectiveness, it is important to be as concrete as possible and provide examples whenever you can. </a:t>
            </a:r>
          </a:p>
          <a:p>
            <a:pPr lvl="0">
              <a:spcBef>
                <a:spcPts val="0"/>
              </a:spcBef>
              <a:buNone/>
            </a:pPr>
            <a:endParaRPr lang="en-US" baseline="0" dirty="0" smtClean="0"/>
          </a:p>
          <a:p>
            <a:pPr lvl="0">
              <a:spcBef>
                <a:spcPts val="0"/>
              </a:spcBef>
              <a:buNone/>
            </a:pPr>
            <a:r>
              <a:rPr lang="en-US" baseline="0" dirty="0" smtClean="0"/>
              <a:t>While these modules will focus primarily on a teaching portfolio, there is variation in how they might function. If you have more of a blend of teaching and research, you might create a hybrid “professional portfolio” to show both. </a:t>
            </a:r>
            <a:endParaRPr dirty="0"/>
          </a:p>
        </p:txBody>
      </p:sp>
      <p:sp>
        <p:nvSpPr>
          <p:cNvPr id="365" name="Shape 365"/>
          <p:cNvSpPr>
            <a:spLocks noGrp="1" noRot="1" noChangeAspect="1"/>
          </p:cNvSpPr>
          <p:nvPr>
            <p:ph type="sldImg" idx="2"/>
          </p:nvPr>
        </p:nvSpPr>
        <p:spPr>
          <a:xfrm>
            <a:off x="1417638" y="1163638"/>
            <a:ext cx="4187825" cy="3141662"/>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50298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Allie and Alex</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8A561FC6-7B15-4813-B207-DEAF4E485ED0}" type="slidenum">
              <a:rPr lang="en-US" smtClean="0"/>
              <a:t>4</a:t>
            </a:fld>
            <a:endParaRPr lang="en-US"/>
          </a:p>
        </p:txBody>
      </p:sp>
    </p:spTree>
    <p:extLst>
      <p:ext uri="{BB962C8B-B14F-4D97-AF65-F5344CB8AC3E}">
        <p14:creationId xmlns:p14="http://schemas.microsoft.com/office/powerpoint/2010/main" val="904484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Shape 407"/>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r>
              <a:rPr lang="en-US" dirty="0" smtClean="0"/>
              <a:t>Allie </a:t>
            </a:r>
          </a:p>
          <a:p>
            <a:pPr lvl="0">
              <a:spcBef>
                <a:spcPts val="0"/>
              </a:spcBef>
              <a:buNone/>
            </a:pPr>
            <a:endParaRPr lang="en-US" dirty="0" smtClean="0"/>
          </a:p>
          <a:p>
            <a:pPr lvl="0">
              <a:spcBef>
                <a:spcPts val="0"/>
              </a:spcBef>
              <a:buNone/>
            </a:pPr>
            <a:endParaRPr lang="en-US" dirty="0" smtClean="0"/>
          </a:p>
          <a:p>
            <a:pPr lvl="0">
              <a:spcBef>
                <a:spcPts val="0"/>
              </a:spcBef>
              <a:buNone/>
            </a:pPr>
            <a:r>
              <a:rPr lang="en-US" dirty="0" smtClean="0"/>
              <a:t>The elements in</a:t>
            </a:r>
            <a:r>
              <a:rPr lang="en-US" baseline="0" dirty="0" smtClean="0"/>
              <a:t> your teaching portfolio are typically organized into two key areas, with the first being evidence and artifacts and the latter being reflection and philosophy. Evidence and artifacts refer to concrete elements that you have developed, videos or photos of your teaching, awards, and more. Reflection and Philosophy is a more big picture or meta appraisal of your skills as a teacher and the areas of growth in which you would like to focus. Reflection might include a short statement on your teaching professional development plan, your teaching philosophy, and identifying other areas of growth. </a:t>
            </a:r>
            <a:endParaRPr dirty="0"/>
          </a:p>
        </p:txBody>
      </p:sp>
      <p:sp>
        <p:nvSpPr>
          <p:cNvPr id="408" name="Shape 408"/>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32198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Allie Facilitates </a:t>
            </a:r>
            <a:endParaRPr lang="en-US" dirty="0"/>
          </a:p>
        </p:txBody>
      </p:sp>
      <p:sp>
        <p:nvSpPr>
          <p:cNvPr id="4" name="Slide Number Placeholder 3"/>
          <p:cNvSpPr>
            <a:spLocks noGrp="1"/>
          </p:cNvSpPr>
          <p:nvPr>
            <p:ph type="sldNum" sz="quarter" idx="10"/>
          </p:nvPr>
        </p:nvSpPr>
        <p:spPr/>
        <p:txBody>
          <a:bodyPr/>
          <a:lstStyle/>
          <a:p>
            <a:fld id="{8A561FC6-7B15-4813-B207-DEAF4E485ED0}" type="slidenum">
              <a:rPr lang="en-US" smtClean="0"/>
              <a:t>6</a:t>
            </a:fld>
            <a:endParaRPr lang="en-US"/>
          </a:p>
        </p:txBody>
      </p:sp>
    </p:spTree>
    <p:extLst>
      <p:ext uri="{BB962C8B-B14F-4D97-AF65-F5344CB8AC3E}">
        <p14:creationId xmlns:p14="http://schemas.microsoft.com/office/powerpoint/2010/main" val="3948229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Allie Facilitates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8A561FC6-7B15-4813-B207-DEAF4E485ED0}" type="slidenum">
              <a:rPr lang="en-US" smtClean="0"/>
              <a:t>7</a:t>
            </a:fld>
            <a:endParaRPr lang="en-US"/>
          </a:p>
        </p:txBody>
      </p:sp>
    </p:spTree>
    <p:extLst>
      <p:ext uri="{BB962C8B-B14F-4D97-AF65-F5344CB8AC3E}">
        <p14:creationId xmlns:p14="http://schemas.microsoft.com/office/powerpoint/2010/main" val="41153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Shape 376"/>
          <p:cNvSpPr txBox="1">
            <a:spLocks noGrp="1"/>
          </p:cNvSpPr>
          <p:nvPr>
            <p:ph type="body" idx="1"/>
          </p:nvPr>
        </p:nvSpPr>
        <p:spPr>
          <a:xfrm>
            <a:off x="702310" y="4480003"/>
            <a:ext cx="5618480" cy="3665457"/>
          </a:xfrm>
          <a:prstGeom prst="rect">
            <a:avLst/>
          </a:prstGeom>
        </p:spPr>
        <p:txBody>
          <a:bodyPr lIns="91425" tIns="91425" rIns="91425" bIns="91425" anchor="t" anchorCtr="0">
            <a:noAutofit/>
          </a:bodyPr>
          <a:lstStyle/>
          <a:p>
            <a:pPr lvl="0">
              <a:spcBef>
                <a:spcPts val="0"/>
              </a:spcBef>
              <a:buNone/>
            </a:pPr>
            <a:r>
              <a:rPr lang="en-US" dirty="0" smtClean="0"/>
              <a:t>The</a:t>
            </a:r>
            <a:r>
              <a:rPr lang="en-US" baseline="0" dirty="0" smtClean="0"/>
              <a:t> evidence or artifacts component of your teaching portfolio can be broadly defined to be anything that contributes to your personal brand or image as a teacher. Some elements might include your teaching statement, teaching documentation such as syllabi or course videos, teaching effectiveness such as course evaluations, student assignments to show learning, ways you’ve enhanced your professional development and the profession, and any honors or awards. More details will be provided in the next module. </a:t>
            </a:r>
            <a:endParaRPr dirty="0"/>
          </a:p>
        </p:txBody>
      </p:sp>
      <p:sp>
        <p:nvSpPr>
          <p:cNvPr id="377" name="Shape 377"/>
          <p:cNvSpPr>
            <a:spLocks noGrp="1" noRot="1" noChangeAspect="1"/>
          </p:cNvSpPr>
          <p:nvPr>
            <p:ph type="sldImg" idx="2"/>
          </p:nvPr>
        </p:nvSpPr>
        <p:spPr>
          <a:xfrm>
            <a:off x="1417638" y="1163638"/>
            <a:ext cx="4187825" cy="3141662"/>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165037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Alex facilitates?</a:t>
            </a:r>
            <a:endParaRPr lang="en-US" dirty="0"/>
          </a:p>
        </p:txBody>
      </p:sp>
      <p:sp>
        <p:nvSpPr>
          <p:cNvPr id="4" name="Slide Number Placeholder 3"/>
          <p:cNvSpPr>
            <a:spLocks noGrp="1"/>
          </p:cNvSpPr>
          <p:nvPr>
            <p:ph type="sldNum" sz="quarter" idx="10"/>
          </p:nvPr>
        </p:nvSpPr>
        <p:spPr/>
        <p:txBody>
          <a:bodyPr/>
          <a:lstStyle/>
          <a:p>
            <a:fld id="{8A561FC6-7B15-4813-B207-DEAF4E485ED0}" type="slidenum">
              <a:rPr lang="en-US" smtClean="0"/>
              <a:t>9</a:t>
            </a:fld>
            <a:endParaRPr lang="en-US"/>
          </a:p>
        </p:txBody>
      </p:sp>
    </p:spTree>
    <p:extLst>
      <p:ext uri="{BB962C8B-B14F-4D97-AF65-F5344CB8AC3E}">
        <p14:creationId xmlns:p14="http://schemas.microsoft.com/office/powerpoint/2010/main" val="12242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lt1"/>
              </a:buClr>
              <a:buFont typeface="Trebuchet MS"/>
              <a:buNone/>
              <a:defRPr sz="44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4" name="Shape 24"/>
          <p:cNvSpPr txBox="1">
            <a:spLocks noGrp="1"/>
          </p:cNvSpPr>
          <p:nvPr>
            <p:ph type="body" idx="1"/>
          </p:nvPr>
        </p:nvSpPr>
        <p:spPr>
          <a:xfrm>
            <a:off x="628650" y="1825625"/>
            <a:ext cx="78867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lt1"/>
              </a:buClr>
              <a:buSzPct val="100000"/>
              <a:buFont typeface="Arial"/>
              <a:buChar char="•"/>
              <a:defRPr sz="2800" b="0" i="0" u="none" strike="noStrike" cap="none">
                <a:solidFill>
                  <a:schemeClr val="lt1"/>
                </a:solidFill>
                <a:latin typeface="Trebuchet MS"/>
                <a:ea typeface="Trebuchet MS"/>
                <a:cs typeface="Trebuchet MS"/>
                <a:sym typeface="Trebuchet MS"/>
              </a:defRPr>
            </a:lvl1pPr>
            <a:lvl2pPr marL="685800" marR="0" lvl="1" indent="-76200" algn="l" rtl="0">
              <a:lnSpc>
                <a:spcPct val="90000"/>
              </a:lnSpc>
              <a:spcBef>
                <a:spcPts val="5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2pPr>
            <a:lvl3pPr marL="1143000" marR="0" lvl="2"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3pPr>
            <a:lvl4pPr marL="1600200" marR="0" lvl="3"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4pPr>
            <a:lvl5pPr marL="2057400" marR="0" lvl="4"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26" name="Shape 26"/>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27" name="Shape 27"/>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a:solidFill>
                  <a:srgbClr val="FFFFFF"/>
                </a:solidFill>
                <a:latin typeface="Trebuchet MS"/>
                <a:ea typeface="Trebuchet MS"/>
                <a:cs typeface="Trebuchet MS"/>
                <a:sym typeface="Trebuchet MS"/>
              </a:rPr>
              <a:pPr algn="r">
                <a:buSzPct val="25000"/>
              </a:pPr>
              <a:t>‹#›</a:t>
            </a:fld>
            <a:endParaRPr lang="en-US" sz="1200">
              <a:solidFill>
                <a:srgbClr val="FFFFFF"/>
              </a:solidFill>
              <a:latin typeface="Trebuchet MS"/>
              <a:ea typeface="Trebuchet MS"/>
              <a:cs typeface="Trebuchet MS"/>
              <a:sym typeface="Trebuchet MS"/>
            </a:endParaRPr>
          </a:p>
        </p:txBody>
      </p:sp>
    </p:spTree>
    <p:extLst>
      <p:ext uri="{BB962C8B-B14F-4D97-AF65-F5344CB8AC3E}">
        <p14:creationId xmlns:p14="http://schemas.microsoft.com/office/powerpoint/2010/main" val="2391571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623887" y="1709739"/>
            <a:ext cx="7886700" cy="2852737"/>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lt1"/>
              </a:buClr>
              <a:buFont typeface="Trebuchet MS"/>
              <a:buNone/>
              <a:defRPr sz="60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0" name="Shape 30"/>
          <p:cNvSpPr txBox="1">
            <a:spLocks noGrp="1"/>
          </p:cNvSpPr>
          <p:nvPr>
            <p:ph type="body" idx="1"/>
          </p:nvPr>
        </p:nvSpPr>
        <p:spPr>
          <a:xfrm>
            <a:off x="623887" y="4589464"/>
            <a:ext cx="7886700" cy="1500187"/>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2400" b="0" i="0" u="none" strike="noStrike" cap="none">
                <a:solidFill>
                  <a:schemeClr val="dk1"/>
                </a:solidFill>
                <a:latin typeface="Trebuchet MS"/>
                <a:ea typeface="Trebuchet MS"/>
                <a:cs typeface="Trebuchet MS"/>
                <a:sym typeface="Trebuchet MS"/>
              </a:defRPr>
            </a:lvl1pPr>
            <a:lvl2pPr marL="457200" marR="0" lvl="1" indent="0" algn="l" rtl="0">
              <a:lnSpc>
                <a:spcPct val="90000"/>
              </a:lnSpc>
              <a:spcBef>
                <a:spcPts val="500"/>
              </a:spcBef>
              <a:buClr>
                <a:srgbClr val="888888"/>
              </a:buClr>
              <a:buFont typeface="Arial"/>
              <a:buNone/>
              <a:defRPr sz="2000" b="0" i="0" u="none" strike="noStrike" cap="none">
                <a:solidFill>
                  <a:srgbClr val="888888"/>
                </a:solidFill>
                <a:latin typeface="Trebuchet MS"/>
                <a:ea typeface="Trebuchet MS"/>
                <a:cs typeface="Trebuchet MS"/>
                <a:sym typeface="Trebuchet MS"/>
              </a:defRPr>
            </a:lvl2pPr>
            <a:lvl3pPr marL="914400" marR="0" lvl="2" indent="0" algn="l" rtl="0">
              <a:lnSpc>
                <a:spcPct val="90000"/>
              </a:lnSpc>
              <a:spcBef>
                <a:spcPts val="500"/>
              </a:spcBef>
              <a:buClr>
                <a:srgbClr val="888888"/>
              </a:buClr>
              <a:buFont typeface="Arial"/>
              <a:buNone/>
              <a:defRPr sz="1800" b="0" i="0" u="none" strike="noStrike" cap="none">
                <a:solidFill>
                  <a:srgbClr val="888888"/>
                </a:solidFill>
                <a:latin typeface="Trebuchet MS"/>
                <a:ea typeface="Trebuchet MS"/>
                <a:cs typeface="Trebuchet MS"/>
                <a:sym typeface="Trebuchet MS"/>
              </a:defRPr>
            </a:lvl3pPr>
            <a:lvl4pPr marL="1371600" marR="0" lvl="3" indent="0" algn="l" rtl="0">
              <a:lnSpc>
                <a:spcPct val="90000"/>
              </a:lnSpc>
              <a:spcBef>
                <a:spcPts val="500"/>
              </a:spcBef>
              <a:buClr>
                <a:srgbClr val="888888"/>
              </a:buClr>
              <a:buFont typeface="Arial"/>
              <a:buNone/>
              <a:defRPr sz="1600" b="0" i="0" u="none" strike="noStrike" cap="none">
                <a:solidFill>
                  <a:srgbClr val="888888"/>
                </a:solidFill>
                <a:latin typeface="Trebuchet MS"/>
                <a:ea typeface="Trebuchet MS"/>
                <a:cs typeface="Trebuchet MS"/>
                <a:sym typeface="Trebuchet MS"/>
              </a:defRPr>
            </a:lvl4pPr>
            <a:lvl5pPr marL="1828800" marR="0" lvl="4" indent="0" algn="l" rtl="0">
              <a:lnSpc>
                <a:spcPct val="90000"/>
              </a:lnSpc>
              <a:spcBef>
                <a:spcPts val="500"/>
              </a:spcBef>
              <a:buClr>
                <a:srgbClr val="888888"/>
              </a:buClr>
              <a:buFont typeface="Arial"/>
              <a:buNone/>
              <a:defRPr sz="1600" b="0" i="0" u="none" strike="noStrike" cap="none">
                <a:solidFill>
                  <a:srgbClr val="888888"/>
                </a:solidFill>
                <a:latin typeface="Trebuchet MS"/>
                <a:ea typeface="Trebuchet MS"/>
                <a:cs typeface="Trebuchet MS"/>
                <a:sym typeface="Trebuchet MS"/>
              </a:defRPr>
            </a:lvl5pPr>
            <a:lvl6pPr marL="2286000" marR="0" lvl="5"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6pPr>
            <a:lvl7pPr marL="2743200" marR="0" lvl="6"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7pPr>
            <a:lvl8pPr marL="3200400" marR="0" lvl="7"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8pPr>
            <a:lvl9pPr marL="3657600" marR="0" lvl="8"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32" name="Shape 32"/>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33" name="Shape 33"/>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a:solidFill>
                  <a:srgbClr val="FFFFFF"/>
                </a:solidFill>
                <a:latin typeface="Trebuchet MS"/>
                <a:ea typeface="Trebuchet MS"/>
                <a:cs typeface="Trebuchet MS"/>
                <a:sym typeface="Trebuchet MS"/>
              </a:rPr>
              <a:pPr algn="r">
                <a:buSzPct val="25000"/>
              </a:pPr>
              <a:t>‹#›</a:t>
            </a:fld>
            <a:endParaRPr lang="en-US" sz="1200">
              <a:solidFill>
                <a:srgbClr val="FFFFFF"/>
              </a:solidFill>
              <a:latin typeface="Trebuchet MS"/>
              <a:ea typeface="Trebuchet MS"/>
              <a:cs typeface="Trebuchet MS"/>
              <a:sym typeface="Trebuchet MS"/>
            </a:endParaRPr>
          </a:p>
        </p:txBody>
      </p:sp>
    </p:spTree>
    <p:extLst>
      <p:ext uri="{BB962C8B-B14F-4D97-AF65-F5344CB8AC3E}">
        <p14:creationId xmlns:p14="http://schemas.microsoft.com/office/powerpoint/2010/main" val="500021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lt1"/>
              </a:buClr>
              <a:buFont typeface="Trebuchet MS"/>
              <a:buNone/>
              <a:defRPr sz="44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6" name="Shape 36"/>
          <p:cNvSpPr txBox="1">
            <a:spLocks noGrp="1"/>
          </p:cNvSpPr>
          <p:nvPr>
            <p:ph type="body" idx="1"/>
          </p:nvPr>
        </p:nvSpPr>
        <p:spPr>
          <a:xfrm>
            <a:off x="628650" y="1825625"/>
            <a:ext cx="38862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lt1"/>
              </a:buClr>
              <a:buSzPct val="100000"/>
              <a:buFont typeface="Arial"/>
              <a:buChar char="•"/>
              <a:defRPr sz="2800" b="0" i="0" u="none" strike="noStrike" cap="none">
                <a:solidFill>
                  <a:schemeClr val="lt1"/>
                </a:solidFill>
                <a:latin typeface="Trebuchet MS"/>
                <a:ea typeface="Trebuchet MS"/>
                <a:cs typeface="Trebuchet MS"/>
                <a:sym typeface="Trebuchet MS"/>
              </a:defRPr>
            </a:lvl1pPr>
            <a:lvl2pPr marL="685800" marR="0" lvl="1" indent="-76200" algn="l" rtl="0">
              <a:lnSpc>
                <a:spcPct val="90000"/>
              </a:lnSpc>
              <a:spcBef>
                <a:spcPts val="5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2pPr>
            <a:lvl3pPr marL="1143000" marR="0" lvl="2"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3pPr>
            <a:lvl4pPr marL="1600200" marR="0" lvl="3"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4pPr>
            <a:lvl5pPr marL="2057400" marR="0" lvl="4"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body" idx="2"/>
          </p:nvPr>
        </p:nvSpPr>
        <p:spPr>
          <a:xfrm>
            <a:off x="4629150" y="1825625"/>
            <a:ext cx="38862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lt1"/>
              </a:buClr>
              <a:buSzPct val="100000"/>
              <a:buFont typeface="Arial"/>
              <a:buChar char="•"/>
              <a:defRPr sz="2800" b="0" i="0" u="none" strike="noStrike" cap="none">
                <a:solidFill>
                  <a:schemeClr val="lt1"/>
                </a:solidFill>
                <a:latin typeface="Trebuchet MS"/>
                <a:ea typeface="Trebuchet MS"/>
                <a:cs typeface="Trebuchet MS"/>
                <a:sym typeface="Trebuchet MS"/>
              </a:defRPr>
            </a:lvl1pPr>
            <a:lvl2pPr marL="685800" marR="0" lvl="1" indent="-76200" algn="l" rtl="0">
              <a:lnSpc>
                <a:spcPct val="90000"/>
              </a:lnSpc>
              <a:spcBef>
                <a:spcPts val="5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2pPr>
            <a:lvl3pPr marL="1143000" marR="0" lvl="2"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3pPr>
            <a:lvl4pPr marL="1600200" marR="0" lvl="3"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4pPr>
            <a:lvl5pPr marL="2057400" marR="0" lvl="4"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39" name="Shape 39"/>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40" name="Shape 40"/>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a:solidFill>
                  <a:srgbClr val="FFFFFF"/>
                </a:solidFill>
                <a:latin typeface="Trebuchet MS"/>
                <a:ea typeface="Trebuchet MS"/>
                <a:cs typeface="Trebuchet MS"/>
                <a:sym typeface="Trebuchet MS"/>
              </a:rPr>
              <a:pPr algn="r">
                <a:buSzPct val="25000"/>
              </a:pPr>
              <a:t>‹#›</a:t>
            </a:fld>
            <a:endParaRPr lang="en-US" sz="1200">
              <a:solidFill>
                <a:srgbClr val="FFFFFF"/>
              </a:solidFill>
              <a:latin typeface="Trebuchet MS"/>
              <a:ea typeface="Trebuchet MS"/>
              <a:cs typeface="Trebuchet MS"/>
              <a:sym typeface="Trebuchet MS"/>
            </a:endParaRPr>
          </a:p>
        </p:txBody>
      </p:sp>
    </p:spTree>
    <p:extLst>
      <p:ext uri="{BB962C8B-B14F-4D97-AF65-F5344CB8AC3E}">
        <p14:creationId xmlns:p14="http://schemas.microsoft.com/office/powerpoint/2010/main" val="3594715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629841"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lt1"/>
              </a:buClr>
              <a:buFont typeface="Trebuchet MS"/>
              <a:buNone/>
              <a:defRPr sz="44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3" name="Shape 43"/>
          <p:cNvSpPr txBox="1">
            <a:spLocks noGrp="1"/>
          </p:cNvSpPr>
          <p:nvPr>
            <p:ph type="body" idx="1"/>
          </p:nvPr>
        </p:nvSpPr>
        <p:spPr>
          <a:xfrm>
            <a:off x="629841" y="1681163"/>
            <a:ext cx="3868340"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lt1"/>
              </a:buClr>
              <a:buFont typeface="Arial"/>
              <a:buNone/>
              <a:defRPr sz="2400" b="1"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2000" b="1"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800" b="1"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2"/>
          </p:nvPr>
        </p:nvSpPr>
        <p:spPr>
          <a:xfrm>
            <a:off x="629841" y="2505075"/>
            <a:ext cx="3868340"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lt1"/>
              </a:buClr>
              <a:buSzPct val="100000"/>
              <a:buFont typeface="Arial"/>
              <a:buChar char="•"/>
              <a:defRPr sz="2800" b="0" i="0" u="none" strike="noStrike" cap="none">
                <a:solidFill>
                  <a:schemeClr val="lt1"/>
                </a:solidFill>
                <a:latin typeface="Trebuchet MS"/>
                <a:ea typeface="Trebuchet MS"/>
                <a:cs typeface="Trebuchet MS"/>
                <a:sym typeface="Trebuchet MS"/>
              </a:defRPr>
            </a:lvl1pPr>
            <a:lvl2pPr marL="685800" marR="0" lvl="1" indent="-76200" algn="l" rtl="0">
              <a:lnSpc>
                <a:spcPct val="90000"/>
              </a:lnSpc>
              <a:spcBef>
                <a:spcPts val="5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2pPr>
            <a:lvl3pPr marL="1143000" marR="0" lvl="2"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3pPr>
            <a:lvl4pPr marL="1600200" marR="0" lvl="3"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4pPr>
            <a:lvl5pPr marL="2057400" marR="0" lvl="4"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3"/>
          </p:nvPr>
        </p:nvSpPr>
        <p:spPr>
          <a:xfrm>
            <a:off x="4629150" y="1681163"/>
            <a:ext cx="3887390"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lt1"/>
              </a:buClr>
              <a:buFont typeface="Arial"/>
              <a:buNone/>
              <a:defRPr sz="2400" b="1"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2000" b="1"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800" b="1"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body" idx="4"/>
          </p:nvPr>
        </p:nvSpPr>
        <p:spPr>
          <a:xfrm>
            <a:off x="4629150" y="2505075"/>
            <a:ext cx="3887390"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lt1"/>
              </a:buClr>
              <a:buSzPct val="100000"/>
              <a:buFont typeface="Arial"/>
              <a:buChar char="•"/>
              <a:defRPr sz="2800" b="0" i="0" u="none" strike="noStrike" cap="none">
                <a:solidFill>
                  <a:schemeClr val="lt1"/>
                </a:solidFill>
                <a:latin typeface="Trebuchet MS"/>
                <a:ea typeface="Trebuchet MS"/>
                <a:cs typeface="Trebuchet MS"/>
                <a:sym typeface="Trebuchet MS"/>
              </a:defRPr>
            </a:lvl1pPr>
            <a:lvl2pPr marL="685800" marR="0" lvl="1" indent="-76200" algn="l" rtl="0">
              <a:lnSpc>
                <a:spcPct val="90000"/>
              </a:lnSpc>
              <a:spcBef>
                <a:spcPts val="5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2pPr>
            <a:lvl3pPr marL="1143000" marR="0" lvl="2"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3pPr>
            <a:lvl4pPr marL="1600200" marR="0" lvl="3"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4pPr>
            <a:lvl5pPr marL="2057400" marR="0" lvl="4"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48" name="Shape 48"/>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49" name="Shape 49"/>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a:solidFill>
                  <a:srgbClr val="FFFFFF"/>
                </a:solidFill>
                <a:latin typeface="Trebuchet MS"/>
                <a:ea typeface="Trebuchet MS"/>
                <a:cs typeface="Trebuchet MS"/>
                <a:sym typeface="Trebuchet MS"/>
              </a:rPr>
              <a:pPr algn="r">
                <a:buSzPct val="25000"/>
              </a:pPr>
              <a:t>‹#›</a:t>
            </a:fld>
            <a:endParaRPr lang="en-US" sz="1200">
              <a:solidFill>
                <a:srgbClr val="FFFFFF"/>
              </a:solidFill>
              <a:latin typeface="Trebuchet MS"/>
              <a:ea typeface="Trebuchet MS"/>
              <a:cs typeface="Trebuchet MS"/>
              <a:sym typeface="Trebuchet MS"/>
            </a:endParaRPr>
          </a:p>
        </p:txBody>
      </p:sp>
    </p:spTree>
    <p:extLst>
      <p:ext uri="{BB962C8B-B14F-4D97-AF65-F5344CB8AC3E}">
        <p14:creationId xmlns:p14="http://schemas.microsoft.com/office/powerpoint/2010/main" val="1508789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lt1"/>
              </a:buClr>
              <a:buFont typeface="Trebuchet MS"/>
              <a:buNone/>
              <a:defRPr sz="44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2" name="Shape 52"/>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53" name="Shape 53"/>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54" name="Shape 54"/>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a:solidFill>
                  <a:srgbClr val="FFFFFF"/>
                </a:solidFill>
                <a:latin typeface="Trebuchet MS"/>
                <a:ea typeface="Trebuchet MS"/>
                <a:cs typeface="Trebuchet MS"/>
                <a:sym typeface="Trebuchet MS"/>
              </a:rPr>
              <a:pPr algn="r">
                <a:buSzPct val="25000"/>
              </a:pPr>
              <a:t>‹#›</a:t>
            </a:fld>
            <a:endParaRPr lang="en-US" sz="1200">
              <a:solidFill>
                <a:srgbClr val="FFFFFF"/>
              </a:solidFill>
              <a:latin typeface="Trebuchet MS"/>
              <a:ea typeface="Trebuchet MS"/>
              <a:cs typeface="Trebuchet MS"/>
              <a:sym typeface="Trebuchet MS"/>
            </a:endParaRPr>
          </a:p>
        </p:txBody>
      </p:sp>
    </p:spTree>
    <p:extLst>
      <p:ext uri="{BB962C8B-B14F-4D97-AF65-F5344CB8AC3E}">
        <p14:creationId xmlns:p14="http://schemas.microsoft.com/office/powerpoint/2010/main" val="3528871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5"/>
        <p:cNvGrpSpPr/>
        <p:nvPr/>
      </p:nvGrpSpPr>
      <p:grpSpPr>
        <a:xfrm>
          <a:off x="0" y="0"/>
          <a:ext cx="0" cy="0"/>
          <a:chOff x="0" y="0"/>
          <a:chExt cx="0" cy="0"/>
        </a:xfrm>
      </p:grpSpPr>
      <p:sp>
        <p:nvSpPr>
          <p:cNvPr id="56" name="Shape 56"/>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57" name="Shape 57"/>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58" name="Shape 58"/>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a:solidFill>
                  <a:srgbClr val="FFFFFF"/>
                </a:solidFill>
                <a:latin typeface="Trebuchet MS"/>
                <a:ea typeface="Trebuchet MS"/>
                <a:cs typeface="Trebuchet MS"/>
                <a:sym typeface="Trebuchet MS"/>
              </a:rPr>
              <a:pPr algn="r">
                <a:buSzPct val="25000"/>
              </a:pPr>
              <a:t>‹#›</a:t>
            </a:fld>
            <a:endParaRPr lang="en-US" sz="1200">
              <a:solidFill>
                <a:srgbClr val="FFFFFF"/>
              </a:solidFill>
              <a:latin typeface="Trebuchet MS"/>
              <a:ea typeface="Trebuchet MS"/>
              <a:cs typeface="Trebuchet MS"/>
              <a:sym typeface="Trebuchet MS"/>
            </a:endParaRPr>
          </a:p>
        </p:txBody>
      </p:sp>
    </p:spTree>
    <p:extLst>
      <p:ext uri="{BB962C8B-B14F-4D97-AF65-F5344CB8AC3E}">
        <p14:creationId xmlns:p14="http://schemas.microsoft.com/office/powerpoint/2010/main" val="22402667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629841" y="457200"/>
            <a:ext cx="2949178"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lt1"/>
              </a:buClr>
              <a:buFont typeface="Trebuchet MS"/>
              <a:buNone/>
              <a:defRPr sz="32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1" name="Shape 61"/>
          <p:cNvSpPr txBox="1">
            <a:spLocks noGrp="1"/>
          </p:cNvSpPr>
          <p:nvPr>
            <p:ph type="body" idx="1"/>
          </p:nvPr>
        </p:nvSpPr>
        <p:spPr>
          <a:xfrm>
            <a:off x="3887391" y="987425"/>
            <a:ext cx="4629150" cy="4873624"/>
          </a:xfrm>
          <a:prstGeom prst="rect">
            <a:avLst/>
          </a:prstGeom>
          <a:noFill/>
          <a:ln>
            <a:noFill/>
          </a:ln>
        </p:spPr>
        <p:txBody>
          <a:bodyPr lIns="91425" tIns="91425" rIns="91425" bIns="91425" anchor="t" anchorCtr="0"/>
          <a:lstStyle>
            <a:lvl1pPr marL="228600" marR="0" lvl="0" indent="-25400" algn="l" rtl="0">
              <a:lnSpc>
                <a:spcPct val="90000"/>
              </a:lnSpc>
              <a:spcBef>
                <a:spcPts val="1000"/>
              </a:spcBef>
              <a:buClr>
                <a:schemeClr val="lt1"/>
              </a:buClr>
              <a:buSzPct val="100000"/>
              <a:buFont typeface="Arial"/>
              <a:buChar char="•"/>
              <a:defRPr sz="3200" b="0" i="0" u="none" strike="noStrike" cap="none">
                <a:solidFill>
                  <a:schemeClr val="lt1"/>
                </a:solidFill>
                <a:latin typeface="Trebuchet MS"/>
                <a:ea typeface="Trebuchet MS"/>
                <a:cs typeface="Trebuchet MS"/>
                <a:sym typeface="Trebuchet MS"/>
              </a:defRPr>
            </a:lvl1pPr>
            <a:lvl2pPr marL="685800" marR="0" lvl="1" indent="-50800" algn="l" rtl="0">
              <a:lnSpc>
                <a:spcPct val="90000"/>
              </a:lnSpc>
              <a:spcBef>
                <a:spcPts val="500"/>
              </a:spcBef>
              <a:buClr>
                <a:schemeClr val="lt1"/>
              </a:buClr>
              <a:buSzPct val="100000"/>
              <a:buFont typeface="Arial"/>
              <a:buChar char="•"/>
              <a:defRPr sz="2800" b="0" i="0" u="none" strike="noStrike" cap="none">
                <a:solidFill>
                  <a:schemeClr val="lt1"/>
                </a:solidFill>
                <a:latin typeface="Trebuchet MS"/>
                <a:ea typeface="Trebuchet MS"/>
                <a:cs typeface="Trebuchet MS"/>
                <a:sym typeface="Trebuchet MS"/>
              </a:defRPr>
            </a:lvl2pPr>
            <a:lvl3pPr marL="1143000" marR="0" lvl="2" indent="-76200" algn="l" rtl="0">
              <a:lnSpc>
                <a:spcPct val="90000"/>
              </a:lnSpc>
              <a:spcBef>
                <a:spcPts val="5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3pPr>
            <a:lvl4pPr marL="1600200" marR="0" lvl="3"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4pPr>
            <a:lvl5pPr marL="2057400" marR="0" lvl="4"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5pPr>
            <a:lvl6pPr marL="2514600" marR="0" lvl="5"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body" idx="2"/>
          </p:nvPr>
        </p:nvSpPr>
        <p:spPr>
          <a:xfrm>
            <a:off x="629841" y="2057400"/>
            <a:ext cx="2949178"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lt1"/>
              </a:buClr>
              <a:buFont typeface="Arial"/>
              <a:buNone/>
              <a:defRPr sz="16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4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2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64" name="Shape 64"/>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65" name="Shape 65"/>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a:solidFill>
                  <a:srgbClr val="FFFFFF"/>
                </a:solidFill>
                <a:latin typeface="Trebuchet MS"/>
                <a:ea typeface="Trebuchet MS"/>
                <a:cs typeface="Trebuchet MS"/>
                <a:sym typeface="Trebuchet MS"/>
              </a:rPr>
              <a:pPr algn="r">
                <a:buSzPct val="25000"/>
              </a:pPr>
              <a:t>‹#›</a:t>
            </a:fld>
            <a:endParaRPr lang="en-US" sz="1200">
              <a:solidFill>
                <a:srgbClr val="FFFFFF"/>
              </a:solidFill>
              <a:latin typeface="Trebuchet MS"/>
              <a:ea typeface="Trebuchet MS"/>
              <a:cs typeface="Trebuchet MS"/>
              <a:sym typeface="Trebuchet MS"/>
            </a:endParaRPr>
          </a:p>
        </p:txBody>
      </p:sp>
    </p:spTree>
    <p:extLst>
      <p:ext uri="{BB962C8B-B14F-4D97-AF65-F5344CB8AC3E}">
        <p14:creationId xmlns:p14="http://schemas.microsoft.com/office/powerpoint/2010/main" val="17242904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629841" y="457200"/>
            <a:ext cx="2949178"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lt1"/>
              </a:buClr>
              <a:buFont typeface="Trebuchet MS"/>
              <a:buNone/>
              <a:defRPr sz="32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8" name="Shape 68"/>
          <p:cNvSpPr>
            <a:spLocks noGrp="1"/>
          </p:cNvSpPr>
          <p:nvPr>
            <p:ph type="pic" idx="2"/>
          </p:nvPr>
        </p:nvSpPr>
        <p:spPr>
          <a:xfrm>
            <a:off x="3887391" y="987425"/>
            <a:ext cx="4629150" cy="4873624"/>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lt1"/>
              </a:buClr>
              <a:buFont typeface="Arial"/>
              <a:buNone/>
              <a:defRPr sz="32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28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24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20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20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body" idx="1"/>
          </p:nvPr>
        </p:nvSpPr>
        <p:spPr>
          <a:xfrm>
            <a:off x="629841" y="2057400"/>
            <a:ext cx="2949178"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lt1"/>
              </a:buClr>
              <a:buFont typeface="Arial"/>
              <a:buNone/>
              <a:defRPr sz="16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4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2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71" name="Shape 71"/>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72" name="Shape 72"/>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a:solidFill>
                  <a:srgbClr val="FFFFFF"/>
                </a:solidFill>
                <a:latin typeface="Trebuchet MS"/>
                <a:ea typeface="Trebuchet MS"/>
                <a:cs typeface="Trebuchet MS"/>
                <a:sym typeface="Trebuchet MS"/>
              </a:rPr>
              <a:pPr algn="r">
                <a:buSzPct val="25000"/>
              </a:pPr>
              <a:t>‹#›</a:t>
            </a:fld>
            <a:endParaRPr lang="en-US" sz="1200">
              <a:solidFill>
                <a:srgbClr val="FFFFFF"/>
              </a:solidFill>
              <a:latin typeface="Trebuchet MS"/>
              <a:ea typeface="Trebuchet MS"/>
              <a:cs typeface="Trebuchet MS"/>
              <a:sym typeface="Trebuchet MS"/>
            </a:endParaRPr>
          </a:p>
        </p:txBody>
      </p:sp>
    </p:spTree>
    <p:extLst>
      <p:ext uri="{BB962C8B-B14F-4D97-AF65-F5344CB8AC3E}">
        <p14:creationId xmlns:p14="http://schemas.microsoft.com/office/powerpoint/2010/main" val="33051536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lt1"/>
              </a:buClr>
              <a:buFont typeface="Trebuchet MS"/>
              <a:buNone/>
              <a:defRPr sz="44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5" name="Shape 75"/>
          <p:cNvSpPr txBox="1">
            <a:spLocks noGrp="1"/>
          </p:cNvSpPr>
          <p:nvPr>
            <p:ph type="body" idx="1"/>
          </p:nvPr>
        </p:nvSpPr>
        <p:spPr>
          <a:xfrm rot="5400000">
            <a:off x="2396330" y="57943"/>
            <a:ext cx="4351338" cy="7886700"/>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lt1"/>
              </a:buClr>
              <a:buSzPct val="100000"/>
              <a:buFont typeface="Arial"/>
              <a:buChar char="•"/>
              <a:defRPr sz="2800" b="0" i="0" u="none" strike="noStrike" cap="none">
                <a:solidFill>
                  <a:schemeClr val="lt1"/>
                </a:solidFill>
                <a:latin typeface="Trebuchet MS"/>
                <a:ea typeface="Trebuchet MS"/>
                <a:cs typeface="Trebuchet MS"/>
                <a:sym typeface="Trebuchet MS"/>
              </a:defRPr>
            </a:lvl1pPr>
            <a:lvl2pPr marL="685800" marR="0" lvl="1" indent="-76200" algn="l" rtl="0">
              <a:lnSpc>
                <a:spcPct val="90000"/>
              </a:lnSpc>
              <a:spcBef>
                <a:spcPts val="5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2pPr>
            <a:lvl3pPr marL="1143000" marR="0" lvl="2"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3pPr>
            <a:lvl4pPr marL="1600200" marR="0" lvl="3"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4pPr>
            <a:lvl5pPr marL="2057400" marR="0" lvl="4"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77" name="Shape 77"/>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78" name="Shape 78"/>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a:solidFill>
                  <a:srgbClr val="FFFFFF"/>
                </a:solidFill>
                <a:latin typeface="Trebuchet MS"/>
                <a:ea typeface="Trebuchet MS"/>
                <a:cs typeface="Trebuchet MS"/>
                <a:sym typeface="Trebuchet MS"/>
              </a:rPr>
              <a:pPr algn="r">
                <a:buSzPct val="25000"/>
              </a:pPr>
              <a:t>‹#›</a:t>
            </a:fld>
            <a:endParaRPr lang="en-US" sz="1200">
              <a:solidFill>
                <a:srgbClr val="FFFFFF"/>
              </a:solidFill>
              <a:latin typeface="Trebuchet MS"/>
              <a:ea typeface="Trebuchet MS"/>
              <a:cs typeface="Trebuchet MS"/>
              <a:sym typeface="Trebuchet MS"/>
            </a:endParaRPr>
          </a:p>
        </p:txBody>
      </p:sp>
    </p:spTree>
    <p:extLst>
      <p:ext uri="{BB962C8B-B14F-4D97-AF65-F5344CB8AC3E}">
        <p14:creationId xmlns:p14="http://schemas.microsoft.com/office/powerpoint/2010/main" val="41071277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rot="5400000">
            <a:off x="4623593" y="2285206"/>
            <a:ext cx="5811838" cy="1971675"/>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lt1"/>
              </a:buClr>
              <a:buFont typeface="Trebuchet MS"/>
              <a:buNone/>
              <a:defRPr sz="44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1" name="Shape 81"/>
          <p:cNvSpPr txBox="1">
            <a:spLocks noGrp="1"/>
          </p:cNvSpPr>
          <p:nvPr>
            <p:ph type="body" idx="1"/>
          </p:nvPr>
        </p:nvSpPr>
        <p:spPr>
          <a:xfrm rot="5400000">
            <a:off x="623093" y="370681"/>
            <a:ext cx="5811838" cy="5800725"/>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lt1"/>
              </a:buClr>
              <a:buSzPct val="100000"/>
              <a:buFont typeface="Arial"/>
              <a:buChar char="•"/>
              <a:defRPr sz="2800" b="0" i="0" u="none" strike="noStrike" cap="none">
                <a:solidFill>
                  <a:schemeClr val="lt1"/>
                </a:solidFill>
                <a:latin typeface="Trebuchet MS"/>
                <a:ea typeface="Trebuchet MS"/>
                <a:cs typeface="Trebuchet MS"/>
                <a:sym typeface="Trebuchet MS"/>
              </a:defRPr>
            </a:lvl1pPr>
            <a:lvl2pPr marL="685800" marR="0" lvl="1" indent="-76200" algn="l" rtl="0">
              <a:lnSpc>
                <a:spcPct val="90000"/>
              </a:lnSpc>
              <a:spcBef>
                <a:spcPts val="5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2pPr>
            <a:lvl3pPr marL="1143000" marR="0" lvl="2"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3pPr>
            <a:lvl4pPr marL="1600200" marR="0" lvl="3"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4pPr>
            <a:lvl5pPr marL="2057400" marR="0" lvl="4"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83" name="Shape 83"/>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84" name="Shape 84"/>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a:solidFill>
                  <a:srgbClr val="FFFFFF"/>
                </a:solidFill>
                <a:latin typeface="Trebuchet MS"/>
                <a:ea typeface="Trebuchet MS"/>
                <a:cs typeface="Trebuchet MS"/>
                <a:sym typeface="Trebuchet MS"/>
              </a:rPr>
              <a:pPr algn="r">
                <a:buSzPct val="25000"/>
              </a:pPr>
              <a:t>‹#›</a:t>
            </a:fld>
            <a:endParaRPr lang="en-US" sz="1200">
              <a:solidFill>
                <a:srgbClr val="FFFFFF"/>
              </a:solidFill>
              <a:latin typeface="Trebuchet MS"/>
              <a:ea typeface="Trebuchet MS"/>
              <a:cs typeface="Trebuchet MS"/>
              <a:sym typeface="Trebuchet MS"/>
            </a:endParaRPr>
          </a:p>
        </p:txBody>
      </p:sp>
    </p:spTree>
    <p:extLst>
      <p:ext uri="{BB962C8B-B14F-4D97-AF65-F5344CB8AC3E}">
        <p14:creationId xmlns:p14="http://schemas.microsoft.com/office/powerpoint/2010/main" val="2148676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lt1"/>
              </a:buClr>
              <a:buFont typeface="Trebuchet MS"/>
              <a:buNone/>
              <a:defRPr sz="44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6" name="Shape 36"/>
          <p:cNvSpPr txBox="1">
            <a:spLocks noGrp="1"/>
          </p:cNvSpPr>
          <p:nvPr>
            <p:ph type="body" idx="1"/>
          </p:nvPr>
        </p:nvSpPr>
        <p:spPr>
          <a:xfrm>
            <a:off x="628650" y="1825625"/>
            <a:ext cx="38862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lt1"/>
              </a:buClr>
              <a:buSzPct val="100000"/>
              <a:buFont typeface="Arial"/>
              <a:buChar char="•"/>
              <a:defRPr sz="2800" b="0" i="0" u="none" strike="noStrike" cap="none">
                <a:solidFill>
                  <a:schemeClr val="lt1"/>
                </a:solidFill>
                <a:latin typeface="Trebuchet MS"/>
                <a:ea typeface="Trebuchet MS"/>
                <a:cs typeface="Trebuchet MS"/>
                <a:sym typeface="Trebuchet MS"/>
              </a:defRPr>
            </a:lvl1pPr>
            <a:lvl2pPr marL="685800" marR="0" lvl="1" indent="-76200" algn="l" rtl="0">
              <a:lnSpc>
                <a:spcPct val="90000"/>
              </a:lnSpc>
              <a:spcBef>
                <a:spcPts val="5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2pPr>
            <a:lvl3pPr marL="1143000" marR="0" lvl="2"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3pPr>
            <a:lvl4pPr marL="1600200" marR="0" lvl="3"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4pPr>
            <a:lvl5pPr marL="2057400" marR="0" lvl="4"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body" idx="2"/>
          </p:nvPr>
        </p:nvSpPr>
        <p:spPr>
          <a:xfrm>
            <a:off x="4629150" y="1825625"/>
            <a:ext cx="38862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lt1"/>
              </a:buClr>
              <a:buSzPct val="100000"/>
              <a:buFont typeface="Arial"/>
              <a:buChar char="•"/>
              <a:defRPr sz="2800" b="0" i="0" u="none" strike="noStrike" cap="none">
                <a:solidFill>
                  <a:schemeClr val="lt1"/>
                </a:solidFill>
                <a:latin typeface="Trebuchet MS"/>
                <a:ea typeface="Trebuchet MS"/>
                <a:cs typeface="Trebuchet MS"/>
                <a:sym typeface="Trebuchet MS"/>
              </a:defRPr>
            </a:lvl1pPr>
            <a:lvl2pPr marL="685800" marR="0" lvl="1" indent="-76200" algn="l" rtl="0">
              <a:lnSpc>
                <a:spcPct val="90000"/>
              </a:lnSpc>
              <a:spcBef>
                <a:spcPts val="5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2pPr>
            <a:lvl3pPr marL="1143000" marR="0" lvl="2"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3pPr>
            <a:lvl4pPr marL="1600200" marR="0" lvl="3"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4pPr>
            <a:lvl5pPr marL="2057400" marR="0" lvl="4"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39" name="Shape 39"/>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40" name="Shape 40"/>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a:solidFill>
                  <a:srgbClr val="FFFFFF"/>
                </a:solidFill>
                <a:latin typeface="Trebuchet MS"/>
                <a:ea typeface="Trebuchet MS"/>
                <a:cs typeface="Trebuchet MS"/>
                <a:sym typeface="Trebuchet MS"/>
              </a:rPr>
              <a:pPr algn="r">
                <a:buSzPct val="25000"/>
              </a:pPr>
              <a:t>‹#›</a:t>
            </a:fld>
            <a:endParaRPr lang="en-US" sz="1200">
              <a:solidFill>
                <a:srgbClr val="FFFFFF"/>
              </a:solidFill>
              <a:latin typeface="Trebuchet MS"/>
              <a:ea typeface="Trebuchet MS"/>
              <a:cs typeface="Trebuchet MS"/>
              <a:sym typeface="Trebuchet MS"/>
            </a:endParaRPr>
          </a:p>
        </p:txBody>
      </p:sp>
    </p:spTree>
    <p:extLst>
      <p:ext uri="{BB962C8B-B14F-4D97-AF65-F5344CB8AC3E}">
        <p14:creationId xmlns:p14="http://schemas.microsoft.com/office/powerpoint/2010/main" val="2288425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629841"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lt1"/>
              </a:buClr>
              <a:buFont typeface="Trebuchet MS"/>
              <a:buNone/>
              <a:defRPr sz="44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3" name="Shape 43"/>
          <p:cNvSpPr txBox="1">
            <a:spLocks noGrp="1"/>
          </p:cNvSpPr>
          <p:nvPr>
            <p:ph type="body" idx="1"/>
          </p:nvPr>
        </p:nvSpPr>
        <p:spPr>
          <a:xfrm>
            <a:off x="629841" y="1681163"/>
            <a:ext cx="3868340"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lt1"/>
              </a:buClr>
              <a:buFont typeface="Arial"/>
              <a:buNone/>
              <a:defRPr sz="2400" b="1"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2000" b="1"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800" b="1"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2"/>
          </p:nvPr>
        </p:nvSpPr>
        <p:spPr>
          <a:xfrm>
            <a:off x="629841" y="2505075"/>
            <a:ext cx="3868340"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lt1"/>
              </a:buClr>
              <a:buSzPct val="100000"/>
              <a:buFont typeface="Arial"/>
              <a:buChar char="•"/>
              <a:defRPr sz="2800" b="0" i="0" u="none" strike="noStrike" cap="none">
                <a:solidFill>
                  <a:schemeClr val="lt1"/>
                </a:solidFill>
                <a:latin typeface="Trebuchet MS"/>
                <a:ea typeface="Trebuchet MS"/>
                <a:cs typeface="Trebuchet MS"/>
                <a:sym typeface="Trebuchet MS"/>
              </a:defRPr>
            </a:lvl1pPr>
            <a:lvl2pPr marL="685800" marR="0" lvl="1" indent="-76200" algn="l" rtl="0">
              <a:lnSpc>
                <a:spcPct val="90000"/>
              </a:lnSpc>
              <a:spcBef>
                <a:spcPts val="5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2pPr>
            <a:lvl3pPr marL="1143000" marR="0" lvl="2"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3pPr>
            <a:lvl4pPr marL="1600200" marR="0" lvl="3"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4pPr>
            <a:lvl5pPr marL="2057400" marR="0" lvl="4"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3"/>
          </p:nvPr>
        </p:nvSpPr>
        <p:spPr>
          <a:xfrm>
            <a:off x="4629150" y="1681163"/>
            <a:ext cx="3887390"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lt1"/>
              </a:buClr>
              <a:buFont typeface="Arial"/>
              <a:buNone/>
              <a:defRPr sz="2400" b="1"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2000" b="1"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800" b="1"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600" b="1"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body" idx="4"/>
          </p:nvPr>
        </p:nvSpPr>
        <p:spPr>
          <a:xfrm>
            <a:off x="4629150" y="2505075"/>
            <a:ext cx="3887390"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lt1"/>
              </a:buClr>
              <a:buSzPct val="100000"/>
              <a:buFont typeface="Arial"/>
              <a:buChar char="•"/>
              <a:defRPr sz="2800" b="0" i="0" u="none" strike="noStrike" cap="none">
                <a:solidFill>
                  <a:schemeClr val="lt1"/>
                </a:solidFill>
                <a:latin typeface="Trebuchet MS"/>
                <a:ea typeface="Trebuchet MS"/>
                <a:cs typeface="Trebuchet MS"/>
                <a:sym typeface="Trebuchet MS"/>
              </a:defRPr>
            </a:lvl1pPr>
            <a:lvl2pPr marL="685800" marR="0" lvl="1" indent="-76200" algn="l" rtl="0">
              <a:lnSpc>
                <a:spcPct val="90000"/>
              </a:lnSpc>
              <a:spcBef>
                <a:spcPts val="5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2pPr>
            <a:lvl3pPr marL="1143000" marR="0" lvl="2"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3pPr>
            <a:lvl4pPr marL="1600200" marR="0" lvl="3"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4pPr>
            <a:lvl5pPr marL="2057400" marR="0" lvl="4"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48" name="Shape 48"/>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49" name="Shape 49"/>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a:solidFill>
                  <a:srgbClr val="FFFFFF"/>
                </a:solidFill>
                <a:latin typeface="Trebuchet MS"/>
                <a:ea typeface="Trebuchet MS"/>
                <a:cs typeface="Trebuchet MS"/>
                <a:sym typeface="Trebuchet MS"/>
              </a:rPr>
              <a:pPr algn="r">
                <a:buSzPct val="25000"/>
              </a:pPr>
              <a:t>‹#›</a:t>
            </a:fld>
            <a:endParaRPr lang="en-US" sz="1200">
              <a:solidFill>
                <a:srgbClr val="FFFFFF"/>
              </a:solidFill>
              <a:latin typeface="Trebuchet MS"/>
              <a:ea typeface="Trebuchet MS"/>
              <a:cs typeface="Trebuchet MS"/>
              <a:sym typeface="Trebuchet MS"/>
            </a:endParaRPr>
          </a:p>
        </p:txBody>
      </p:sp>
    </p:spTree>
    <p:extLst>
      <p:ext uri="{BB962C8B-B14F-4D97-AF65-F5344CB8AC3E}">
        <p14:creationId xmlns:p14="http://schemas.microsoft.com/office/powerpoint/2010/main" val="2427589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lt1"/>
              </a:buClr>
              <a:buFont typeface="Trebuchet MS"/>
              <a:buNone/>
              <a:defRPr sz="44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2" name="Shape 52"/>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53" name="Shape 53"/>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54" name="Shape 54"/>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a:solidFill>
                  <a:srgbClr val="FFFFFF"/>
                </a:solidFill>
                <a:latin typeface="Trebuchet MS"/>
                <a:ea typeface="Trebuchet MS"/>
                <a:cs typeface="Trebuchet MS"/>
                <a:sym typeface="Trebuchet MS"/>
              </a:rPr>
              <a:pPr algn="r">
                <a:buSzPct val="25000"/>
              </a:pPr>
              <a:t>‹#›</a:t>
            </a:fld>
            <a:endParaRPr lang="en-US" sz="1200">
              <a:solidFill>
                <a:srgbClr val="FFFFFF"/>
              </a:solidFill>
              <a:latin typeface="Trebuchet MS"/>
              <a:ea typeface="Trebuchet MS"/>
              <a:cs typeface="Trebuchet MS"/>
              <a:sym typeface="Trebuchet MS"/>
            </a:endParaRPr>
          </a:p>
        </p:txBody>
      </p:sp>
    </p:spTree>
    <p:extLst>
      <p:ext uri="{BB962C8B-B14F-4D97-AF65-F5344CB8AC3E}">
        <p14:creationId xmlns:p14="http://schemas.microsoft.com/office/powerpoint/2010/main" val="452282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5"/>
        <p:cNvGrpSpPr/>
        <p:nvPr/>
      </p:nvGrpSpPr>
      <p:grpSpPr>
        <a:xfrm>
          <a:off x="0" y="0"/>
          <a:ext cx="0" cy="0"/>
          <a:chOff x="0" y="0"/>
          <a:chExt cx="0" cy="0"/>
        </a:xfrm>
      </p:grpSpPr>
      <p:sp>
        <p:nvSpPr>
          <p:cNvPr id="56" name="Shape 56"/>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57" name="Shape 57"/>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58" name="Shape 58"/>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a:solidFill>
                  <a:srgbClr val="FFFFFF"/>
                </a:solidFill>
                <a:latin typeface="Trebuchet MS"/>
                <a:ea typeface="Trebuchet MS"/>
                <a:cs typeface="Trebuchet MS"/>
                <a:sym typeface="Trebuchet MS"/>
              </a:rPr>
              <a:pPr algn="r">
                <a:buSzPct val="25000"/>
              </a:pPr>
              <a:t>‹#›</a:t>
            </a:fld>
            <a:endParaRPr lang="en-US" sz="1200">
              <a:solidFill>
                <a:srgbClr val="FFFFFF"/>
              </a:solidFill>
              <a:latin typeface="Trebuchet MS"/>
              <a:ea typeface="Trebuchet MS"/>
              <a:cs typeface="Trebuchet MS"/>
              <a:sym typeface="Trebuchet MS"/>
            </a:endParaRPr>
          </a:p>
        </p:txBody>
      </p:sp>
    </p:spTree>
    <p:extLst>
      <p:ext uri="{BB962C8B-B14F-4D97-AF65-F5344CB8AC3E}">
        <p14:creationId xmlns:p14="http://schemas.microsoft.com/office/powerpoint/2010/main" val="1651937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629841" y="457200"/>
            <a:ext cx="2949178"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lt1"/>
              </a:buClr>
              <a:buFont typeface="Trebuchet MS"/>
              <a:buNone/>
              <a:defRPr sz="32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1" name="Shape 61"/>
          <p:cNvSpPr txBox="1">
            <a:spLocks noGrp="1"/>
          </p:cNvSpPr>
          <p:nvPr>
            <p:ph type="body" idx="1"/>
          </p:nvPr>
        </p:nvSpPr>
        <p:spPr>
          <a:xfrm>
            <a:off x="3887391" y="987425"/>
            <a:ext cx="4629150" cy="4873624"/>
          </a:xfrm>
          <a:prstGeom prst="rect">
            <a:avLst/>
          </a:prstGeom>
          <a:noFill/>
          <a:ln>
            <a:noFill/>
          </a:ln>
        </p:spPr>
        <p:txBody>
          <a:bodyPr lIns="91425" tIns="91425" rIns="91425" bIns="91425" anchor="t" anchorCtr="0"/>
          <a:lstStyle>
            <a:lvl1pPr marL="228600" marR="0" lvl="0" indent="-25400" algn="l" rtl="0">
              <a:lnSpc>
                <a:spcPct val="90000"/>
              </a:lnSpc>
              <a:spcBef>
                <a:spcPts val="1000"/>
              </a:spcBef>
              <a:buClr>
                <a:schemeClr val="lt1"/>
              </a:buClr>
              <a:buSzPct val="100000"/>
              <a:buFont typeface="Arial"/>
              <a:buChar char="•"/>
              <a:defRPr sz="3200" b="0" i="0" u="none" strike="noStrike" cap="none">
                <a:solidFill>
                  <a:schemeClr val="lt1"/>
                </a:solidFill>
                <a:latin typeface="Trebuchet MS"/>
                <a:ea typeface="Trebuchet MS"/>
                <a:cs typeface="Trebuchet MS"/>
                <a:sym typeface="Trebuchet MS"/>
              </a:defRPr>
            </a:lvl1pPr>
            <a:lvl2pPr marL="685800" marR="0" lvl="1" indent="-50800" algn="l" rtl="0">
              <a:lnSpc>
                <a:spcPct val="90000"/>
              </a:lnSpc>
              <a:spcBef>
                <a:spcPts val="500"/>
              </a:spcBef>
              <a:buClr>
                <a:schemeClr val="lt1"/>
              </a:buClr>
              <a:buSzPct val="100000"/>
              <a:buFont typeface="Arial"/>
              <a:buChar char="•"/>
              <a:defRPr sz="2800" b="0" i="0" u="none" strike="noStrike" cap="none">
                <a:solidFill>
                  <a:schemeClr val="lt1"/>
                </a:solidFill>
                <a:latin typeface="Trebuchet MS"/>
                <a:ea typeface="Trebuchet MS"/>
                <a:cs typeface="Trebuchet MS"/>
                <a:sym typeface="Trebuchet MS"/>
              </a:defRPr>
            </a:lvl2pPr>
            <a:lvl3pPr marL="1143000" marR="0" lvl="2" indent="-76200" algn="l" rtl="0">
              <a:lnSpc>
                <a:spcPct val="90000"/>
              </a:lnSpc>
              <a:spcBef>
                <a:spcPts val="5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3pPr>
            <a:lvl4pPr marL="1600200" marR="0" lvl="3"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4pPr>
            <a:lvl5pPr marL="2057400" marR="0" lvl="4"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5pPr>
            <a:lvl6pPr marL="2514600" marR="0" lvl="5"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body" idx="2"/>
          </p:nvPr>
        </p:nvSpPr>
        <p:spPr>
          <a:xfrm>
            <a:off x="629841" y="2057400"/>
            <a:ext cx="2949178"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lt1"/>
              </a:buClr>
              <a:buFont typeface="Arial"/>
              <a:buNone/>
              <a:defRPr sz="16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4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2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64" name="Shape 64"/>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65" name="Shape 65"/>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a:solidFill>
                  <a:srgbClr val="FFFFFF"/>
                </a:solidFill>
                <a:latin typeface="Trebuchet MS"/>
                <a:ea typeface="Trebuchet MS"/>
                <a:cs typeface="Trebuchet MS"/>
                <a:sym typeface="Trebuchet MS"/>
              </a:rPr>
              <a:pPr algn="r">
                <a:buSzPct val="25000"/>
              </a:pPr>
              <a:t>‹#›</a:t>
            </a:fld>
            <a:endParaRPr lang="en-US" sz="1200">
              <a:solidFill>
                <a:srgbClr val="FFFFFF"/>
              </a:solidFill>
              <a:latin typeface="Trebuchet MS"/>
              <a:ea typeface="Trebuchet MS"/>
              <a:cs typeface="Trebuchet MS"/>
              <a:sym typeface="Trebuchet MS"/>
            </a:endParaRPr>
          </a:p>
        </p:txBody>
      </p:sp>
    </p:spTree>
    <p:extLst>
      <p:ext uri="{BB962C8B-B14F-4D97-AF65-F5344CB8AC3E}">
        <p14:creationId xmlns:p14="http://schemas.microsoft.com/office/powerpoint/2010/main" val="473556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629841" y="457200"/>
            <a:ext cx="2949178"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lt1"/>
              </a:buClr>
              <a:buFont typeface="Trebuchet MS"/>
              <a:buNone/>
              <a:defRPr sz="32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8" name="Shape 68"/>
          <p:cNvSpPr>
            <a:spLocks noGrp="1"/>
          </p:cNvSpPr>
          <p:nvPr>
            <p:ph type="pic" idx="2"/>
          </p:nvPr>
        </p:nvSpPr>
        <p:spPr>
          <a:xfrm>
            <a:off x="3887391" y="987425"/>
            <a:ext cx="4629150" cy="4873624"/>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lt1"/>
              </a:buClr>
              <a:buFont typeface="Arial"/>
              <a:buNone/>
              <a:defRPr sz="32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28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24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20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20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body" idx="1"/>
          </p:nvPr>
        </p:nvSpPr>
        <p:spPr>
          <a:xfrm>
            <a:off x="629841" y="2057400"/>
            <a:ext cx="2949178"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lt1"/>
              </a:buClr>
              <a:buFont typeface="Arial"/>
              <a:buNone/>
              <a:defRPr sz="1600" b="0" i="0" u="none" strike="noStrike" cap="none">
                <a:solidFill>
                  <a:schemeClr val="lt1"/>
                </a:solidFill>
                <a:latin typeface="Trebuchet MS"/>
                <a:ea typeface="Trebuchet MS"/>
                <a:cs typeface="Trebuchet MS"/>
                <a:sym typeface="Trebuchet MS"/>
              </a:defRPr>
            </a:lvl1pPr>
            <a:lvl2pPr marL="457200" marR="0" lvl="1" indent="0" algn="l" rtl="0">
              <a:lnSpc>
                <a:spcPct val="90000"/>
              </a:lnSpc>
              <a:spcBef>
                <a:spcPts val="500"/>
              </a:spcBef>
              <a:buClr>
                <a:schemeClr val="lt1"/>
              </a:buClr>
              <a:buFont typeface="Arial"/>
              <a:buNone/>
              <a:defRPr sz="1400" b="0" i="0" u="none" strike="noStrike" cap="none">
                <a:solidFill>
                  <a:schemeClr val="lt1"/>
                </a:solidFill>
                <a:latin typeface="Trebuchet MS"/>
                <a:ea typeface="Trebuchet MS"/>
                <a:cs typeface="Trebuchet MS"/>
                <a:sym typeface="Trebuchet MS"/>
              </a:defRPr>
            </a:lvl2pPr>
            <a:lvl3pPr marL="914400" marR="0" lvl="2" indent="0" algn="l" rtl="0">
              <a:lnSpc>
                <a:spcPct val="90000"/>
              </a:lnSpc>
              <a:spcBef>
                <a:spcPts val="500"/>
              </a:spcBef>
              <a:buClr>
                <a:schemeClr val="lt1"/>
              </a:buClr>
              <a:buFont typeface="Arial"/>
              <a:buNone/>
              <a:defRPr sz="1200" b="0" i="0" u="none" strike="noStrike" cap="none">
                <a:solidFill>
                  <a:schemeClr val="lt1"/>
                </a:solidFill>
                <a:latin typeface="Trebuchet MS"/>
                <a:ea typeface="Trebuchet MS"/>
                <a:cs typeface="Trebuchet MS"/>
                <a:sym typeface="Trebuchet MS"/>
              </a:defRPr>
            </a:lvl3pPr>
            <a:lvl4pPr marL="1371600" marR="0" lvl="3"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4pPr>
            <a:lvl5pPr marL="1828800" marR="0" lvl="4" indent="0" algn="l" rtl="0">
              <a:lnSpc>
                <a:spcPct val="90000"/>
              </a:lnSpc>
              <a:spcBef>
                <a:spcPts val="500"/>
              </a:spcBef>
              <a:buClr>
                <a:schemeClr val="lt1"/>
              </a:buClr>
              <a:buFont typeface="Arial"/>
              <a:buNone/>
              <a:defRPr sz="1000" b="0" i="0" u="none" strike="noStrike" cap="none">
                <a:solidFill>
                  <a:schemeClr val="lt1"/>
                </a:solidFill>
                <a:latin typeface="Trebuchet MS"/>
                <a:ea typeface="Trebuchet MS"/>
                <a:cs typeface="Trebuchet MS"/>
                <a:sym typeface="Trebuchet MS"/>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71" name="Shape 71"/>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72" name="Shape 72"/>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a:solidFill>
                  <a:srgbClr val="FFFFFF"/>
                </a:solidFill>
                <a:latin typeface="Trebuchet MS"/>
                <a:ea typeface="Trebuchet MS"/>
                <a:cs typeface="Trebuchet MS"/>
                <a:sym typeface="Trebuchet MS"/>
              </a:rPr>
              <a:pPr algn="r">
                <a:buSzPct val="25000"/>
              </a:pPr>
              <a:t>‹#›</a:t>
            </a:fld>
            <a:endParaRPr lang="en-US" sz="1200">
              <a:solidFill>
                <a:srgbClr val="FFFFFF"/>
              </a:solidFill>
              <a:latin typeface="Trebuchet MS"/>
              <a:ea typeface="Trebuchet MS"/>
              <a:cs typeface="Trebuchet MS"/>
              <a:sym typeface="Trebuchet MS"/>
            </a:endParaRPr>
          </a:p>
        </p:txBody>
      </p:sp>
    </p:spTree>
    <p:extLst>
      <p:ext uri="{BB962C8B-B14F-4D97-AF65-F5344CB8AC3E}">
        <p14:creationId xmlns:p14="http://schemas.microsoft.com/office/powerpoint/2010/main" val="1846838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lt1"/>
              </a:buClr>
              <a:buFont typeface="Trebuchet MS"/>
              <a:buNone/>
              <a:defRPr sz="44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5" name="Shape 75"/>
          <p:cNvSpPr txBox="1">
            <a:spLocks noGrp="1"/>
          </p:cNvSpPr>
          <p:nvPr>
            <p:ph type="body" idx="1"/>
          </p:nvPr>
        </p:nvSpPr>
        <p:spPr>
          <a:xfrm rot="5400000">
            <a:off x="2396330" y="57943"/>
            <a:ext cx="4351338" cy="7886700"/>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lt1"/>
              </a:buClr>
              <a:buSzPct val="100000"/>
              <a:buFont typeface="Arial"/>
              <a:buChar char="•"/>
              <a:defRPr sz="2800" b="0" i="0" u="none" strike="noStrike" cap="none">
                <a:solidFill>
                  <a:schemeClr val="lt1"/>
                </a:solidFill>
                <a:latin typeface="Trebuchet MS"/>
                <a:ea typeface="Trebuchet MS"/>
                <a:cs typeface="Trebuchet MS"/>
                <a:sym typeface="Trebuchet MS"/>
              </a:defRPr>
            </a:lvl1pPr>
            <a:lvl2pPr marL="685800" marR="0" lvl="1" indent="-76200" algn="l" rtl="0">
              <a:lnSpc>
                <a:spcPct val="90000"/>
              </a:lnSpc>
              <a:spcBef>
                <a:spcPts val="5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2pPr>
            <a:lvl3pPr marL="1143000" marR="0" lvl="2"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3pPr>
            <a:lvl4pPr marL="1600200" marR="0" lvl="3"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4pPr>
            <a:lvl5pPr marL="2057400" marR="0" lvl="4"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77" name="Shape 77"/>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78" name="Shape 78"/>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a:solidFill>
                  <a:srgbClr val="FFFFFF"/>
                </a:solidFill>
                <a:latin typeface="Trebuchet MS"/>
                <a:ea typeface="Trebuchet MS"/>
                <a:cs typeface="Trebuchet MS"/>
                <a:sym typeface="Trebuchet MS"/>
              </a:rPr>
              <a:pPr algn="r">
                <a:buSzPct val="25000"/>
              </a:pPr>
              <a:t>‹#›</a:t>
            </a:fld>
            <a:endParaRPr lang="en-US" sz="1200">
              <a:solidFill>
                <a:srgbClr val="FFFFFF"/>
              </a:solidFill>
              <a:latin typeface="Trebuchet MS"/>
              <a:ea typeface="Trebuchet MS"/>
              <a:cs typeface="Trebuchet MS"/>
              <a:sym typeface="Trebuchet MS"/>
            </a:endParaRPr>
          </a:p>
        </p:txBody>
      </p:sp>
    </p:spTree>
    <p:extLst>
      <p:ext uri="{BB962C8B-B14F-4D97-AF65-F5344CB8AC3E}">
        <p14:creationId xmlns:p14="http://schemas.microsoft.com/office/powerpoint/2010/main" val="1247648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rot="5400000">
            <a:off x="4623593" y="2285206"/>
            <a:ext cx="5811838" cy="1971675"/>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lt1"/>
              </a:buClr>
              <a:buFont typeface="Trebuchet MS"/>
              <a:buNone/>
              <a:defRPr sz="44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1" name="Shape 81"/>
          <p:cNvSpPr txBox="1">
            <a:spLocks noGrp="1"/>
          </p:cNvSpPr>
          <p:nvPr>
            <p:ph type="body" idx="1"/>
          </p:nvPr>
        </p:nvSpPr>
        <p:spPr>
          <a:xfrm rot="5400000">
            <a:off x="623093" y="370681"/>
            <a:ext cx="5811838" cy="5800725"/>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lt1"/>
              </a:buClr>
              <a:buSzPct val="100000"/>
              <a:buFont typeface="Arial"/>
              <a:buChar char="•"/>
              <a:defRPr sz="2800" b="0" i="0" u="none" strike="noStrike" cap="none">
                <a:solidFill>
                  <a:schemeClr val="lt1"/>
                </a:solidFill>
                <a:latin typeface="Trebuchet MS"/>
                <a:ea typeface="Trebuchet MS"/>
                <a:cs typeface="Trebuchet MS"/>
                <a:sym typeface="Trebuchet MS"/>
              </a:defRPr>
            </a:lvl1pPr>
            <a:lvl2pPr marL="685800" marR="0" lvl="1" indent="-76200" algn="l" rtl="0">
              <a:lnSpc>
                <a:spcPct val="90000"/>
              </a:lnSpc>
              <a:spcBef>
                <a:spcPts val="5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2pPr>
            <a:lvl3pPr marL="1143000" marR="0" lvl="2"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3pPr>
            <a:lvl4pPr marL="1600200" marR="0" lvl="3"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4pPr>
            <a:lvl5pPr marL="2057400" marR="0" lvl="4"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83" name="Shape 83"/>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solidFill>
                <a:srgbClr val="FFFFFF"/>
              </a:solidFill>
            </a:endParaRPr>
          </a:p>
        </p:txBody>
      </p:sp>
      <p:sp>
        <p:nvSpPr>
          <p:cNvPr id="84" name="Shape 84"/>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a:solidFill>
                  <a:srgbClr val="FFFFFF"/>
                </a:solidFill>
                <a:latin typeface="Trebuchet MS"/>
                <a:ea typeface="Trebuchet MS"/>
                <a:cs typeface="Trebuchet MS"/>
                <a:sym typeface="Trebuchet MS"/>
              </a:rPr>
              <a:pPr algn="r">
                <a:buSzPct val="25000"/>
              </a:pPr>
              <a:t>‹#›</a:t>
            </a:fld>
            <a:endParaRPr lang="en-US" sz="1200">
              <a:solidFill>
                <a:srgbClr val="FFFFFF"/>
              </a:solidFill>
              <a:latin typeface="Trebuchet MS"/>
              <a:ea typeface="Trebuchet MS"/>
              <a:cs typeface="Trebuchet MS"/>
              <a:sym typeface="Trebuchet MS"/>
            </a:endParaRPr>
          </a:p>
        </p:txBody>
      </p:sp>
    </p:spTree>
    <p:extLst>
      <p:ext uri="{BB962C8B-B14F-4D97-AF65-F5344CB8AC3E}">
        <p14:creationId xmlns:p14="http://schemas.microsoft.com/office/powerpoint/2010/main" val="1997980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1.jp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Shape 10" descr="slide6.jpg"/>
          <p:cNvPicPr preferRelativeResize="0"/>
          <p:nvPr/>
        </p:nvPicPr>
        <p:blipFill rotWithShape="1">
          <a:blip r:embed="rId11">
            <a:alphaModFix/>
          </a:blip>
          <a:srcRect/>
          <a:stretch/>
        </p:blipFill>
        <p:spPr>
          <a:xfrm>
            <a:off x="0" y="0"/>
            <a:ext cx="9144000" cy="6858000"/>
          </a:xfrm>
          <a:prstGeom prst="rect">
            <a:avLst/>
          </a:prstGeom>
          <a:noFill/>
          <a:ln>
            <a:noFill/>
          </a:ln>
        </p:spPr>
      </p:pic>
      <p:sp>
        <p:nvSpPr>
          <p:cNvPr id="11" name="Shape 11"/>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lt1"/>
              </a:buClr>
              <a:buFont typeface="Trebuchet MS"/>
              <a:buNone/>
              <a:defRPr sz="44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2" name="Shape 12"/>
          <p:cNvSpPr txBox="1">
            <a:spLocks noGrp="1"/>
          </p:cNvSpPr>
          <p:nvPr>
            <p:ph type="body" idx="1"/>
          </p:nvPr>
        </p:nvSpPr>
        <p:spPr>
          <a:xfrm>
            <a:off x="628650" y="1825625"/>
            <a:ext cx="78867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lt1"/>
              </a:buClr>
              <a:buSzPct val="100000"/>
              <a:buFont typeface="Arial"/>
              <a:buChar char="•"/>
              <a:defRPr sz="2800" b="0" i="0" u="none" strike="noStrike" cap="none">
                <a:solidFill>
                  <a:schemeClr val="lt1"/>
                </a:solidFill>
                <a:latin typeface="Trebuchet MS"/>
                <a:ea typeface="Trebuchet MS"/>
                <a:cs typeface="Trebuchet MS"/>
                <a:sym typeface="Trebuchet MS"/>
              </a:defRPr>
            </a:lvl1pPr>
            <a:lvl2pPr marL="685800" marR="0" lvl="1" indent="-76200" algn="l" rtl="0">
              <a:lnSpc>
                <a:spcPct val="90000"/>
              </a:lnSpc>
              <a:spcBef>
                <a:spcPts val="5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2pPr>
            <a:lvl3pPr marL="1143000" marR="0" lvl="2"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3pPr>
            <a:lvl4pPr marL="1600200" marR="0" lvl="3"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4pPr>
            <a:lvl5pPr marL="2057400" marR="0" lvl="4"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kern="0">
              <a:solidFill>
                <a:srgbClr val="FFFFFF"/>
              </a:solidFill>
            </a:endParaRPr>
          </a:p>
        </p:txBody>
      </p:sp>
      <p:sp>
        <p:nvSpPr>
          <p:cNvPr id="14" name="Shape 14"/>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kern="0">
              <a:solidFill>
                <a:srgbClr val="FFFFFF"/>
              </a:solidFill>
            </a:endParaRPr>
          </a:p>
        </p:txBody>
      </p:sp>
      <p:sp>
        <p:nvSpPr>
          <p:cNvPr id="15" name="Shape 15"/>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kern="0">
                <a:solidFill>
                  <a:srgbClr val="FFFFFF"/>
                </a:solidFill>
                <a:latin typeface="Trebuchet MS"/>
                <a:ea typeface="Trebuchet MS"/>
                <a:cs typeface="Trebuchet MS"/>
                <a:sym typeface="Trebuchet MS"/>
              </a:rPr>
              <a:pPr algn="r">
                <a:buSzPct val="25000"/>
              </a:pPr>
              <a:t>‹#›</a:t>
            </a:fld>
            <a:endParaRPr lang="en-US" sz="1200" kern="0">
              <a:solidFill>
                <a:srgbClr val="FFFFFF"/>
              </a:solidFill>
              <a:latin typeface="Trebuchet MS"/>
              <a:ea typeface="Trebuchet MS"/>
              <a:cs typeface="Trebuchet MS"/>
              <a:sym typeface="Trebuchet MS"/>
            </a:endParaRPr>
          </a:p>
        </p:txBody>
      </p:sp>
    </p:spTree>
    <p:extLst>
      <p:ext uri="{BB962C8B-B14F-4D97-AF65-F5344CB8AC3E}">
        <p14:creationId xmlns:p14="http://schemas.microsoft.com/office/powerpoint/2010/main" val="4098701268"/>
      </p:ext>
    </p:extLst>
  </p:cSld>
  <p:clrMap bg1="lt1" tx1="dk1" bg2="dk2" tx2="lt2" accent1="accent1" accent2="accent2" accent3="accent3" accent4="accent4" accent5="accent5" accent6="accent6" hlink="hlink" folHlink="folHlink"/>
  <p:sldLayoutIdLst>
    <p:sldLayoutId id="2147483674"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Shape 10" descr="slide6.jpg"/>
          <p:cNvPicPr preferRelativeResize="0"/>
          <p:nvPr/>
        </p:nvPicPr>
        <p:blipFill rotWithShape="1">
          <a:blip r:embed="rId11">
            <a:alphaModFix/>
          </a:blip>
          <a:srcRect/>
          <a:stretch/>
        </p:blipFill>
        <p:spPr>
          <a:xfrm>
            <a:off x="0" y="0"/>
            <a:ext cx="9144000" cy="6858000"/>
          </a:xfrm>
          <a:prstGeom prst="rect">
            <a:avLst/>
          </a:prstGeom>
          <a:noFill/>
          <a:ln>
            <a:noFill/>
          </a:ln>
        </p:spPr>
      </p:pic>
      <p:sp>
        <p:nvSpPr>
          <p:cNvPr id="11" name="Shape 11"/>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lt1"/>
              </a:buClr>
              <a:buFont typeface="Trebuchet MS"/>
              <a:buNone/>
              <a:defRPr sz="44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2" name="Shape 12"/>
          <p:cNvSpPr txBox="1">
            <a:spLocks noGrp="1"/>
          </p:cNvSpPr>
          <p:nvPr>
            <p:ph type="body" idx="1"/>
          </p:nvPr>
        </p:nvSpPr>
        <p:spPr>
          <a:xfrm>
            <a:off x="628650" y="1825625"/>
            <a:ext cx="78867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lt1"/>
              </a:buClr>
              <a:buSzPct val="100000"/>
              <a:buFont typeface="Arial"/>
              <a:buChar char="•"/>
              <a:defRPr sz="2800" b="0" i="0" u="none" strike="noStrike" cap="none">
                <a:solidFill>
                  <a:schemeClr val="lt1"/>
                </a:solidFill>
                <a:latin typeface="Trebuchet MS"/>
                <a:ea typeface="Trebuchet MS"/>
                <a:cs typeface="Trebuchet MS"/>
                <a:sym typeface="Trebuchet MS"/>
              </a:defRPr>
            </a:lvl1pPr>
            <a:lvl2pPr marL="685800" marR="0" lvl="1" indent="-76200" algn="l" rtl="0">
              <a:lnSpc>
                <a:spcPct val="90000"/>
              </a:lnSpc>
              <a:spcBef>
                <a:spcPts val="500"/>
              </a:spcBef>
              <a:buClr>
                <a:schemeClr val="lt1"/>
              </a:buClr>
              <a:buSzPct val="100000"/>
              <a:buFont typeface="Arial"/>
              <a:buChar char="•"/>
              <a:defRPr sz="2400" b="0" i="0" u="none" strike="noStrike" cap="none">
                <a:solidFill>
                  <a:schemeClr val="lt1"/>
                </a:solidFill>
                <a:latin typeface="Trebuchet MS"/>
                <a:ea typeface="Trebuchet MS"/>
                <a:cs typeface="Trebuchet MS"/>
                <a:sym typeface="Trebuchet MS"/>
              </a:defRPr>
            </a:lvl2pPr>
            <a:lvl3pPr marL="1143000" marR="0" lvl="2" indent="-101600" algn="l" rtl="0">
              <a:lnSpc>
                <a:spcPct val="90000"/>
              </a:lnSpc>
              <a:spcBef>
                <a:spcPts val="500"/>
              </a:spcBef>
              <a:buClr>
                <a:schemeClr val="lt1"/>
              </a:buClr>
              <a:buSzPct val="100000"/>
              <a:buFont typeface="Arial"/>
              <a:buChar char="•"/>
              <a:defRPr sz="2000" b="0" i="0" u="none" strike="noStrike" cap="none">
                <a:solidFill>
                  <a:schemeClr val="lt1"/>
                </a:solidFill>
                <a:latin typeface="Trebuchet MS"/>
                <a:ea typeface="Trebuchet MS"/>
                <a:cs typeface="Trebuchet MS"/>
                <a:sym typeface="Trebuchet MS"/>
              </a:defRPr>
            </a:lvl3pPr>
            <a:lvl4pPr marL="1600200" marR="0" lvl="3"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4pPr>
            <a:lvl5pPr marL="2057400" marR="0" lvl="4" indent="-114300" algn="l" rtl="0">
              <a:lnSpc>
                <a:spcPct val="90000"/>
              </a:lnSpc>
              <a:spcBef>
                <a:spcPts val="500"/>
              </a:spcBef>
              <a:buClr>
                <a:schemeClr val="lt1"/>
              </a:buClr>
              <a:buSzPct val="100000"/>
              <a:buFont typeface="Arial"/>
              <a:buChar char="•"/>
              <a:defRPr sz="1800" b="0" i="0" u="none" strike="noStrike" cap="none">
                <a:solidFill>
                  <a:schemeClr val="lt1"/>
                </a:solidFill>
                <a:latin typeface="Trebuchet MS"/>
                <a:ea typeface="Trebuchet MS"/>
                <a:cs typeface="Trebuchet MS"/>
                <a:sym typeface="Trebuchet MS"/>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kern="0">
              <a:solidFill>
                <a:srgbClr val="FFFFFF"/>
              </a:solidFill>
            </a:endParaRPr>
          </a:p>
        </p:txBody>
      </p:sp>
      <p:sp>
        <p:nvSpPr>
          <p:cNvPr id="14" name="Shape 14"/>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chemeClr val="lt1"/>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kern="0">
              <a:solidFill>
                <a:srgbClr val="FFFFFF"/>
              </a:solidFill>
            </a:endParaRPr>
          </a:p>
        </p:txBody>
      </p:sp>
      <p:sp>
        <p:nvSpPr>
          <p:cNvPr id="15" name="Shape 15"/>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kern="0">
                <a:solidFill>
                  <a:srgbClr val="FFFFFF"/>
                </a:solidFill>
                <a:latin typeface="Trebuchet MS"/>
                <a:ea typeface="Trebuchet MS"/>
                <a:cs typeface="Trebuchet MS"/>
                <a:sym typeface="Trebuchet MS"/>
              </a:rPr>
              <a:pPr algn="r">
                <a:buSzPct val="25000"/>
              </a:pPr>
              <a:t>‹#›</a:t>
            </a:fld>
            <a:endParaRPr lang="en-US" sz="1200" kern="0">
              <a:solidFill>
                <a:srgbClr val="FFFFFF"/>
              </a:solidFill>
              <a:latin typeface="Trebuchet MS"/>
              <a:ea typeface="Trebuchet MS"/>
              <a:cs typeface="Trebuchet MS"/>
              <a:sym typeface="Trebuchet MS"/>
            </a:endParaRPr>
          </a:p>
        </p:txBody>
      </p:sp>
    </p:spTree>
    <p:extLst>
      <p:ext uri="{BB962C8B-B14F-4D97-AF65-F5344CB8AC3E}">
        <p14:creationId xmlns:p14="http://schemas.microsoft.com/office/powerpoint/2010/main" val="3936751140"/>
      </p:ext>
    </p:extLst>
  </p:cSld>
  <p:clrMap bg1="lt1" tx1="dk1" bg2="dk2" tx2="lt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0.xml"/><Relationship Id="rId5" Type="http://schemas.openxmlformats.org/officeDocument/2006/relationships/hyperlink" Target="http://www.teach.ufl.edu/" TargetMode="External"/><Relationship Id="rId4" Type="http://schemas.openxmlformats.org/officeDocument/2006/relationships/hyperlink" Target="http://www.career.ufl.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7CAAC"/>
        </a:solidFill>
        <a:effectLst/>
      </p:bgPr>
    </p:bg>
    <p:spTree>
      <p:nvGrpSpPr>
        <p:cNvPr id="1" name="Shape 239"/>
        <p:cNvGrpSpPr/>
        <p:nvPr/>
      </p:nvGrpSpPr>
      <p:grpSpPr>
        <a:xfrm>
          <a:off x="0" y="0"/>
          <a:ext cx="0" cy="0"/>
          <a:chOff x="0" y="0"/>
          <a:chExt cx="0" cy="0"/>
        </a:xfrm>
      </p:grpSpPr>
      <p:sp>
        <p:nvSpPr>
          <p:cNvPr id="241" name="Shape 241"/>
          <p:cNvSpPr txBox="1">
            <a:spLocks noGrp="1"/>
          </p:cNvSpPr>
          <p:nvPr>
            <p:ph type="title"/>
          </p:nvPr>
        </p:nvSpPr>
        <p:spPr>
          <a:xfrm>
            <a:off x="623887" y="376239"/>
            <a:ext cx="7886700" cy="2852737"/>
          </a:xfrm>
          <a:prstGeom prst="rect">
            <a:avLst/>
          </a:prstGeom>
          <a:noFill/>
          <a:ln>
            <a:noFill/>
          </a:ln>
        </p:spPr>
        <p:txBody>
          <a:bodyPr lIns="91425" tIns="45700" rIns="91425" bIns="45700" anchor="b" anchorCtr="0">
            <a:noAutofit/>
          </a:bodyPr>
          <a:lstStyle/>
          <a:p>
            <a:pPr marL="0" marR="0" lvl="0" indent="0" algn="ctr" rtl="0">
              <a:lnSpc>
                <a:spcPct val="90000"/>
              </a:lnSpc>
              <a:spcBef>
                <a:spcPts val="0"/>
              </a:spcBef>
              <a:buClr>
                <a:schemeClr val="lt1"/>
              </a:buClr>
              <a:buSzPct val="25000"/>
              <a:buFont typeface="Trebuchet MS"/>
              <a:buNone/>
            </a:pPr>
            <a:r>
              <a:rPr lang="en-US" sz="5400" b="1" i="0" u="none" strike="noStrike" cap="none" dirty="0" smtClean="0">
                <a:solidFill>
                  <a:schemeClr val="lt1"/>
                </a:solidFill>
                <a:latin typeface="Trebuchet MS"/>
                <a:ea typeface="Trebuchet MS"/>
                <a:cs typeface="Trebuchet MS"/>
                <a:sym typeface="Trebuchet MS"/>
              </a:rPr>
              <a:t>Introducing Teaching Portfolios</a:t>
            </a:r>
            <a:endParaRPr lang="en-US" sz="5400" b="1" i="0" u="none" strike="noStrike" cap="none" dirty="0">
              <a:solidFill>
                <a:schemeClr val="lt1"/>
              </a:solidFill>
              <a:latin typeface="Trebuchet MS"/>
              <a:ea typeface="Trebuchet MS"/>
              <a:cs typeface="Trebuchet MS"/>
              <a:sym typeface="Trebuchet MS"/>
            </a:endParaRPr>
          </a:p>
        </p:txBody>
      </p:sp>
      <p:sp>
        <p:nvSpPr>
          <p:cNvPr id="242" name="Shape 242"/>
          <p:cNvSpPr txBox="1">
            <a:spLocks noGrp="1"/>
          </p:cNvSpPr>
          <p:nvPr>
            <p:ph type="body" idx="1"/>
          </p:nvPr>
        </p:nvSpPr>
        <p:spPr>
          <a:xfrm>
            <a:off x="279400" y="3497264"/>
            <a:ext cx="8370887" cy="1500187"/>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spcAft>
                <a:spcPts val="0"/>
              </a:spcAft>
              <a:buClr>
                <a:schemeClr val="lt1"/>
              </a:buClr>
              <a:buSzPct val="25000"/>
              <a:buFont typeface="Arial"/>
              <a:buNone/>
            </a:pPr>
            <a:r>
              <a:rPr lang="en-US" sz="2400" b="0" i="0" u="none" strike="noStrike" cap="none" dirty="0" smtClean="0">
                <a:solidFill>
                  <a:schemeClr val="bg1"/>
                </a:solidFill>
                <a:latin typeface="Trebuchet MS"/>
                <a:ea typeface="Trebuchet MS"/>
                <a:cs typeface="Trebuchet MS"/>
                <a:sym typeface="Trebuchet MS"/>
              </a:rPr>
              <a:t>Alexandra </a:t>
            </a:r>
            <a:r>
              <a:rPr lang="en-US" sz="2400" b="0" i="0" u="none" strike="noStrike" cap="none" dirty="0" err="1" smtClean="0">
                <a:solidFill>
                  <a:schemeClr val="bg1"/>
                </a:solidFill>
                <a:latin typeface="Trebuchet MS"/>
                <a:ea typeface="Trebuchet MS"/>
                <a:cs typeface="Trebuchet MS"/>
                <a:sym typeface="Trebuchet MS"/>
              </a:rPr>
              <a:t>Bitton</a:t>
            </a:r>
            <a:r>
              <a:rPr lang="en-US" sz="2400" b="0" i="0" u="none" strike="noStrike" cap="none" dirty="0" smtClean="0">
                <a:solidFill>
                  <a:schemeClr val="bg1"/>
                </a:solidFill>
                <a:latin typeface="Trebuchet MS"/>
                <a:ea typeface="Trebuchet MS"/>
                <a:cs typeface="Trebuchet MS"/>
                <a:sym typeface="Trebuchet MS"/>
              </a:rPr>
              <a:t>-Bailey, Academic Innovations Specialist</a:t>
            </a:r>
          </a:p>
          <a:p>
            <a:pPr marL="0" marR="0" lvl="0" indent="0" algn="ctr" rtl="0">
              <a:lnSpc>
                <a:spcPct val="90000"/>
              </a:lnSpc>
              <a:spcBef>
                <a:spcPts val="0"/>
              </a:spcBef>
              <a:spcAft>
                <a:spcPts val="0"/>
              </a:spcAft>
              <a:buClr>
                <a:schemeClr val="lt1"/>
              </a:buClr>
              <a:buSzPct val="25000"/>
              <a:buFont typeface="Arial"/>
              <a:buNone/>
            </a:pPr>
            <a:r>
              <a:rPr lang="en-US" sz="2400" b="0" i="0" u="none" strike="noStrike" cap="none" smtClean="0">
                <a:solidFill>
                  <a:schemeClr val="bg1"/>
                </a:solidFill>
                <a:latin typeface="Trebuchet MS"/>
                <a:ea typeface="Trebuchet MS"/>
                <a:cs typeface="Trebuchet MS"/>
                <a:sym typeface="Trebuchet MS"/>
              </a:rPr>
              <a:t>Center for Teaching </a:t>
            </a:r>
            <a:r>
              <a:rPr lang="en-US" sz="2400" b="0" i="0" u="none" strike="noStrike" cap="none" dirty="0" smtClean="0">
                <a:solidFill>
                  <a:schemeClr val="bg1"/>
                </a:solidFill>
                <a:latin typeface="Trebuchet MS"/>
                <a:ea typeface="Trebuchet MS"/>
                <a:cs typeface="Trebuchet MS"/>
                <a:sym typeface="Trebuchet MS"/>
              </a:rPr>
              <a:t>Excellence</a:t>
            </a:r>
          </a:p>
          <a:p>
            <a:pPr marL="0" marR="0" lvl="0" indent="0" algn="ctr" rtl="0">
              <a:lnSpc>
                <a:spcPct val="90000"/>
              </a:lnSpc>
              <a:spcBef>
                <a:spcPts val="0"/>
              </a:spcBef>
              <a:spcAft>
                <a:spcPts val="0"/>
              </a:spcAft>
              <a:buClr>
                <a:schemeClr val="lt1"/>
              </a:buClr>
              <a:buSzPct val="25000"/>
              <a:buFont typeface="Arial"/>
              <a:buNone/>
            </a:pPr>
            <a:endParaRPr lang="en-US" dirty="0">
              <a:solidFill>
                <a:schemeClr val="bg1"/>
              </a:solidFill>
            </a:endParaRPr>
          </a:p>
          <a:p>
            <a:pPr marL="0" marR="0" lvl="0" indent="0" algn="ctr" rtl="0">
              <a:lnSpc>
                <a:spcPct val="90000"/>
              </a:lnSpc>
              <a:spcBef>
                <a:spcPts val="0"/>
              </a:spcBef>
              <a:spcAft>
                <a:spcPts val="0"/>
              </a:spcAft>
              <a:buClr>
                <a:schemeClr val="lt1"/>
              </a:buClr>
              <a:buSzPct val="25000"/>
              <a:buFont typeface="Arial"/>
              <a:buNone/>
            </a:pPr>
            <a:r>
              <a:rPr lang="en-US" sz="2400" b="0" i="0" u="none" strike="noStrike" cap="none" dirty="0" smtClean="0">
                <a:solidFill>
                  <a:schemeClr val="bg1"/>
                </a:solidFill>
                <a:latin typeface="Trebuchet MS"/>
                <a:ea typeface="Trebuchet MS"/>
                <a:cs typeface="Trebuchet MS"/>
                <a:sym typeface="Trebuchet MS"/>
              </a:rPr>
              <a:t>Allie Simon</a:t>
            </a:r>
            <a:r>
              <a:rPr lang="en-US" dirty="0" smtClean="0">
                <a:solidFill>
                  <a:schemeClr val="bg1"/>
                </a:solidFill>
              </a:rPr>
              <a:t>, Associate Director for Career Engagement </a:t>
            </a:r>
            <a:endParaRPr lang="en-US" dirty="0">
              <a:solidFill>
                <a:schemeClr val="bg1"/>
              </a:solidFill>
            </a:endParaRPr>
          </a:p>
          <a:p>
            <a:pPr marL="0" marR="0" lvl="0" indent="0" algn="ctr" rtl="0">
              <a:lnSpc>
                <a:spcPct val="90000"/>
              </a:lnSpc>
              <a:spcBef>
                <a:spcPts val="0"/>
              </a:spcBef>
              <a:spcAft>
                <a:spcPts val="0"/>
              </a:spcAft>
              <a:buClr>
                <a:schemeClr val="lt1"/>
              </a:buClr>
              <a:buSzPct val="25000"/>
              <a:buFont typeface="Arial"/>
              <a:buNone/>
            </a:pPr>
            <a:r>
              <a:rPr lang="en-US" sz="2400" b="0" i="0" u="none" strike="noStrike" cap="none" dirty="0" smtClean="0">
                <a:solidFill>
                  <a:schemeClr val="bg1"/>
                </a:solidFill>
                <a:latin typeface="Trebuchet MS"/>
                <a:ea typeface="Trebuchet MS"/>
                <a:cs typeface="Trebuchet MS"/>
                <a:sym typeface="Trebuchet MS"/>
              </a:rPr>
              <a:t>Career Connections Center </a:t>
            </a:r>
            <a:endParaRPr lang="en-US" sz="2400" b="0" i="0" u="none" strike="noStrike" cap="none" dirty="0">
              <a:solidFill>
                <a:schemeClr val="bg1"/>
              </a:solidFill>
              <a:latin typeface="Trebuchet MS"/>
              <a:ea typeface="Trebuchet MS"/>
              <a:cs typeface="Trebuchet MS"/>
              <a:sym typeface="Trebuchet MS"/>
            </a:endParaRPr>
          </a:p>
        </p:txBody>
      </p:sp>
    </p:spTree>
    <p:extLst>
      <p:ext uri="{BB962C8B-B14F-4D97-AF65-F5344CB8AC3E}">
        <p14:creationId xmlns:p14="http://schemas.microsoft.com/office/powerpoint/2010/main" val="37963457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Shape 373"/>
          <p:cNvSpPr txBox="1">
            <a:spLocks noGrp="1"/>
          </p:cNvSpPr>
          <p:nvPr>
            <p:ph type="title"/>
          </p:nvPr>
        </p:nvSpPr>
        <p:spPr>
          <a:xfrm>
            <a:off x="628650" y="365126"/>
            <a:ext cx="7886700"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lt1"/>
              </a:buClr>
              <a:buSzPct val="25000"/>
              <a:buFont typeface="Trebuchet MS"/>
              <a:buNone/>
            </a:pPr>
            <a:r>
              <a:rPr lang="en-US" sz="4400" b="0" i="0" u="none" strike="noStrike" cap="none">
                <a:solidFill>
                  <a:schemeClr val="lt1"/>
                </a:solidFill>
                <a:latin typeface="Trebuchet MS"/>
                <a:ea typeface="Trebuchet MS"/>
                <a:cs typeface="Trebuchet MS"/>
                <a:sym typeface="Trebuchet MS"/>
              </a:rPr>
              <a:t>Common Platforms</a:t>
            </a:r>
          </a:p>
        </p:txBody>
      </p:sp>
      <p:sp>
        <p:nvSpPr>
          <p:cNvPr id="374" name="Shape 374"/>
          <p:cNvSpPr txBox="1">
            <a:spLocks noGrp="1"/>
          </p:cNvSpPr>
          <p:nvPr>
            <p:ph type="body" idx="1"/>
          </p:nvPr>
        </p:nvSpPr>
        <p:spPr>
          <a:xfrm>
            <a:off x="628650" y="1825625"/>
            <a:ext cx="7886700" cy="435133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lt1"/>
              </a:buClr>
              <a:buSzPct val="100000"/>
              <a:buFont typeface="Arial"/>
              <a:buChar char="•"/>
            </a:pPr>
            <a:r>
              <a:rPr lang="en-US" sz="2800" b="0" i="0" u="none" strike="noStrike" cap="none">
                <a:solidFill>
                  <a:schemeClr val="lt1"/>
                </a:solidFill>
                <a:latin typeface="Trebuchet MS"/>
                <a:ea typeface="Trebuchet MS"/>
                <a:cs typeface="Trebuchet MS"/>
                <a:sym typeface="Trebuchet MS"/>
              </a:rPr>
              <a:t>Weebly</a:t>
            </a:r>
          </a:p>
          <a:p>
            <a:pPr marL="228600" marR="0" lvl="0" indent="-228600" algn="l" rtl="0">
              <a:lnSpc>
                <a:spcPct val="90000"/>
              </a:lnSpc>
              <a:spcBef>
                <a:spcPts val="1000"/>
              </a:spcBef>
              <a:spcAft>
                <a:spcPts val="0"/>
              </a:spcAft>
              <a:buClr>
                <a:schemeClr val="lt1"/>
              </a:buClr>
              <a:buSzPct val="100000"/>
              <a:buFont typeface="Arial"/>
              <a:buChar char="•"/>
            </a:pPr>
            <a:r>
              <a:rPr lang="en-US" sz="2800" b="0" i="0" u="none" strike="noStrike" cap="none">
                <a:solidFill>
                  <a:schemeClr val="lt1"/>
                </a:solidFill>
                <a:latin typeface="Trebuchet MS"/>
                <a:ea typeface="Trebuchet MS"/>
                <a:cs typeface="Trebuchet MS"/>
                <a:sym typeface="Trebuchet MS"/>
              </a:rPr>
              <a:t>Wix</a:t>
            </a:r>
          </a:p>
          <a:p>
            <a:pPr marL="228600" marR="0" lvl="0" indent="-228600" algn="l" rtl="0">
              <a:lnSpc>
                <a:spcPct val="90000"/>
              </a:lnSpc>
              <a:spcBef>
                <a:spcPts val="1000"/>
              </a:spcBef>
              <a:spcAft>
                <a:spcPts val="0"/>
              </a:spcAft>
              <a:buClr>
                <a:schemeClr val="lt1"/>
              </a:buClr>
              <a:buSzPct val="100000"/>
              <a:buFont typeface="Arial"/>
              <a:buChar char="•"/>
            </a:pPr>
            <a:r>
              <a:rPr lang="en-US" sz="2800" b="0" i="0" u="none" strike="noStrike" cap="none">
                <a:solidFill>
                  <a:schemeClr val="lt1"/>
                </a:solidFill>
                <a:latin typeface="Trebuchet MS"/>
                <a:ea typeface="Trebuchet MS"/>
                <a:cs typeface="Trebuchet MS"/>
                <a:sym typeface="Trebuchet MS"/>
              </a:rPr>
              <a:t>Wordpress</a:t>
            </a:r>
          </a:p>
          <a:p>
            <a:pPr marL="228600" marR="0" lvl="0" indent="-228600" algn="l" rtl="0">
              <a:lnSpc>
                <a:spcPct val="90000"/>
              </a:lnSpc>
              <a:spcBef>
                <a:spcPts val="1000"/>
              </a:spcBef>
              <a:spcAft>
                <a:spcPts val="0"/>
              </a:spcAft>
              <a:buClr>
                <a:schemeClr val="lt1"/>
              </a:buClr>
              <a:buSzPct val="100000"/>
              <a:buFont typeface="Arial"/>
              <a:buChar char="•"/>
            </a:pPr>
            <a:r>
              <a:rPr lang="en-US" sz="2800" b="0" i="0" u="none" strike="noStrike" cap="none">
                <a:solidFill>
                  <a:schemeClr val="lt1"/>
                </a:solidFill>
                <a:latin typeface="Trebuchet MS"/>
                <a:ea typeface="Trebuchet MS"/>
                <a:cs typeface="Trebuchet MS"/>
                <a:sym typeface="Trebuchet MS"/>
              </a:rPr>
              <a:t>Blogger </a:t>
            </a:r>
          </a:p>
          <a:p>
            <a:pPr marL="228600" marR="0" lvl="0" indent="-228600" algn="l" rtl="0">
              <a:lnSpc>
                <a:spcPct val="90000"/>
              </a:lnSpc>
              <a:spcBef>
                <a:spcPts val="1000"/>
              </a:spcBef>
              <a:spcAft>
                <a:spcPts val="0"/>
              </a:spcAft>
              <a:buClr>
                <a:schemeClr val="lt1"/>
              </a:buClr>
              <a:buSzPct val="100000"/>
              <a:buFont typeface="Arial"/>
              <a:buChar char="•"/>
            </a:pPr>
            <a:r>
              <a:rPr lang="en-US" sz="2800" b="0" i="0" u="none" strike="noStrike" cap="none">
                <a:solidFill>
                  <a:schemeClr val="lt1"/>
                </a:solidFill>
                <a:latin typeface="Trebuchet MS"/>
                <a:ea typeface="Trebuchet MS"/>
                <a:cs typeface="Trebuchet MS"/>
                <a:sym typeface="Trebuchet MS"/>
              </a:rPr>
              <a:t>Google Sites </a:t>
            </a:r>
          </a:p>
          <a:p>
            <a:pPr marL="228600" marR="0" lvl="0" indent="-228600" algn="l" rtl="0">
              <a:lnSpc>
                <a:spcPct val="90000"/>
              </a:lnSpc>
              <a:spcBef>
                <a:spcPts val="1000"/>
              </a:spcBef>
              <a:buClr>
                <a:schemeClr val="lt1"/>
              </a:buClr>
              <a:buSzPct val="100000"/>
              <a:buFont typeface="Arial"/>
              <a:buNone/>
            </a:pPr>
            <a:endParaRPr sz="2800" b="0" i="0" u="none" strike="noStrike" cap="none">
              <a:solidFill>
                <a:schemeClr val="lt1"/>
              </a:solidFill>
              <a:latin typeface="Trebuchet MS"/>
              <a:ea typeface="Trebuchet MS"/>
              <a:cs typeface="Trebuchet MS"/>
              <a:sym typeface="Trebuchet MS"/>
            </a:endParaRPr>
          </a:p>
        </p:txBody>
      </p:sp>
    </p:spTree>
    <p:extLst>
      <p:ext uri="{BB962C8B-B14F-4D97-AF65-F5344CB8AC3E}">
        <p14:creationId xmlns:p14="http://schemas.microsoft.com/office/powerpoint/2010/main" val="38650554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5" name="Shape 385"/>
          <p:cNvSpPr txBox="1">
            <a:spLocks noGrp="1"/>
          </p:cNvSpPr>
          <p:nvPr>
            <p:ph type="title"/>
          </p:nvPr>
        </p:nvSpPr>
        <p:spPr>
          <a:xfrm>
            <a:off x="628650" y="365126"/>
            <a:ext cx="7886700"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lt1"/>
              </a:buClr>
              <a:buSzPct val="25000"/>
              <a:buFont typeface="Trebuchet MS"/>
              <a:buNone/>
            </a:pPr>
            <a:r>
              <a:rPr lang="en-US" sz="4400" b="0" i="0" u="none" strike="noStrike" cap="none">
                <a:solidFill>
                  <a:schemeClr val="lt1"/>
                </a:solidFill>
                <a:latin typeface="Trebuchet MS"/>
                <a:ea typeface="Trebuchet MS"/>
                <a:cs typeface="Trebuchet MS"/>
                <a:sym typeface="Trebuchet MS"/>
              </a:rPr>
              <a:t>Other elements to consider: </a:t>
            </a:r>
          </a:p>
        </p:txBody>
      </p:sp>
      <p:sp>
        <p:nvSpPr>
          <p:cNvPr id="386" name="Shape 386"/>
          <p:cNvSpPr txBox="1">
            <a:spLocks noGrp="1"/>
          </p:cNvSpPr>
          <p:nvPr>
            <p:ph type="body" idx="1"/>
          </p:nvPr>
        </p:nvSpPr>
        <p:spPr>
          <a:xfrm>
            <a:off x="628650" y="1825625"/>
            <a:ext cx="7886700" cy="435133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lt1"/>
              </a:buClr>
              <a:buSzPct val="100000"/>
              <a:buFont typeface="Arial"/>
              <a:buChar char="•"/>
            </a:pPr>
            <a:r>
              <a:rPr lang="en-US" sz="2800" b="0" i="0" u="none" strike="noStrike" cap="none">
                <a:solidFill>
                  <a:schemeClr val="lt1"/>
                </a:solidFill>
                <a:latin typeface="Trebuchet MS"/>
                <a:ea typeface="Trebuchet MS"/>
                <a:cs typeface="Trebuchet MS"/>
                <a:sym typeface="Trebuchet MS"/>
              </a:rPr>
              <a:t>Research Statement</a:t>
            </a:r>
          </a:p>
          <a:p>
            <a:pPr marL="228600" marR="0" lvl="0" indent="-228600" algn="l" rtl="0">
              <a:lnSpc>
                <a:spcPct val="90000"/>
              </a:lnSpc>
              <a:spcBef>
                <a:spcPts val="1000"/>
              </a:spcBef>
              <a:spcAft>
                <a:spcPts val="0"/>
              </a:spcAft>
              <a:buClr>
                <a:schemeClr val="lt1"/>
              </a:buClr>
              <a:buSzPct val="100000"/>
              <a:buFont typeface="Arial"/>
              <a:buChar char="•"/>
            </a:pPr>
            <a:r>
              <a:rPr lang="en-US" sz="2800" b="0" i="0" u="none" strike="noStrike" cap="none">
                <a:solidFill>
                  <a:schemeClr val="lt1"/>
                </a:solidFill>
                <a:latin typeface="Trebuchet MS"/>
                <a:ea typeface="Trebuchet MS"/>
                <a:cs typeface="Trebuchet MS"/>
                <a:sym typeface="Trebuchet MS"/>
              </a:rPr>
              <a:t>Diversity Statement</a:t>
            </a:r>
          </a:p>
          <a:p>
            <a:pPr marL="228600" marR="0" lvl="0" indent="-228600" algn="l" rtl="0">
              <a:lnSpc>
                <a:spcPct val="90000"/>
              </a:lnSpc>
              <a:spcBef>
                <a:spcPts val="1000"/>
              </a:spcBef>
              <a:spcAft>
                <a:spcPts val="0"/>
              </a:spcAft>
              <a:buClr>
                <a:schemeClr val="lt1"/>
              </a:buClr>
              <a:buSzPct val="100000"/>
              <a:buFont typeface="Arial"/>
              <a:buChar char="•"/>
            </a:pPr>
            <a:r>
              <a:rPr lang="en-US" sz="2800" b="0" i="0" u="none" strike="noStrike" cap="none">
                <a:solidFill>
                  <a:schemeClr val="lt1"/>
                </a:solidFill>
                <a:latin typeface="Trebuchet MS"/>
                <a:ea typeface="Trebuchet MS"/>
                <a:cs typeface="Trebuchet MS"/>
                <a:sym typeface="Trebuchet MS"/>
              </a:rPr>
              <a:t>Publications Section</a:t>
            </a:r>
          </a:p>
          <a:p>
            <a:pPr marL="228600" marR="0" lvl="0" indent="-228600" algn="l" rtl="0">
              <a:lnSpc>
                <a:spcPct val="90000"/>
              </a:lnSpc>
              <a:spcBef>
                <a:spcPts val="1000"/>
              </a:spcBef>
              <a:spcAft>
                <a:spcPts val="0"/>
              </a:spcAft>
              <a:buClr>
                <a:schemeClr val="lt1"/>
              </a:buClr>
              <a:buSzPct val="100000"/>
              <a:buFont typeface="Arial"/>
              <a:buChar char="•"/>
            </a:pPr>
            <a:r>
              <a:rPr lang="en-US" sz="2800" b="0" i="0" u="none" strike="noStrike" cap="none">
                <a:solidFill>
                  <a:schemeClr val="lt1"/>
                </a:solidFill>
                <a:latin typeface="Trebuchet MS"/>
                <a:ea typeface="Trebuchet MS"/>
                <a:cs typeface="Trebuchet MS"/>
                <a:sym typeface="Trebuchet MS"/>
              </a:rPr>
              <a:t>Volunteering/Service</a:t>
            </a:r>
          </a:p>
          <a:p>
            <a:pPr marL="228600" marR="0" lvl="0" indent="-228600" algn="l" rtl="0">
              <a:lnSpc>
                <a:spcPct val="90000"/>
              </a:lnSpc>
              <a:spcBef>
                <a:spcPts val="1000"/>
              </a:spcBef>
              <a:spcAft>
                <a:spcPts val="0"/>
              </a:spcAft>
              <a:buClr>
                <a:schemeClr val="lt1"/>
              </a:buClr>
              <a:buSzPct val="100000"/>
              <a:buFont typeface="Arial"/>
              <a:buChar char="•"/>
            </a:pPr>
            <a:r>
              <a:rPr lang="en-US" sz="2800" b="0" i="0" u="none" strike="noStrike" cap="none">
                <a:solidFill>
                  <a:schemeClr val="lt1"/>
                </a:solidFill>
                <a:latin typeface="Trebuchet MS"/>
                <a:ea typeface="Trebuchet MS"/>
                <a:cs typeface="Trebuchet MS"/>
                <a:sym typeface="Trebuchet MS"/>
              </a:rPr>
              <a:t>International Experience</a:t>
            </a:r>
          </a:p>
          <a:p>
            <a:pPr marL="228600" marR="0" lvl="0" indent="-228600" algn="l" rtl="0">
              <a:lnSpc>
                <a:spcPct val="90000"/>
              </a:lnSpc>
              <a:spcBef>
                <a:spcPts val="1000"/>
              </a:spcBef>
              <a:buClr>
                <a:schemeClr val="lt1"/>
              </a:buClr>
              <a:buSzPct val="100000"/>
              <a:buFont typeface="Arial"/>
              <a:buNone/>
            </a:pPr>
            <a:endParaRPr sz="2800" b="0" i="0" u="none" strike="noStrike" cap="none">
              <a:solidFill>
                <a:schemeClr val="lt1"/>
              </a:solidFill>
              <a:latin typeface="Trebuchet MS"/>
              <a:ea typeface="Trebuchet MS"/>
              <a:cs typeface="Trebuchet MS"/>
              <a:sym typeface="Trebuchet MS"/>
            </a:endParaRPr>
          </a:p>
        </p:txBody>
      </p:sp>
    </p:spTree>
    <p:extLst>
      <p:ext uri="{BB962C8B-B14F-4D97-AF65-F5344CB8AC3E}">
        <p14:creationId xmlns:p14="http://schemas.microsoft.com/office/powerpoint/2010/main" val="826595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19"/>
        <p:cNvGrpSpPr/>
        <p:nvPr/>
      </p:nvGrpSpPr>
      <p:grpSpPr>
        <a:xfrm>
          <a:off x="0" y="0"/>
          <a:ext cx="0" cy="0"/>
          <a:chOff x="0" y="0"/>
          <a:chExt cx="0" cy="0"/>
        </a:xfrm>
      </p:grpSpPr>
      <p:sp>
        <p:nvSpPr>
          <p:cNvPr id="520" name="Shape 520"/>
          <p:cNvSpPr txBox="1">
            <a:spLocks noGrp="1"/>
          </p:cNvSpPr>
          <p:nvPr>
            <p:ph type="title"/>
          </p:nvPr>
        </p:nvSpPr>
        <p:spPr>
          <a:xfrm>
            <a:off x="628650" y="365125"/>
            <a:ext cx="7886700"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lt1"/>
              </a:buClr>
              <a:buSzPct val="25000"/>
              <a:buFont typeface="Verdana"/>
              <a:buNone/>
            </a:pPr>
            <a:r>
              <a:rPr lang="en-US" sz="4400" b="1" i="0" u="none" strike="noStrike" cap="none">
                <a:solidFill>
                  <a:schemeClr val="lt1"/>
                </a:solidFill>
                <a:latin typeface="Verdana"/>
                <a:ea typeface="Verdana"/>
                <a:cs typeface="Verdana"/>
                <a:sym typeface="Verdana"/>
              </a:rPr>
              <a:t>Best Practices</a:t>
            </a:r>
          </a:p>
        </p:txBody>
      </p:sp>
      <p:sp>
        <p:nvSpPr>
          <p:cNvPr id="521" name="Shape 521"/>
          <p:cNvSpPr txBox="1">
            <a:spLocks noGrp="1"/>
          </p:cNvSpPr>
          <p:nvPr>
            <p:ph type="body" idx="1"/>
          </p:nvPr>
        </p:nvSpPr>
        <p:spPr>
          <a:xfrm>
            <a:off x="628650" y="1825625"/>
            <a:ext cx="7886700" cy="435133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lt1"/>
              </a:buClr>
              <a:buSzPct val="100000"/>
              <a:buFont typeface="Noto Sans Symbols"/>
              <a:buChar char="✓"/>
            </a:pPr>
            <a:r>
              <a:rPr lang="en-US" sz="2800" b="0" i="0" u="none" strike="noStrike" cap="none">
                <a:solidFill>
                  <a:schemeClr val="lt1"/>
                </a:solidFill>
                <a:latin typeface="Verdana"/>
                <a:ea typeface="Verdana"/>
                <a:cs typeface="Verdana"/>
                <a:sym typeface="Verdana"/>
              </a:rPr>
              <a:t> Do all links work? </a:t>
            </a:r>
          </a:p>
          <a:p>
            <a:pPr marL="228600" marR="0" lvl="0" indent="-228600" algn="l" rtl="0">
              <a:lnSpc>
                <a:spcPct val="90000"/>
              </a:lnSpc>
              <a:spcBef>
                <a:spcPts val="1000"/>
              </a:spcBef>
              <a:spcAft>
                <a:spcPts val="0"/>
              </a:spcAft>
              <a:buClr>
                <a:schemeClr val="lt1"/>
              </a:buClr>
              <a:buSzPct val="100000"/>
              <a:buFont typeface="Noto Sans Symbols"/>
              <a:buChar char="✓"/>
            </a:pPr>
            <a:r>
              <a:rPr lang="en-US" sz="2800" b="0" i="0" u="none" strike="noStrike" cap="none">
                <a:solidFill>
                  <a:schemeClr val="lt1"/>
                </a:solidFill>
                <a:latin typeface="Verdana"/>
                <a:ea typeface="Verdana"/>
                <a:cs typeface="Verdana"/>
                <a:sym typeface="Verdana"/>
              </a:rPr>
              <a:t> Is it easy to navigate?</a:t>
            </a:r>
          </a:p>
          <a:p>
            <a:pPr marL="228600" marR="0" lvl="0" indent="-228600" algn="l" rtl="0">
              <a:lnSpc>
                <a:spcPct val="90000"/>
              </a:lnSpc>
              <a:spcBef>
                <a:spcPts val="1000"/>
              </a:spcBef>
              <a:spcAft>
                <a:spcPts val="0"/>
              </a:spcAft>
              <a:buClr>
                <a:schemeClr val="lt1"/>
              </a:buClr>
              <a:buSzPct val="100000"/>
              <a:buFont typeface="Noto Sans Symbols"/>
              <a:buChar char="✓"/>
            </a:pPr>
            <a:r>
              <a:rPr lang="en-US" sz="2800" b="0" i="0" u="none" strike="noStrike" cap="none">
                <a:solidFill>
                  <a:schemeClr val="lt1"/>
                </a:solidFill>
                <a:latin typeface="Verdana"/>
                <a:ea typeface="Verdana"/>
                <a:cs typeface="Verdana"/>
                <a:sym typeface="Verdana"/>
              </a:rPr>
              <a:t> Are there concrete examples? </a:t>
            </a:r>
          </a:p>
          <a:p>
            <a:pPr marL="228600" marR="0" lvl="0" indent="-228600" algn="l" rtl="0">
              <a:lnSpc>
                <a:spcPct val="90000"/>
              </a:lnSpc>
              <a:spcBef>
                <a:spcPts val="1000"/>
              </a:spcBef>
              <a:spcAft>
                <a:spcPts val="0"/>
              </a:spcAft>
              <a:buClr>
                <a:schemeClr val="lt1"/>
              </a:buClr>
              <a:buSzPct val="100000"/>
              <a:buFont typeface="Noto Sans Symbols"/>
              <a:buChar char="✓"/>
            </a:pPr>
            <a:r>
              <a:rPr lang="en-US" sz="2800" b="0" i="0" u="none" strike="noStrike" cap="none">
                <a:solidFill>
                  <a:schemeClr val="lt1"/>
                </a:solidFill>
                <a:latin typeface="Verdana"/>
                <a:ea typeface="Verdana"/>
                <a:cs typeface="Verdana"/>
                <a:sym typeface="Verdana"/>
              </a:rPr>
              <a:t> Are the key elements being highlighted to showcase strengths as teacher? </a:t>
            </a:r>
          </a:p>
          <a:p>
            <a:pPr marL="228600" marR="0" lvl="0" indent="-228600" algn="l" rtl="0">
              <a:lnSpc>
                <a:spcPct val="90000"/>
              </a:lnSpc>
              <a:spcBef>
                <a:spcPts val="1000"/>
              </a:spcBef>
              <a:spcAft>
                <a:spcPts val="0"/>
              </a:spcAft>
              <a:buClr>
                <a:schemeClr val="lt1"/>
              </a:buClr>
              <a:buSzPct val="100000"/>
              <a:buFont typeface="Noto Sans Symbols"/>
              <a:buChar char="✓"/>
            </a:pPr>
            <a:r>
              <a:rPr lang="en-US" sz="2800" b="0" i="0" u="none" strike="noStrike" cap="none">
                <a:solidFill>
                  <a:schemeClr val="lt1"/>
                </a:solidFill>
                <a:latin typeface="Verdana"/>
                <a:ea typeface="Verdana"/>
                <a:cs typeface="Verdana"/>
                <a:sym typeface="Verdana"/>
              </a:rPr>
              <a:t> Are stylistic elements consistent?</a:t>
            </a:r>
          </a:p>
          <a:p>
            <a:pPr marL="228600" marR="0" lvl="0" indent="-228600" algn="l" rtl="0">
              <a:lnSpc>
                <a:spcPct val="90000"/>
              </a:lnSpc>
              <a:spcBef>
                <a:spcPts val="1000"/>
              </a:spcBef>
              <a:buClr>
                <a:schemeClr val="lt1"/>
              </a:buClr>
              <a:buSzPct val="100000"/>
              <a:buFont typeface="Noto Sans Symbols"/>
              <a:buChar char="✓"/>
            </a:pPr>
            <a:r>
              <a:rPr lang="en-US" sz="2800" b="0" i="0" u="none" strike="noStrike" cap="none">
                <a:solidFill>
                  <a:schemeClr val="lt1"/>
                </a:solidFill>
                <a:latin typeface="Verdana"/>
                <a:ea typeface="Verdana"/>
                <a:cs typeface="Verdana"/>
                <a:sym typeface="Verdana"/>
              </a:rPr>
              <a:t> Have you gotten student permission for photos/videos/etc?</a:t>
            </a:r>
          </a:p>
        </p:txBody>
      </p:sp>
    </p:spTree>
    <p:extLst>
      <p:ext uri="{BB962C8B-B14F-4D97-AF65-F5344CB8AC3E}">
        <p14:creationId xmlns:p14="http://schemas.microsoft.com/office/powerpoint/2010/main" val="26488900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Storyboard Activity	</a:t>
            </a:r>
            <a:endParaRPr lang="en-US" dirty="0"/>
          </a:p>
        </p:txBody>
      </p:sp>
      <p:sp>
        <p:nvSpPr>
          <p:cNvPr id="3" name="Text Placeholder 2"/>
          <p:cNvSpPr>
            <a:spLocks noGrp="1"/>
          </p:cNvSpPr>
          <p:nvPr>
            <p:ph type="body" idx="1"/>
          </p:nvPr>
        </p:nvSpPr>
        <p:spPr/>
        <p:txBody>
          <a:bodyPr/>
          <a:lstStyle/>
          <a:p>
            <a:pPr marL="0" indent="0">
              <a:buNone/>
            </a:pPr>
            <a:r>
              <a:rPr lang="en-US" dirty="0"/>
              <a:t>Individually, use the handout to think through what content you want to include in your portfolio and how you will handle the layout</a:t>
            </a:r>
          </a:p>
          <a:p>
            <a:pPr marL="0" indent="0">
              <a:buNone/>
            </a:pPr>
            <a:endParaRPr lang="en-US" dirty="0"/>
          </a:p>
          <a:p>
            <a:pPr marL="0" indent="0">
              <a:buNone/>
            </a:pPr>
            <a:r>
              <a:rPr lang="en-US" dirty="0"/>
              <a:t>The </a:t>
            </a:r>
            <a:r>
              <a:rPr lang="en-US" dirty="0" smtClean="0"/>
              <a:t>facilitator </a:t>
            </a:r>
            <a:r>
              <a:rPr lang="en-US" dirty="0"/>
              <a:t>will be </a:t>
            </a:r>
            <a:r>
              <a:rPr lang="en-US" dirty="0" smtClean="0"/>
              <a:t>available </a:t>
            </a:r>
            <a:r>
              <a:rPr lang="en-US" dirty="0"/>
              <a:t>if you need assistance</a:t>
            </a:r>
          </a:p>
          <a:p>
            <a:pPr marL="177800" indent="0">
              <a:buNone/>
            </a:pPr>
            <a:endParaRPr lang="en-US" dirty="0"/>
          </a:p>
        </p:txBody>
      </p:sp>
    </p:spTree>
    <p:extLst>
      <p:ext uri="{BB962C8B-B14F-4D97-AF65-F5344CB8AC3E}">
        <p14:creationId xmlns:p14="http://schemas.microsoft.com/office/powerpoint/2010/main" val="3379010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9821"/>
            <a:ext cx="7886700" cy="1325562"/>
          </a:xfrm>
        </p:spPr>
        <p:txBody>
          <a:bodyPr/>
          <a:lstStyle/>
          <a:p>
            <a:r>
              <a:rPr lang="en-US" dirty="0" smtClean="0"/>
              <a:t>Storyboard Group Reflection</a:t>
            </a:r>
            <a:endParaRPr lang="en-US" dirty="0"/>
          </a:p>
        </p:txBody>
      </p:sp>
      <p:sp>
        <p:nvSpPr>
          <p:cNvPr id="3" name="Text Placeholder 2"/>
          <p:cNvSpPr>
            <a:spLocks noGrp="1"/>
          </p:cNvSpPr>
          <p:nvPr>
            <p:ph type="body" idx="1"/>
          </p:nvPr>
        </p:nvSpPr>
        <p:spPr>
          <a:xfrm>
            <a:off x="628650" y="1155774"/>
            <a:ext cx="7886700" cy="4351338"/>
          </a:xfrm>
        </p:spPr>
        <p:txBody>
          <a:bodyPr/>
          <a:lstStyle/>
          <a:p>
            <a:pPr marL="0" indent="0">
              <a:buNone/>
            </a:pPr>
            <a:r>
              <a:rPr lang="en-US" dirty="0" smtClean="0"/>
              <a:t>Share your storyboard.</a:t>
            </a:r>
          </a:p>
          <a:p>
            <a:pPr marL="0" indent="0">
              <a:buNone/>
            </a:pPr>
            <a:r>
              <a:rPr lang="en-US" dirty="0" smtClean="0"/>
              <a:t>Explain </a:t>
            </a:r>
            <a:r>
              <a:rPr lang="en-US" dirty="0"/>
              <a:t>BRIEFLY:</a:t>
            </a:r>
          </a:p>
          <a:p>
            <a:pPr marL="514350" indent="-514350">
              <a:buAutoNum type="arabicPeriod"/>
            </a:pPr>
            <a:r>
              <a:rPr lang="en-US" dirty="0"/>
              <a:t>Why you chose the content</a:t>
            </a:r>
          </a:p>
          <a:p>
            <a:pPr marL="514350" indent="-514350">
              <a:buAutoNum type="arabicPeriod"/>
            </a:pPr>
            <a:r>
              <a:rPr lang="en-US" dirty="0"/>
              <a:t>How you determined the layout</a:t>
            </a:r>
          </a:p>
          <a:p>
            <a:pPr marL="0" indent="0">
              <a:buNone/>
            </a:pPr>
            <a:endParaRPr lang="en-US" dirty="0"/>
          </a:p>
          <a:p>
            <a:pPr marL="0" indent="0">
              <a:buNone/>
            </a:pPr>
            <a:r>
              <a:rPr lang="en-US" dirty="0"/>
              <a:t>After each person shares, provide BRIEF feedback.</a:t>
            </a:r>
          </a:p>
          <a:p>
            <a:r>
              <a:rPr lang="en-US" dirty="0"/>
              <a:t> </a:t>
            </a:r>
            <a:r>
              <a:rPr lang="en-US" dirty="0" smtClean="0"/>
              <a:t>What might be missing?</a:t>
            </a:r>
          </a:p>
          <a:p>
            <a:r>
              <a:rPr lang="en-US" dirty="0"/>
              <a:t> </a:t>
            </a:r>
            <a:r>
              <a:rPr lang="en-US" dirty="0" smtClean="0"/>
              <a:t>What helped highlight the person’s unique strengths?</a:t>
            </a:r>
          </a:p>
          <a:p>
            <a:r>
              <a:rPr lang="en-US" dirty="0"/>
              <a:t> </a:t>
            </a:r>
            <a:r>
              <a:rPr lang="en-US" dirty="0" smtClean="0"/>
              <a:t>What could be changed?</a:t>
            </a:r>
          </a:p>
          <a:p>
            <a:endParaRPr lang="en-US" dirty="0"/>
          </a:p>
        </p:txBody>
      </p:sp>
    </p:spTree>
    <p:extLst>
      <p:ext uri="{BB962C8B-B14F-4D97-AF65-F5344CB8AC3E}">
        <p14:creationId xmlns:p14="http://schemas.microsoft.com/office/powerpoint/2010/main" val="1041901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pic>
        <p:nvPicPr>
          <p:cNvPr id="405" name="Shape 405" descr="slide6.jpg"/>
          <p:cNvPicPr preferRelativeResize="0"/>
          <p:nvPr/>
        </p:nvPicPr>
        <p:blipFill rotWithShape="1">
          <a:blip r:embed="rId3">
            <a:alphaModFix/>
          </a:blip>
          <a:srcRect/>
          <a:stretch/>
        </p:blipFill>
        <p:spPr>
          <a:xfrm>
            <a:off x="0" y="18355"/>
            <a:ext cx="9144000" cy="6858000"/>
          </a:xfrm>
          <a:prstGeom prst="rect">
            <a:avLst/>
          </a:prstGeom>
          <a:noFill/>
          <a:ln>
            <a:noFill/>
          </a:ln>
        </p:spPr>
      </p:pic>
      <p:sp>
        <p:nvSpPr>
          <p:cNvPr id="407" name="Shape 407"/>
          <p:cNvSpPr txBox="1"/>
          <p:nvPr/>
        </p:nvSpPr>
        <p:spPr>
          <a:xfrm>
            <a:off x="1335812" y="2111850"/>
            <a:ext cx="6472374" cy="2173672"/>
          </a:xfrm>
          <a:prstGeom prst="rect">
            <a:avLst/>
          </a:prstGeom>
          <a:solidFill>
            <a:schemeClr val="lt1"/>
          </a:solidFill>
          <a:ln w="12700" cap="flat" cmpd="sng">
            <a:solidFill>
              <a:schemeClr val="accent1"/>
            </a:solidFill>
            <a:prstDash val="solid"/>
            <a:miter/>
            <a:headEnd type="none" w="med" len="med"/>
            <a:tailEnd type="none" w="med" len="med"/>
          </a:ln>
        </p:spPr>
        <p:txBody>
          <a:bodyPr lIns="91425" tIns="45700" rIns="91425" bIns="45700" anchor="t" anchorCtr="0">
            <a:noAutofit/>
          </a:bodyPr>
          <a:lstStyle/>
          <a:p>
            <a:pPr algn="ctr">
              <a:buSzPct val="25000"/>
            </a:pPr>
            <a:r>
              <a:rPr lang="en-US" sz="8625" b="1" kern="0" dirty="0">
                <a:solidFill>
                  <a:srgbClr val="296C7D"/>
                </a:solidFill>
                <a:latin typeface="Calibri"/>
                <a:ea typeface="Calibri"/>
                <a:cs typeface="Calibri"/>
                <a:sym typeface="Calibri"/>
              </a:rPr>
              <a:t>Questions?</a:t>
            </a:r>
          </a:p>
          <a:p>
            <a:pPr algn="ctr">
              <a:buSzPct val="25000"/>
            </a:pPr>
            <a:r>
              <a:rPr lang="en-US" sz="2100" b="1" kern="0" dirty="0" smtClean="0">
                <a:solidFill>
                  <a:srgbClr val="FA862D"/>
                </a:solidFill>
                <a:latin typeface="Calibri"/>
                <a:ea typeface="Calibri"/>
                <a:cs typeface="Calibri"/>
                <a:sym typeface="Calibri"/>
                <a:hlinkClick r:id="rId4"/>
              </a:rPr>
              <a:t>www.career.ufl.edu</a:t>
            </a:r>
            <a:r>
              <a:rPr lang="en-US" sz="2100" b="1" kern="0" dirty="0" smtClean="0">
                <a:solidFill>
                  <a:srgbClr val="FA862D"/>
                </a:solidFill>
                <a:latin typeface="Calibri"/>
                <a:ea typeface="Calibri"/>
                <a:cs typeface="Calibri"/>
                <a:sym typeface="Calibri"/>
              </a:rPr>
              <a:t> </a:t>
            </a:r>
            <a:endParaRPr lang="en-US" sz="2100" b="1" kern="0" dirty="0">
              <a:solidFill>
                <a:srgbClr val="FA862D"/>
              </a:solidFill>
              <a:latin typeface="Calibri"/>
              <a:ea typeface="Calibri"/>
              <a:cs typeface="Calibri"/>
              <a:sym typeface="Calibri"/>
            </a:endParaRPr>
          </a:p>
          <a:p>
            <a:pPr algn="ctr">
              <a:buSzPct val="25000"/>
            </a:pPr>
            <a:r>
              <a:rPr lang="en-US" sz="2100" b="1" kern="0" dirty="0">
                <a:solidFill>
                  <a:srgbClr val="FA862D"/>
                </a:solidFill>
                <a:latin typeface="Calibri"/>
                <a:ea typeface="Calibri"/>
                <a:cs typeface="Calibri"/>
                <a:sym typeface="Calibri"/>
                <a:hlinkClick r:id="rId5"/>
              </a:rPr>
              <a:t>www.teach.ufl.edu</a:t>
            </a:r>
            <a:r>
              <a:rPr lang="en-US" sz="2100" b="1" kern="0" dirty="0">
                <a:solidFill>
                  <a:srgbClr val="FA862D"/>
                </a:solidFill>
                <a:latin typeface="Calibri"/>
                <a:ea typeface="Calibri"/>
                <a:cs typeface="Calibri"/>
                <a:sym typeface="Calibri"/>
              </a:rPr>
              <a:t> </a:t>
            </a:r>
          </a:p>
        </p:txBody>
      </p:sp>
    </p:spTree>
    <p:extLst>
      <p:ext uri="{BB962C8B-B14F-4D97-AF65-F5344CB8AC3E}">
        <p14:creationId xmlns:p14="http://schemas.microsoft.com/office/powerpoint/2010/main" val="3908831469"/>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Shape 367"/>
          <p:cNvSpPr txBox="1">
            <a:spLocks noGrp="1"/>
          </p:cNvSpPr>
          <p:nvPr>
            <p:ph type="title"/>
          </p:nvPr>
        </p:nvSpPr>
        <p:spPr>
          <a:xfrm>
            <a:off x="628650" y="365126"/>
            <a:ext cx="7886700"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lt1"/>
              </a:buClr>
              <a:buSzPct val="25000"/>
              <a:buFont typeface="Trebuchet MS"/>
              <a:buNone/>
            </a:pPr>
            <a:r>
              <a:rPr lang="en-US" sz="4400" b="0" i="0" u="none" strike="noStrike" cap="none" dirty="0" smtClean="0">
                <a:solidFill>
                  <a:schemeClr val="lt1"/>
                </a:solidFill>
                <a:latin typeface="Trebuchet MS"/>
                <a:ea typeface="Trebuchet MS"/>
                <a:cs typeface="Trebuchet MS"/>
                <a:sym typeface="Trebuchet MS"/>
              </a:rPr>
              <a:t>Objectives </a:t>
            </a:r>
            <a:endParaRPr lang="en-US" sz="4400" b="0" i="0" u="none" strike="noStrike" cap="none" dirty="0">
              <a:solidFill>
                <a:schemeClr val="lt1"/>
              </a:solidFill>
              <a:latin typeface="Trebuchet MS"/>
              <a:ea typeface="Trebuchet MS"/>
              <a:cs typeface="Trebuchet MS"/>
              <a:sym typeface="Trebuchet MS"/>
            </a:endParaRPr>
          </a:p>
        </p:txBody>
      </p:sp>
      <p:sp>
        <p:nvSpPr>
          <p:cNvPr id="368" name="Shape 368"/>
          <p:cNvSpPr txBox="1">
            <a:spLocks noGrp="1"/>
          </p:cNvSpPr>
          <p:nvPr>
            <p:ph type="body" idx="1"/>
          </p:nvPr>
        </p:nvSpPr>
        <p:spPr>
          <a:xfrm>
            <a:off x="628650" y="1825625"/>
            <a:ext cx="7886700" cy="4351338"/>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lt1"/>
              </a:buClr>
              <a:buSzPct val="100000"/>
              <a:buFont typeface="Arial" panose="020B0604020202020204" pitchFamily="34" charset="0"/>
              <a:buChar char="•"/>
            </a:pPr>
            <a:r>
              <a:rPr lang="en-US" sz="2400" dirty="0" smtClean="0"/>
              <a:t>Understand the purpose of teaching portfolios</a:t>
            </a:r>
          </a:p>
          <a:p>
            <a:pPr marL="342900" marR="0" lvl="0" indent="-342900" algn="l" rtl="0">
              <a:lnSpc>
                <a:spcPct val="90000"/>
              </a:lnSpc>
              <a:spcBef>
                <a:spcPts val="0"/>
              </a:spcBef>
              <a:spcAft>
                <a:spcPts val="0"/>
              </a:spcAft>
              <a:buClr>
                <a:schemeClr val="lt1"/>
              </a:buClr>
              <a:buSzPct val="100000"/>
              <a:buFont typeface="Arial" panose="020B0604020202020204" pitchFamily="34" charset="0"/>
              <a:buChar char="•"/>
            </a:pPr>
            <a:r>
              <a:rPr lang="en-US" sz="2400" dirty="0" smtClean="0"/>
              <a:t>Reflect on the </a:t>
            </a:r>
            <a:r>
              <a:rPr lang="en-US" sz="2400" u="sng" dirty="0" smtClean="0"/>
              <a:t>content </a:t>
            </a:r>
            <a:r>
              <a:rPr lang="en-US" sz="2400" dirty="0" smtClean="0"/>
              <a:t>and </a:t>
            </a:r>
            <a:r>
              <a:rPr lang="en-US" sz="2400" u="sng" dirty="0" smtClean="0"/>
              <a:t>format </a:t>
            </a:r>
            <a:r>
              <a:rPr lang="en-US" sz="2400" dirty="0" smtClean="0"/>
              <a:t>of effective teaching portfolios </a:t>
            </a:r>
          </a:p>
          <a:p>
            <a:pPr marL="342900" marR="0" lvl="0" indent="-342900" algn="l" rtl="0">
              <a:lnSpc>
                <a:spcPct val="90000"/>
              </a:lnSpc>
              <a:spcBef>
                <a:spcPts val="0"/>
              </a:spcBef>
              <a:spcAft>
                <a:spcPts val="0"/>
              </a:spcAft>
              <a:buClr>
                <a:schemeClr val="lt1"/>
              </a:buClr>
              <a:buSzPct val="100000"/>
              <a:buFont typeface="Arial" panose="020B0604020202020204" pitchFamily="34" charset="0"/>
              <a:buChar char="•"/>
            </a:pPr>
            <a:r>
              <a:rPr lang="en-US" sz="2400" dirty="0" smtClean="0"/>
              <a:t>Review best practices for creating a teaching portfolio</a:t>
            </a:r>
          </a:p>
          <a:p>
            <a:pPr marL="342900" marR="0" lvl="0" indent="-342900" algn="l" rtl="0">
              <a:lnSpc>
                <a:spcPct val="90000"/>
              </a:lnSpc>
              <a:spcBef>
                <a:spcPts val="0"/>
              </a:spcBef>
              <a:spcAft>
                <a:spcPts val="0"/>
              </a:spcAft>
              <a:buClr>
                <a:schemeClr val="lt1"/>
              </a:buClr>
              <a:buSzPct val="100000"/>
              <a:buFont typeface="Arial" panose="020B0604020202020204" pitchFamily="34" charset="0"/>
              <a:buChar char="•"/>
            </a:pPr>
            <a:r>
              <a:rPr lang="en-US" sz="2400" dirty="0" smtClean="0"/>
              <a:t>Brainstorm and create an outline for your teaching portfolio </a:t>
            </a:r>
          </a:p>
          <a:p>
            <a:pPr marL="342900" marR="0" lvl="0" indent="-342900" algn="l" rtl="0">
              <a:lnSpc>
                <a:spcPct val="90000"/>
              </a:lnSpc>
              <a:spcBef>
                <a:spcPts val="0"/>
              </a:spcBef>
              <a:spcAft>
                <a:spcPts val="0"/>
              </a:spcAft>
              <a:buClr>
                <a:schemeClr val="lt1"/>
              </a:buClr>
              <a:buSzPct val="100000"/>
              <a:buFont typeface="Arial" panose="020B0604020202020204" pitchFamily="34" charset="0"/>
              <a:buChar char="•"/>
            </a:pPr>
            <a:endParaRPr lang="en-US" sz="2400" b="0" i="0" u="none" strike="noStrike" cap="none" dirty="0">
              <a:solidFill>
                <a:schemeClr val="lt1"/>
              </a:solidFill>
              <a:latin typeface="Trebuchet MS"/>
              <a:ea typeface="Trebuchet MS"/>
              <a:cs typeface="Trebuchet MS"/>
              <a:sym typeface="Trebuchet MS"/>
            </a:endParaRPr>
          </a:p>
        </p:txBody>
      </p:sp>
    </p:spTree>
    <p:extLst>
      <p:ext uri="{BB962C8B-B14F-4D97-AF65-F5344CB8AC3E}">
        <p14:creationId xmlns:p14="http://schemas.microsoft.com/office/powerpoint/2010/main" val="1492970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Shape 367"/>
          <p:cNvSpPr txBox="1">
            <a:spLocks noGrp="1"/>
          </p:cNvSpPr>
          <p:nvPr>
            <p:ph type="title"/>
          </p:nvPr>
        </p:nvSpPr>
        <p:spPr>
          <a:xfrm>
            <a:off x="628650" y="365126"/>
            <a:ext cx="7886700"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lt1"/>
              </a:buClr>
              <a:buSzPct val="25000"/>
              <a:buFont typeface="Trebuchet MS"/>
              <a:buNone/>
            </a:pPr>
            <a:r>
              <a:rPr lang="en-US" sz="4400" b="0" i="0" u="none" strike="noStrike" cap="none">
                <a:solidFill>
                  <a:schemeClr val="lt1"/>
                </a:solidFill>
                <a:latin typeface="Trebuchet MS"/>
                <a:ea typeface="Trebuchet MS"/>
                <a:cs typeface="Trebuchet MS"/>
                <a:sym typeface="Trebuchet MS"/>
              </a:rPr>
              <a:t>What is a teaching portfolio?</a:t>
            </a:r>
          </a:p>
        </p:txBody>
      </p:sp>
      <p:sp>
        <p:nvSpPr>
          <p:cNvPr id="368" name="Shape 368"/>
          <p:cNvSpPr txBox="1">
            <a:spLocks noGrp="1"/>
          </p:cNvSpPr>
          <p:nvPr>
            <p:ph type="body" idx="1"/>
          </p:nvPr>
        </p:nvSpPr>
        <p:spPr>
          <a:xfrm>
            <a:off x="628650" y="1825625"/>
            <a:ext cx="7886700" cy="435133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lt1"/>
              </a:buClr>
              <a:buSzPct val="100000"/>
              <a:buFont typeface="Arial"/>
              <a:buChar char="•"/>
            </a:pPr>
            <a:r>
              <a:rPr lang="en-US" sz="2800" b="0" i="0" u="none" strike="noStrike" cap="none" dirty="0">
                <a:solidFill>
                  <a:schemeClr val="lt1"/>
                </a:solidFill>
                <a:latin typeface="Trebuchet MS"/>
                <a:ea typeface="Trebuchet MS"/>
                <a:cs typeface="Trebuchet MS"/>
                <a:sym typeface="Trebuchet MS"/>
              </a:rPr>
              <a:t>Defined: </a:t>
            </a:r>
          </a:p>
          <a:p>
            <a:pPr marL="685800" marR="0" lvl="1" indent="-228600" algn="l" rtl="0">
              <a:lnSpc>
                <a:spcPct val="90000"/>
              </a:lnSpc>
              <a:spcBef>
                <a:spcPts val="500"/>
              </a:spcBef>
              <a:spcAft>
                <a:spcPts val="0"/>
              </a:spcAft>
              <a:buClr>
                <a:schemeClr val="lt1"/>
              </a:buClr>
              <a:buSzPct val="100000"/>
              <a:buFont typeface="Arial"/>
              <a:buChar char="•"/>
            </a:pPr>
            <a:r>
              <a:rPr lang="en-US" sz="2400" b="0" i="0" u="none" strike="noStrike" cap="none" dirty="0">
                <a:solidFill>
                  <a:schemeClr val="lt1"/>
                </a:solidFill>
                <a:latin typeface="Trebuchet MS"/>
                <a:ea typeface="Trebuchet MS"/>
                <a:cs typeface="Trebuchet MS"/>
                <a:sym typeface="Trebuchet MS"/>
              </a:rPr>
              <a:t>Professional website that documents your experience as a teacher </a:t>
            </a:r>
          </a:p>
          <a:p>
            <a:pPr marL="685800" marR="0" lvl="1" indent="-228600" algn="l" rtl="0">
              <a:lnSpc>
                <a:spcPct val="90000"/>
              </a:lnSpc>
              <a:spcBef>
                <a:spcPts val="500"/>
              </a:spcBef>
              <a:spcAft>
                <a:spcPts val="0"/>
              </a:spcAft>
              <a:buClr>
                <a:schemeClr val="lt1"/>
              </a:buClr>
              <a:buSzPct val="100000"/>
              <a:buFont typeface="Arial"/>
              <a:buChar char="•"/>
            </a:pPr>
            <a:r>
              <a:rPr lang="en-US" sz="2400" b="0" i="0" u="none" strike="noStrike" cap="none" dirty="0">
                <a:solidFill>
                  <a:schemeClr val="lt1"/>
                </a:solidFill>
                <a:latin typeface="Trebuchet MS"/>
                <a:ea typeface="Trebuchet MS"/>
                <a:cs typeface="Trebuchet MS"/>
                <a:sym typeface="Trebuchet MS"/>
              </a:rPr>
              <a:t>Provides concrete evidence of your effectiveness as a teacher</a:t>
            </a:r>
          </a:p>
          <a:p>
            <a:pPr marL="228600" marR="0" lvl="0" indent="-228600" algn="l" rtl="0">
              <a:lnSpc>
                <a:spcPct val="90000"/>
              </a:lnSpc>
              <a:spcBef>
                <a:spcPts val="1000"/>
              </a:spcBef>
              <a:spcAft>
                <a:spcPts val="0"/>
              </a:spcAft>
              <a:buClr>
                <a:schemeClr val="lt1"/>
              </a:buClr>
              <a:buSzPct val="100000"/>
              <a:buFont typeface="Arial"/>
              <a:buChar char="•"/>
            </a:pPr>
            <a:r>
              <a:rPr lang="en-US" sz="2800" b="0" i="0" u="none" strike="noStrike" cap="none" dirty="0">
                <a:solidFill>
                  <a:schemeClr val="lt1"/>
                </a:solidFill>
                <a:latin typeface="Trebuchet MS"/>
                <a:ea typeface="Trebuchet MS"/>
                <a:cs typeface="Trebuchet MS"/>
                <a:sym typeface="Trebuchet MS"/>
              </a:rPr>
              <a:t>Variations of a teaching portfolio</a:t>
            </a:r>
          </a:p>
          <a:p>
            <a:pPr marL="685800" marR="0" lvl="1" indent="-228600" algn="l" rtl="0">
              <a:lnSpc>
                <a:spcPct val="90000"/>
              </a:lnSpc>
              <a:spcBef>
                <a:spcPts val="500"/>
              </a:spcBef>
              <a:buClr>
                <a:schemeClr val="lt1"/>
              </a:buClr>
              <a:buSzPct val="100000"/>
              <a:buFont typeface="Arial"/>
              <a:buChar char="•"/>
            </a:pPr>
            <a:r>
              <a:rPr lang="en-US" sz="2400" b="0" i="0" u="none" strike="noStrike" cap="none" dirty="0" err="1">
                <a:solidFill>
                  <a:schemeClr val="lt1"/>
                </a:solidFill>
                <a:latin typeface="Trebuchet MS"/>
                <a:ea typeface="Trebuchet MS"/>
                <a:cs typeface="Trebuchet MS"/>
                <a:sym typeface="Trebuchet MS"/>
              </a:rPr>
              <a:t>Ie</a:t>
            </a:r>
            <a:r>
              <a:rPr lang="en-US" sz="2400" b="0" i="0" u="none" strike="noStrike" cap="none" dirty="0">
                <a:solidFill>
                  <a:schemeClr val="lt1"/>
                </a:solidFill>
                <a:latin typeface="Trebuchet MS"/>
                <a:ea typeface="Trebuchet MS"/>
                <a:cs typeface="Trebuchet MS"/>
                <a:sym typeface="Trebuchet MS"/>
              </a:rPr>
              <a:t>, Professional Portfolio, Online Portfolio, etc</a:t>
            </a:r>
            <a:r>
              <a:rPr lang="en-US" sz="2400" b="0" i="0" u="none" strike="noStrike" cap="none" dirty="0" smtClean="0">
                <a:solidFill>
                  <a:schemeClr val="lt1"/>
                </a:solidFill>
                <a:latin typeface="Trebuchet MS"/>
                <a:ea typeface="Trebuchet MS"/>
                <a:cs typeface="Trebuchet MS"/>
                <a:sym typeface="Trebuchet MS"/>
              </a:rPr>
              <a:t>.</a:t>
            </a:r>
          </a:p>
          <a:p>
            <a:pPr marL="685800" marR="0" lvl="1" indent="-228600" algn="l" rtl="0">
              <a:lnSpc>
                <a:spcPct val="90000"/>
              </a:lnSpc>
              <a:spcBef>
                <a:spcPts val="500"/>
              </a:spcBef>
              <a:buClr>
                <a:schemeClr val="lt1"/>
              </a:buClr>
              <a:buSzPct val="100000"/>
              <a:buFont typeface="Arial"/>
              <a:buChar char="•"/>
            </a:pPr>
            <a:r>
              <a:rPr lang="en-US" dirty="0" smtClean="0"/>
              <a:t>Research vs. Teaching </a:t>
            </a:r>
            <a:r>
              <a:rPr lang="en-US" sz="2400" b="0" i="0" u="none" strike="noStrike" cap="none" dirty="0" smtClean="0">
                <a:solidFill>
                  <a:schemeClr val="lt1"/>
                </a:solidFill>
                <a:latin typeface="Trebuchet MS"/>
                <a:ea typeface="Trebuchet MS"/>
                <a:cs typeface="Trebuchet MS"/>
                <a:sym typeface="Trebuchet MS"/>
              </a:rPr>
              <a:t>  </a:t>
            </a:r>
            <a:endParaRPr lang="en-US" sz="2400" b="0" i="0" u="none" strike="noStrike" cap="none" dirty="0">
              <a:solidFill>
                <a:schemeClr val="lt1"/>
              </a:solidFill>
              <a:latin typeface="Trebuchet MS"/>
              <a:ea typeface="Trebuchet MS"/>
              <a:cs typeface="Trebuchet MS"/>
              <a:sym typeface="Trebuchet MS"/>
            </a:endParaRPr>
          </a:p>
        </p:txBody>
      </p:sp>
    </p:spTree>
    <p:extLst>
      <p:ext uri="{BB962C8B-B14F-4D97-AF65-F5344CB8AC3E}">
        <p14:creationId xmlns:p14="http://schemas.microsoft.com/office/powerpoint/2010/main" val="3932148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a teaching portfolio important?</a:t>
            </a:r>
            <a:endParaRPr lang="en-US" dirty="0"/>
          </a:p>
        </p:txBody>
      </p:sp>
      <p:sp>
        <p:nvSpPr>
          <p:cNvPr id="3" name="Text Placeholder 2"/>
          <p:cNvSpPr>
            <a:spLocks noGrp="1"/>
          </p:cNvSpPr>
          <p:nvPr>
            <p:ph type="body" idx="1"/>
          </p:nvPr>
        </p:nvSpPr>
        <p:spPr/>
        <p:txBody>
          <a:bodyPr/>
          <a:lstStyle/>
          <a:p>
            <a:r>
              <a:rPr lang="en-US" dirty="0" smtClean="0"/>
              <a:t> Showcases the breadth and depth of your teaching abilities</a:t>
            </a:r>
          </a:p>
          <a:p>
            <a:r>
              <a:rPr lang="en-US" dirty="0" smtClean="0"/>
              <a:t> Provides evidence to support your application </a:t>
            </a:r>
          </a:p>
          <a:p>
            <a:r>
              <a:rPr lang="en-US" dirty="0"/>
              <a:t> </a:t>
            </a:r>
            <a:r>
              <a:rPr lang="en-US" dirty="0" smtClean="0"/>
              <a:t>Helps viewers understand your work within the context of their role/department </a:t>
            </a:r>
            <a:endParaRPr lang="en-US" dirty="0"/>
          </a:p>
        </p:txBody>
      </p:sp>
    </p:spTree>
    <p:extLst>
      <p:ext uri="{BB962C8B-B14F-4D97-AF65-F5344CB8AC3E}">
        <p14:creationId xmlns:p14="http://schemas.microsoft.com/office/powerpoint/2010/main" val="2627366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09"/>
        <p:cNvGrpSpPr/>
        <p:nvPr/>
      </p:nvGrpSpPr>
      <p:grpSpPr>
        <a:xfrm>
          <a:off x="0" y="0"/>
          <a:ext cx="0" cy="0"/>
          <a:chOff x="0" y="0"/>
          <a:chExt cx="0" cy="0"/>
        </a:xfrm>
      </p:grpSpPr>
      <p:sp>
        <p:nvSpPr>
          <p:cNvPr id="410" name="Shape 410"/>
          <p:cNvSpPr txBox="1">
            <a:spLocks noGrp="1"/>
          </p:cNvSpPr>
          <p:nvPr>
            <p:ph type="title"/>
          </p:nvPr>
        </p:nvSpPr>
        <p:spPr>
          <a:xfrm>
            <a:off x="628650" y="365125"/>
            <a:ext cx="7886700"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lt1"/>
              </a:buClr>
              <a:buSzPct val="25000"/>
              <a:buFont typeface="Verdana"/>
              <a:buNone/>
            </a:pPr>
            <a:r>
              <a:rPr lang="en-US" sz="4400" b="1" i="0" u="none" strike="noStrike" cap="none">
                <a:solidFill>
                  <a:schemeClr val="lt1"/>
                </a:solidFill>
                <a:latin typeface="Verdana"/>
                <a:ea typeface="Verdana"/>
                <a:cs typeface="Verdana"/>
                <a:sym typeface="Verdana"/>
              </a:rPr>
              <a:t>Main Content</a:t>
            </a:r>
          </a:p>
        </p:txBody>
      </p:sp>
      <p:sp>
        <p:nvSpPr>
          <p:cNvPr id="411" name="Shape 411"/>
          <p:cNvSpPr txBox="1">
            <a:spLocks noGrp="1"/>
          </p:cNvSpPr>
          <p:nvPr>
            <p:ph type="body" idx="1"/>
          </p:nvPr>
        </p:nvSpPr>
        <p:spPr>
          <a:xfrm>
            <a:off x="628650" y="1825625"/>
            <a:ext cx="7886700" cy="435133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lt1"/>
              </a:buClr>
              <a:buSzPct val="100000"/>
              <a:buFont typeface="Arial"/>
              <a:buNone/>
            </a:pPr>
            <a:endParaRPr sz="2800" b="0" i="0" u="none" strike="noStrike" cap="none">
              <a:solidFill>
                <a:schemeClr val="lt1"/>
              </a:solidFill>
              <a:latin typeface="Verdana"/>
              <a:ea typeface="Verdana"/>
              <a:cs typeface="Verdana"/>
              <a:sym typeface="Verdana"/>
            </a:endParaRPr>
          </a:p>
          <a:p>
            <a:pPr marL="228600" marR="0" lvl="0" indent="-228600" algn="l" rtl="0">
              <a:lnSpc>
                <a:spcPct val="90000"/>
              </a:lnSpc>
              <a:spcBef>
                <a:spcPts val="1000"/>
              </a:spcBef>
              <a:spcAft>
                <a:spcPts val="0"/>
              </a:spcAft>
              <a:buClr>
                <a:schemeClr val="lt1"/>
              </a:buClr>
              <a:buSzPct val="100000"/>
              <a:buFont typeface="Arial"/>
              <a:buNone/>
            </a:pPr>
            <a:endParaRPr sz="2800" b="0" i="0" u="none" strike="noStrike" cap="none">
              <a:solidFill>
                <a:schemeClr val="lt1"/>
              </a:solidFill>
              <a:latin typeface="Verdana"/>
              <a:ea typeface="Verdana"/>
              <a:cs typeface="Verdana"/>
              <a:sym typeface="Verdana"/>
            </a:endParaRPr>
          </a:p>
          <a:p>
            <a:pPr marL="228600" marR="0" lvl="0" indent="-228600" algn="l" rtl="0">
              <a:lnSpc>
                <a:spcPct val="90000"/>
              </a:lnSpc>
              <a:spcBef>
                <a:spcPts val="1000"/>
              </a:spcBef>
              <a:spcAft>
                <a:spcPts val="0"/>
              </a:spcAft>
              <a:buClr>
                <a:schemeClr val="lt1"/>
              </a:buClr>
              <a:buSzPct val="100000"/>
              <a:buFont typeface="Arial"/>
              <a:buChar char="•"/>
            </a:pPr>
            <a:r>
              <a:rPr lang="en-US" sz="2800" b="0" i="0" u="none" strike="noStrike" cap="none">
                <a:solidFill>
                  <a:schemeClr val="lt1"/>
                </a:solidFill>
                <a:latin typeface="Verdana"/>
                <a:ea typeface="Verdana"/>
                <a:cs typeface="Verdana"/>
                <a:sym typeface="Verdana"/>
              </a:rPr>
              <a:t>Evidence and Artifacts</a:t>
            </a:r>
          </a:p>
          <a:p>
            <a:pPr marL="228600" marR="0" lvl="0" indent="-228600" algn="l" rtl="0">
              <a:lnSpc>
                <a:spcPct val="90000"/>
              </a:lnSpc>
              <a:spcBef>
                <a:spcPts val="1000"/>
              </a:spcBef>
              <a:spcAft>
                <a:spcPts val="0"/>
              </a:spcAft>
              <a:buClr>
                <a:schemeClr val="lt1"/>
              </a:buClr>
              <a:buSzPct val="100000"/>
              <a:buFont typeface="Arial"/>
              <a:buNone/>
            </a:pPr>
            <a:endParaRPr sz="2800" b="0" i="0" u="none" strike="noStrike" cap="none">
              <a:solidFill>
                <a:schemeClr val="lt1"/>
              </a:solidFill>
              <a:latin typeface="Verdana"/>
              <a:ea typeface="Verdana"/>
              <a:cs typeface="Verdana"/>
              <a:sym typeface="Verdana"/>
            </a:endParaRPr>
          </a:p>
          <a:p>
            <a:pPr marL="228600" marR="0" lvl="0" indent="-228600" algn="l" rtl="0">
              <a:lnSpc>
                <a:spcPct val="90000"/>
              </a:lnSpc>
              <a:spcBef>
                <a:spcPts val="1000"/>
              </a:spcBef>
              <a:buClr>
                <a:schemeClr val="lt1"/>
              </a:buClr>
              <a:buSzPct val="100000"/>
              <a:buFont typeface="Arial"/>
              <a:buChar char="•"/>
            </a:pPr>
            <a:r>
              <a:rPr lang="en-US" sz="2800" b="0" i="0" u="none" strike="noStrike" cap="none">
                <a:solidFill>
                  <a:schemeClr val="lt1"/>
                </a:solidFill>
                <a:latin typeface="Verdana"/>
                <a:ea typeface="Verdana"/>
                <a:cs typeface="Verdana"/>
                <a:sym typeface="Verdana"/>
              </a:rPr>
              <a:t>Reflection and Philosophy</a:t>
            </a:r>
          </a:p>
        </p:txBody>
      </p:sp>
    </p:spTree>
    <p:extLst>
      <p:ext uri="{BB962C8B-B14F-4D97-AF65-F5344CB8AC3E}">
        <p14:creationId xmlns:p14="http://schemas.microsoft.com/office/powerpoint/2010/main" val="29152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Brainstorm	- </a:t>
            </a:r>
            <a:br>
              <a:rPr lang="en-US" dirty="0" smtClean="0"/>
            </a:br>
            <a:r>
              <a:rPr lang="en-US" dirty="0" smtClean="0"/>
              <a:t>Teaching Portfolio Content	</a:t>
            </a:r>
            <a:endParaRPr lang="en-US" dirty="0"/>
          </a:p>
        </p:txBody>
      </p:sp>
      <p:sp>
        <p:nvSpPr>
          <p:cNvPr id="3" name="Text Placeholder 2"/>
          <p:cNvSpPr>
            <a:spLocks noGrp="1"/>
          </p:cNvSpPr>
          <p:nvPr>
            <p:ph type="body" idx="1"/>
          </p:nvPr>
        </p:nvSpPr>
        <p:spPr/>
        <p:txBody>
          <a:bodyPr/>
          <a:lstStyle/>
          <a:p>
            <a:pPr marL="177800" indent="0">
              <a:buNone/>
            </a:pPr>
            <a:r>
              <a:rPr lang="en-US" dirty="0"/>
              <a:t>In </a:t>
            </a:r>
            <a:r>
              <a:rPr lang="en-US" dirty="0" smtClean="0"/>
              <a:t>your small groups, brainstorm </a:t>
            </a:r>
            <a:r>
              <a:rPr lang="en-US" dirty="0"/>
              <a:t>what you SHOULD and SHOULD NOT include in a teaching portfolio in regards to the CONTENT</a:t>
            </a:r>
          </a:p>
        </p:txBody>
      </p:sp>
    </p:spTree>
    <p:extLst>
      <p:ext uri="{BB962C8B-B14F-4D97-AF65-F5344CB8AC3E}">
        <p14:creationId xmlns:p14="http://schemas.microsoft.com/office/powerpoint/2010/main" val="4058765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Teaching Portfolio Content</a:t>
            </a:r>
            <a:endParaRPr lang="en-US" dirty="0"/>
          </a:p>
        </p:txBody>
      </p:sp>
      <p:sp>
        <p:nvSpPr>
          <p:cNvPr id="5" name="Text Placeholder 4"/>
          <p:cNvSpPr>
            <a:spLocks noGrp="1"/>
          </p:cNvSpPr>
          <p:nvPr>
            <p:ph type="body" idx="1"/>
          </p:nvPr>
        </p:nvSpPr>
        <p:spPr>
          <a:xfrm>
            <a:off x="660548" y="1442852"/>
            <a:ext cx="3911452" cy="5032375"/>
          </a:xfrm>
        </p:spPr>
        <p:txBody>
          <a:bodyPr/>
          <a:lstStyle/>
          <a:p>
            <a:pPr marL="0" indent="0">
              <a:buNone/>
            </a:pPr>
            <a:r>
              <a:rPr lang="en-US" dirty="0"/>
              <a:t>DO’s</a:t>
            </a:r>
          </a:p>
          <a:p>
            <a:r>
              <a:rPr lang="en-US" sz="1600" dirty="0"/>
              <a:t>Teaching statement/goals</a:t>
            </a:r>
          </a:p>
          <a:p>
            <a:r>
              <a:rPr lang="en-US" sz="1600" dirty="0"/>
              <a:t>Examples of teaching practice</a:t>
            </a:r>
          </a:p>
          <a:p>
            <a:r>
              <a:rPr lang="en-US" sz="1600" dirty="0"/>
              <a:t>Example syllabi</a:t>
            </a:r>
          </a:p>
          <a:p>
            <a:r>
              <a:rPr lang="en-US" sz="1600" dirty="0"/>
              <a:t>Examples of teaching materials</a:t>
            </a:r>
          </a:p>
          <a:p>
            <a:r>
              <a:rPr lang="en-US" sz="1600" dirty="0"/>
              <a:t>Student evaluations </a:t>
            </a:r>
          </a:p>
          <a:p>
            <a:r>
              <a:rPr lang="en-US" sz="1600" dirty="0"/>
              <a:t>Student work examples Awards/Honors</a:t>
            </a:r>
          </a:p>
          <a:p>
            <a:r>
              <a:rPr lang="en-US" sz="1600" dirty="0" smtClean="0"/>
              <a:t>Relevant </a:t>
            </a:r>
            <a:r>
              <a:rPr lang="en-US" sz="1600" dirty="0"/>
              <a:t>publications/ presentations</a:t>
            </a:r>
          </a:p>
          <a:p>
            <a:r>
              <a:rPr lang="en-US" sz="1600" dirty="0"/>
              <a:t>C.V., research statement, diversity statement (PDF or reformatted)</a:t>
            </a:r>
          </a:p>
          <a:p>
            <a:r>
              <a:rPr lang="en-US" sz="1600" dirty="0"/>
              <a:t>Professional Development</a:t>
            </a:r>
          </a:p>
          <a:p>
            <a:r>
              <a:rPr lang="en-US" sz="1600" dirty="0"/>
              <a:t>Unique contributions to teaching</a:t>
            </a:r>
          </a:p>
          <a:p>
            <a:r>
              <a:rPr lang="en-US" sz="1600" dirty="0"/>
              <a:t>PLAY TO YOUR STRENGTHS</a:t>
            </a:r>
          </a:p>
          <a:p>
            <a:endParaRPr lang="en-US" dirty="0"/>
          </a:p>
        </p:txBody>
      </p:sp>
      <p:sp>
        <p:nvSpPr>
          <p:cNvPr id="6" name="Text Placeholder 5"/>
          <p:cNvSpPr>
            <a:spLocks noGrp="1"/>
          </p:cNvSpPr>
          <p:nvPr>
            <p:ph type="body" idx="2"/>
          </p:nvPr>
        </p:nvSpPr>
        <p:spPr>
          <a:xfrm>
            <a:off x="4600575" y="1559810"/>
            <a:ext cx="3886200" cy="4351338"/>
          </a:xfrm>
        </p:spPr>
        <p:txBody>
          <a:bodyPr/>
          <a:lstStyle/>
          <a:p>
            <a:pPr marL="177800" indent="0">
              <a:buNone/>
            </a:pPr>
            <a:r>
              <a:rPr lang="en-US" dirty="0" smtClean="0"/>
              <a:t>DON’TS</a:t>
            </a:r>
          </a:p>
          <a:p>
            <a:r>
              <a:rPr lang="en-US" sz="1600" dirty="0"/>
              <a:t>POOR student evaluations</a:t>
            </a:r>
          </a:p>
          <a:p>
            <a:r>
              <a:rPr lang="en-US" sz="1600" dirty="0"/>
              <a:t>Use student work or photos without permission (FERPA)</a:t>
            </a:r>
          </a:p>
          <a:p>
            <a:r>
              <a:rPr lang="en-US" sz="1600" dirty="0"/>
              <a:t>Use student names</a:t>
            </a:r>
          </a:p>
          <a:p>
            <a:r>
              <a:rPr lang="en-US" sz="1600" dirty="0" smtClean="0"/>
              <a:t>Copy your </a:t>
            </a:r>
            <a:r>
              <a:rPr lang="en-US" sz="1600" dirty="0"/>
              <a:t>C.V., teaching statement, etc. onto the page </a:t>
            </a:r>
            <a:endParaRPr lang="en-US" sz="1600" dirty="0" smtClean="0"/>
          </a:p>
          <a:p>
            <a:r>
              <a:rPr lang="en-US" sz="1600" dirty="0" smtClean="0"/>
              <a:t>Claim </a:t>
            </a:r>
            <a:r>
              <a:rPr lang="en-US" sz="1600" dirty="0"/>
              <a:t>any materials as your own unless you developed them</a:t>
            </a:r>
          </a:p>
          <a:p>
            <a:r>
              <a:rPr lang="en-US" sz="1600" dirty="0"/>
              <a:t>Overstate or misrepresent what you have done</a:t>
            </a:r>
          </a:p>
          <a:p>
            <a:pPr marL="177800" indent="0">
              <a:buNone/>
            </a:pPr>
            <a:endParaRPr lang="en-US" dirty="0"/>
          </a:p>
        </p:txBody>
      </p:sp>
    </p:spTree>
    <p:extLst>
      <p:ext uri="{BB962C8B-B14F-4D97-AF65-F5344CB8AC3E}">
        <p14:creationId xmlns:p14="http://schemas.microsoft.com/office/powerpoint/2010/main" val="1210257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79" name="Shape 379"/>
          <p:cNvSpPr txBox="1">
            <a:spLocks noGrp="1"/>
          </p:cNvSpPr>
          <p:nvPr>
            <p:ph type="title"/>
          </p:nvPr>
        </p:nvSpPr>
        <p:spPr>
          <a:xfrm>
            <a:off x="628650" y="365126"/>
            <a:ext cx="7886700"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lt1"/>
              </a:buClr>
              <a:buSzPct val="25000"/>
              <a:buFont typeface="Trebuchet MS"/>
              <a:buNone/>
            </a:pPr>
            <a:r>
              <a:rPr lang="en-US" sz="4400" b="0" i="0" u="none" strike="noStrike" cap="none" dirty="0">
                <a:solidFill>
                  <a:schemeClr val="lt1"/>
                </a:solidFill>
                <a:latin typeface="Trebuchet MS"/>
                <a:ea typeface="Trebuchet MS"/>
                <a:cs typeface="Trebuchet MS"/>
                <a:sym typeface="Trebuchet MS"/>
              </a:rPr>
              <a:t>Elements of a Teaching </a:t>
            </a:r>
            <a:r>
              <a:rPr lang="en-US" sz="4400" b="0" i="0" u="none" strike="noStrike" cap="none" dirty="0" smtClean="0">
                <a:solidFill>
                  <a:schemeClr val="lt1"/>
                </a:solidFill>
                <a:latin typeface="Trebuchet MS"/>
                <a:ea typeface="Trebuchet MS"/>
                <a:cs typeface="Trebuchet MS"/>
                <a:sym typeface="Trebuchet MS"/>
              </a:rPr>
              <a:t>Portfolio: Evidence</a:t>
            </a:r>
            <a:endParaRPr lang="en-US" sz="4400" b="0" i="0" u="none" strike="noStrike" cap="none" dirty="0">
              <a:solidFill>
                <a:schemeClr val="lt1"/>
              </a:solidFill>
              <a:latin typeface="Trebuchet MS"/>
              <a:ea typeface="Trebuchet MS"/>
              <a:cs typeface="Trebuchet MS"/>
              <a:sym typeface="Trebuchet MS"/>
            </a:endParaRPr>
          </a:p>
        </p:txBody>
      </p:sp>
      <p:sp>
        <p:nvSpPr>
          <p:cNvPr id="380" name="Shape 380"/>
          <p:cNvSpPr txBox="1">
            <a:spLocks noGrp="1"/>
          </p:cNvSpPr>
          <p:nvPr>
            <p:ph type="body" idx="1"/>
          </p:nvPr>
        </p:nvSpPr>
        <p:spPr>
          <a:xfrm>
            <a:off x="628650" y="1825625"/>
            <a:ext cx="7886700" cy="435133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lt1"/>
              </a:buClr>
              <a:buSzPct val="100000"/>
              <a:buFont typeface="Arial"/>
              <a:buChar char="•"/>
            </a:pPr>
            <a:r>
              <a:rPr lang="en-US" sz="2800" b="0" i="0" u="none" strike="noStrike" cap="none">
                <a:solidFill>
                  <a:schemeClr val="lt1"/>
                </a:solidFill>
                <a:latin typeface="Trebuchet MS"/>
                <a:ea typeface="Trebuchet MS"/>
                <a:cs typeface="Trebuchet MS"/>
                <a:sym typeface="Trebuchet MS"/>
              </a:rPr>
              <a:t>Teaching Statement</a:t>
            </a:r>
          </a:p>
          <a:p>
            <a:pPr marL="228600" marR="0" lvl="0" indent="-228600" algn="l" rtl="0">
              <a:lnSpc>
                <a:spcPct val="90000"/>
              </a:lnSpc>
              <a:spcBef>
                <a:spcPts val="1000"/>
              </a:spcBef>
              <a:spcAft>
                <a:spcPts val="0"/>
              </a:spcAft>
              <a:buClr>
                <a:schemeClr val="lt1"/>
              </a:buClr>
              <a:buSzPct val="100000"/>
              <a:buFont typeface="Arial"/>
              <a:buChar char="•"/>
            </a:pPr>
            <a:r>
              <a:rPr lang="en-US" sz="2800" b="0" i="0" u="none" strike="noStrike" cap="none">
                <a:solidFill>
                  <a:schemeClr val="lt1"/>
                </a:solidFill>
                <a:latin typeface="Trebuchet MS"/>
                <a:ea typeface="Trebuchet MS"/>
                <a:cs typeface="Trebuchet MS"/>
                <a:sym typeface="Trebuchet MS"/>
              </a:rPr>
              <a:t>Teaching Documentation</a:t>
            </a:r>
          </a:p>
          <a:p>
            <a:pPr marL="228600" marR="0" lvl="0" indent="-228600" algn="l" rtl="0">
              <a:lnSpc>
                <a:spcPct val="90000"/>
              </a:lnSpc>
              <a:spcBef>
                <a:spcPts val="1000"/>
              </a:spcBef>
              <a:spcAft>
                <a:spcPts val="0"/>
              </a:spcAft>
              <a:buClr>
                <a:schemeClr val="lt1"/>
              </a:buClr>
              <a:buSzPct val="100000"/>
              <a:buFont typeface="Arial"/>
              <a:buChar char="•"/>
            </a:pPr>
            <a:r>
              <a:rPr lang="en-US" sz="2800" b="0" i="0" u="none" strike="noStrike" cap="none">
                <a:solidFill>
                  <a:schemeClr val="lt1"/>
                </a:solidFill>
                <a:latin typeface="Trebuchet MS"/>
                <a:ea typeface="Trebuchet MS"/>
                <a:cs typeface="Trebuchet MS"/>
                <a:sym typeface="Trebuchet MS"/>
              </a:rPr>
              <a:t>Teaching Effectiveness</a:t>
            </a:r>
          </a:p>
          <a:p>
            <a:pPr marL="228600" marR="0" lvl="0" indent="-228600" algn="l" rtl="0">
              <a:lnSpc>
                <a:spcPct val="90000"/>
              </a:lnSpc>
              <a:spcBef>
                <a:spcPts val="1000"/>
              </a:spcBef>
              <a:spcAft>
                <a:spcPts val="0"/>
              </a:spcAft>
              <a:buClr>
                <a:schemeClr val="lt1"/>
              </a:buClr>
              <a:buSzPct val="100000"/>
              <a:buFont typeface="Arial"/>
              <a:buChar char="•"/>
            </a:pPr>
            <a:r>
              <a:rPr lang="en-US" sz="2800" b="0" i="0" u="none" strike="noStrike" cap="none">
                <a:solidFill>
                  <a:schemeClr val="lt1"/>
                </a:solidFill>
                <a:latin typeface="Trebuchet MS"/>
                <a:ea typeface="Trebuchet MS"/>
                <a:cs typeface="Trebuchet MS"/>
                <a:sym typeface="Trebuchet MS"/>
              </a:rPr>
              <a:t>Student Learning</a:t>
            </a:r>
          </a:p>
          <a:p>
            <a:pPr marL="228600" marR="0" lvl="0" indent="-228600" algn="l" rtl="0">
              <a:lnSpc>
                <a:spcPct val="90000"/>
              </a:lnSpc>
              <a:spcBef>
                <a:spcPts val="1000"/>
              </a:spcBef>
              <a:spcAft>
                <a:spcPts val="0"/>
              </a:spcAft>
              <a:buClr>
                <a:schemeClr val="lt1"/>
              </a:buClr>
              <a:buSzPct val="100000"/>
              <a:buFont typeface="Arial"/>
              <a:buChar char="•"/>
            </a:pPr>
            <a:r>
              <a:rPr lang="en-US" sz="2800" b="0" i="0" u="none" strike="noStrike" cap="none">
                <a:solidFill>
                  <a:schemeClr val="lt1"/>
                </a:solidFill>
                <a:latin typeface="Trebuchet MS"/>
                <a:ea typeface="Trebuchet MS"/>
                <a:cs typeface="Trebuchet MS"/>
                <a:sym typeface="Trebuchet MS"/>
              </a:rPr>
              <a:t>Professional Development</a:t>
            </a:r>
          </a:p>
          <a:p>
            <a:pPr marL="228600" marR="0" lvl="0" indent="-228600" algn="l" rtl="0">
              <a:lnSpc>
                <a:spcPct val="90000"/>
              </a:lnSpc>
              <a:spcBef>
                <a:spcPts val="1000"/>
              </a:spcBef>
              <a:spcAft>
                <a:spcPts val="0"/>
              </a:spcAft>
              <a:buClr>
                <a:schemeClr val="lt1"/>
              </a:buClr>
              <a:buSzPct val="100000"/>
              <a:buFont typeface="Arial"/>
              <a:buChar char="•"/>
            </a:pPr>
            <a:r>
              <a:rPr lang="en-US" sz="2800" b="0" i="0" u="none" strike="noStrike" cap="none">
                <a:solidFill>
                  <a:schemeClr val="lt1"/>
                </a:solidFill>
                <a:latin typeface="Trebuchet MS"/>
                <a:ea typeface="Trebuchet MS"/>
                <a:cs typeface="Trebuchet MS"/>
                <a:sym typeface="Trebuchet MS"/>
              </a:rPr>
              <a:t>Contributions to Teaching Profession</a:t>
            </a:r>
          </a:p>
          <a:p>
            <a:pPr marL="228600" marR="0" lvl="0" indent="-228600" algn="l" rtl="0">
              <a:lnSpc>
                <a:spcPct val="90000"/>
              </a:lnSpc>
              <a:spcBef>
                <a:spcPts val="1000"/>
              </a:spcBef>
              <a:buClr>
                <a:schemeClr val="lt1"/>
              </a:buClr>
              <a:buSzPct val="100000"/>
              <a:buFont typeface="Arial"/>
              <a:buChar char="•"/>
            </a:pPr>
            <a:r>
              <a:rPr lang="en-US" sz="2800" b="0" i="0" u="none" strike="noStrike" cap="none">
                <a:solidFill>
                  <a:schemeClr val="lt1"/>
                </a:solidFill>
                <a:latin typeface="Trebuchet MS"/>
                <a:ea typeface="Trebuchet MS"/>
                <a:cs typeface="Trebuchet MS"/>
                <a:sym typeface="Trebuchet MS"/>
              </a:rPr>
              <a:t>Honors, Awards, Recognitions, etc. </a:t>
            </a:r>
          </a:p>
        </p:txBody>
      </p:sp>
    </p:spTree>
    <p:extLst>
      <p:ext uri="{BB962C8B-B14F-4D97-AF65-F5344CB8AC3E}">
        <p14:creationId xmlns:p14="http://schemas.microsoft.com/office/powerpoint/2010/main" val="5637697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Teaching Portfolio Format </a:t>
            </a:r>
            <a:endParaRPr lang="en-US" dirty="0"/>
          </a:p>
        </p:txBody>
      </p:sp>
      <p:sp>
        <p:nvSpPr>
          <p:cNvPr id="2" name="Text Placeholder 1"/>
          <p:cNvSpPr>
            <a:spLocks noGrp="1"/>
          </p:cNvSpPr>
          <p:nvPr>
            <p:ph type="body" idx="1"/>
          </p:nvPr>
        </p:nvSpPr>
        <p:spPr>
          <a:xfrm>
            <a:off x="628650" y="1825625"/>
            <a:ext cx="8115300" cy="4351338"/>
          </a:xfrm>
        </p:spPr>
        <p:txBody>
          <a:bodyPr/>
          <a:lstStyle/>
          <a:p>
            <a:r>
              <a:rPr lang="en-US" dirty="0" smtClean="0"/>
              <a:t> Discussion: What formatting elements could make a teaching portfolio most:</a:t>
            </a:r>
          </a:p>
          <a:p>
            <a:pPr lvl="1"/>
            <a:r>
              <a:rPr lang="en-US" dirty="0" smtClean="0"/>
              <a:t>Accessible?</a:t>
            </a:r>
          </a:p>
          <a:p>
            <a:pPr lvl="1"/>
            <a:r>
              <a:rPr lang="en-US" dirty="0" smtClean="0"/>
              <a:t>Easy to read?</a:t>
            </a:r>
          </a:p>
          <a:p>
            <a:pPr lvl="1"/>
            <a:r>
              <a:rPr lang="en-US" dirty="0" smtClean="0"/>
              <a:t>Interesting?</a:t>
            </a:r>
          </a:p>
          <a:p>
            <a:pPr lvl="1"/>
            <a:r>
              <a:rPr lang="en-US" dirty="0" smtClean="0"/>
              <a:t>Effective?  </a:t>
            </a:r>
            <a:endParaRPr lang="en-US" dirty="0"/>
          </a:p>
        </p:txBody>
      </p:sp>
    </p:spTree>
    <p:extLst>
      <p:ext uri="{BB962C8B-B14F-4D97-AF65-F5344CB8AC3E}">
        <p14:creationId xmlns:p14="http://schemas.microsoft.com/office/powerpoint/2010/main" val="1266932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447</TotalTime>
  <Words>1334</Words>
  <Application>Microsoft Office PowerPoint</Application>
  <PresentationFormat>On-screen Show (4:3)</PresentationFormat>
  <Paragraphs>146</Paragraphs>
  <Slides>15</Slides>
  <Notes>15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Calibri</vt:lpstr>
      <vt:lpstr>Noto Sans Symbols</vt:lpstr>
      <vt:lpstr>Trebuchet MS</vt:lpstr>
      <vt:lpstr>Verdana</vt:lpstr>
      <vt:lpstr>1_Office Theme</vt:lpstr>
      <vt:lpstr>Office Theme</vt:lpstr>
      <vt:lpstr>Introducing Teaching Portfolios</vt:lpstr>
      <vt:lpstr>Objectives </vt:lpstr>
      <vt:lpstr>What is a teaching portfolio?</vt:lpstr>
      <vt:lpstr>Why is a teaching portfolio important?</vt:lpstr>
      <vt:lpstr>Main Content</vt:lpstr>
      <vt:lpstr>Brainstorm -  Teaching Portfolio Content </vt:lpstr>
      <vt:lpstr>Teaching Portfolio Content</vt:lpstr>
      <vt:lpstr>Elements of a Teaching Portfolio: Evidence</vt:lpstr>
      <vt:lpstr>Teaching Portfolio Format </vt:lpstr>
      <vt:lpstr>Common Platforms</vt:lpstr>
      <vt:lpstr>Other elements to consider: </vt:lpstr>
      <vt:lpstr>Best Practices</vt:lpstr>
      <vt:lpstr>Storyboard Activity </vt:lpstr>
      <vt:lpstr>Storyboard Group Reflection</vt:lpstr>
      <vt:lpstr>PowerPoint Presentation</vt:lpstr>
    </vt:vector>
  </TitlesOfParts>
  <Company>University of Florida Division of Housing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Teaching Portfolios</dc:title>
  <dc:creator>Ricker,Alexandra N</dc:creator>
  <cp:lastModifiedBy>Cueman,Genavie</cp:lastModifiedBy>
  <cp:revision>18</cp:revision>
  <dcterms:created xsi:type="dcterms:W3CDTF">2017-11-07T13:13:29Z</dcterms:created>
  <dcterms:modified xsi:type="dcterms:W3CDTF">2020-04-03T14:02:00Z</dcterms:modified>
</cp:coreProperties>
</file>