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8" r:id="rId1"/>
  </p:sldMasterIdLst>
  <p:notesMasterIdLst>
    <p:notesMasterId r:id="rId14"/>
  </p:notesMasterIdLst>
  <p:sldIdLst>
    <p:sldId id="256" r:id="rId2"/>
    <p:sldId id="258" r:id="rId3"/>
    <p:sldId id="259" r:id="rId4"/>
    <p:sldId id="257" r:id="rId5"/>
    <p:sldId id="260" r:id="rId6"/>
    <p:sldId id="261" r:id="rId7"/>
    <p:sldId id="262" r:id="rId8"/>
    <p:sldId id="263" r:id="rId9"/>
    <p:sldId id="267" r:id="rId10"/>
    <p:sldId id="264" r:id="rId11"/>
    <p:sldId id="280" r:id="rId12"/>
    <p:sldId id="281" r:id="rId13"/>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8A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B3A7120-A312-4E1D-8DDA-194F41BECB4B}">
  <a:tblStyle styleId="{6B3A7120-A312-4E1D-8DDA-194F41BECB4B}" styleName="Table_0">
    <a:wholeTbl>
      <a:tcStyle>
        <a:tcBdr>
          <a:left>
            <a:ln w="9525" cap="flat" cmpd="sng">
              <a:solidFill>
                <a:srgbClr val="000000"/>
              </a:solidFill>
              <a:prstDash val="solid"/>
              <a:round/>
              <a:headEnd type="none" w="med" len="med"/>
              <a:tailEnd type="none" w="med" len="med"/>
            </a:ln>
          </a:left>
          <a:right>
            <a:ln w="9525" cap="flat" cmpd="sng">
              <a:solidFill>
                <a:srgbClr val="000000"/>
              </a:solidFill>
              <a:prstDash val="solid"/>
              <a:round/>
              <a:headEnd type="none" w="med" len="med"/>
              <a:tailEnd type="none" w="med" len="med"/>
            </a:ln>
          </a:right>
          <a:top>
            <a:ln w="9525" cap="flat" cmpd="sng">
              <a:solidFill>
                <a:srgbClr val="000000"/>
              </a:solidFill>
              <a:prstDash val="solid"/>
              <a:round/>
              <a:headEnd type="none" w="med" len="med"/>
              <a:tailEnd type="none" w="med" len="med"/>
            </a:ln>
          </a:top>
          <a:bottom>
            <a:ln w="9525" cap="flat" cmpd="sng">
              <a:solidFill>
                <a:srgbClr val="000000"/>
              </a:solidFill>
              <a:prstDash val="solid"/>
              <a:round/>
              <a:headEnd type="none" w="med" len="med"/>
              <a:tailEnd type="none" w="med" len="med"/>
            </a:ln>
          </a:bottom>
          <a:insideH>
            <a:ln w="9525" cap="flat" cmpd="sng">
              <a:solidFill>
                <a:srgbClr val="000000"/>
              </a:solidFill>
              <a:prstDash val="solid"/>
              <a:round/>
              <a:headEnd type="none" w="med" len="med"/>
              <a:tailEnd type="none" w="med" len="med"/>
            </a:ln>
          </a:insideH>
          <a:insideV>
            <a:ln w="9525" cap="flat" cmpd="sng">
              <a:solidFill>
                <a:srgbClr val="000000"/>
              </a:solidFill>
              <a:prstDash val="solid"/>
              <a:round/>
              <a:headEnd type="none" w="med" len="med"/>
              <a:tailEnd type="none" w="med" len="med"/>
            </a:ln>
          </a:insideV>
        </a:tcBdr>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842"/>
    <p:restoredTop sz="83814"/>
  </p:normalViewPr>
  <p:slideViewPr>
    <p:cSldViewPr snapToGrid="0" snapToObjects="1">
      <p:cViewPr varScale="1">
        <p:scale>
          <a:sx n="97" d="100"/>
          <a:sy n="97" d="100"/>
        </p:scale>
        <p:origin x="162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2606943886"/>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5" name="Shape 9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4842976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Shape 14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7" name="Shape 14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957354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1"/>
        <p:cNvGrpSpPr/>
        <p:nvPr/>
      </p:nvGrpSpPr>
      <p:grpSpPr>
        <a:xfrm>
          <a:off x="0" y="0"/>
          <a:ext cx="0" cy="0"/>
          <a:chOff x="0" y="0"/>
          <a:chExt cx="0" cy="0"/>
        </a:xfrm>
      </p:grpSpPr>
      <p:sp>
        <p:nvSpPr>
          <p:cNvPr id="322" name="Shape 322"/>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23" name="Shape 32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7761187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8"/>
        <p:cNvGrpSpPr/>
        <p:nvPr/>
      </p:nvGrpSpPr>
      <p:grpSpPr>
        <a:xfrm>
          <a:off x="0" y="0"/>
          <a:ext cx="0" cy="0"/>
          <a:chOff x="0" y="0"/>
          <a:chExt cx="0" cy="0"/>
        </a:xfrm>
      </p:grpSpPr>
      <p:sp>
        <p:nvSpPr>
          <p:cNvPr id="329" name="Shape 329"/>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30" name="Shape 33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8026559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8839947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6" name="Shape 11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4191769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0" name="Shape 10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r>
              <a:rPr lang="en-US" dirty="0" smtClean="0"/>
              <a:t>Sometimes this is easy, sometimes</a:t>
            </a:r>
            <a:r>
              <a:rPr lang="en-US" baseline="0" dirty="0" smtClean="0"/>
              <a:t> it isn’t.</a:t>
            </a:r>
          </a:p>
          <a:p>
            <a:pPr lvl="0">
              <a:spcBef>
                <a:spcPts val="0"/>
              </a:spcBef>
              <a:buNone/>
            </a:pPr>
            <a:r>
              <a:rPr lang="en-US" baseline="0" dirty="0" smtClean="0"/>
              <a:t>Think about how your content translates into the real world. What would it look like to use this information on the job or in the field. Can your assessment give them something that they can use in the future? </a:t>
            </a:r>
            <a:endParaRPr dirty="0"/>
          </a:p>
        </p:txBody>
      </p:sp>
    </p:spTree>
    <p:extLst>
      <p:ext uri="{BB962C8B-B14F-4D97-AF65-F5344CB8AC3E}">
        <p14:creationId xmlns:p14="http://schemas.microsoft.com/office/powerpoint/2010/main" val="24021463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2" name="Shape 12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7273378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Shape 12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7" name="Shape 12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0881873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Shape 13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3" name="Shape 13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1147476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Shape 13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0" name="Shape 14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r>
              <a:rPr lang="en-US" dirty="0" smtClean="0"/>
              <a:t>Without</a:t>
            </a:r>
            <a:r>
              <a:rPr lang="en-US" baseline="0" dirty="0" smtClean="0"/>
              <a:t> rubrics, students feel like they are guessing at expectations.</a:t>
            </a:r>
            <a:endParaRPr dirty="0"/>
          </a:p>
        </p:txBody>
      </p:sp>
    </p:spTree>
    <p:extLst>
      <p:ext uri="{BB962C8B-B14F-4D97-AF65-F5344CB8AC3E}">
        <p14:creationId xmlns:p14="http://schemas.microsoft.com/office/powerpoint/2010/main" val="8700202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Shape 16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7" name="Shape 16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r>
              <a:rPr lang="en-US" dirty="0" smtClean="0"/>
              <a:t>Also</a:t>
            </a:r>
            <a:r>
              <a:rPr lang="en-US" baseline="0" dirty="0" smtClean="0"/>
              <a:t> provides real world experience when rooted in practice</a:t>
            </a:r>
            <a:endParaRPr dirty="0"/>
          </a:p>
        </p:txBody>
      </p:sp>
    </p:spTree>
    <p:extLst>
      <p:ext uri="{BB962C8B-B14F-4D97-AF65-F5344CB8AC3E}">
        <p14:creationId xmlns:p14="http://schemas.microsoft.com/office/powerpoint/2010/main" val="278600625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blue">
    <p:bg>
      <p:bgPr>
        <a:blipFill>
          <a:blip r:embed="rId2">
            <a:alphaModFix/>
          </a:blip>
          <a:stretch>
            <a:fillRect/>
          </a:stretch>
        </a:blipFill>
        <a:effectLst/>
      </p:bgPr>
    </p:bg>
    <p:spTree>
      <p:nvGrpSpPr>
        <p:cNvPr id="1" name="Shape 8"/>
        <p:cNvGrpSpPr/>
        <p:nvPr/>
      </p:nvGrpSpPr>
      <p:grpSpPr>
        <a:xfrm>
          <a:off x="0" y="0"/>
          <a:ext cx="0" cy="0"/>
          <a:chOff x="0" y="0"/>
          <a:chExt cx="0" cy="0"/>
        </a:xfrm>
      </p:grpSpPr>
      <p:sp>
        <p:nvSpPr>
          <p:cNvPr id="9" name="Shape 9"/>
          <p:cNvSpPr txBox="1">
            <a:spLocks noGrp="1"/>
          </p:cNvSpPr>
          <p:nvPr>
            <p:ph type="ctrTitle"/>
          </p:nvPr>
        </p:nvSpPr>
        <p:spPr>
          <a:xfrm>
            <a:off x="1295550" y="2655750"/>
            <a:ext cx="6552899" cy="1546500"/>
          </a:xfrm>
          <a:prstGeom prst="rect">
            <a:avLst/>
          </a:prstGeom>
        </p:spPr>
        <p:txBody>
          <a:bodyPr lIns="91425" tIns="91425" rIns="91425" bIns="91425" anchor="ctr" anchorCtr="0"/>
          <a:lstStyle>
            <a:lvl1pPr lvl="0" algn="ctr">
              <a:spcBef>
                <a:spcPts val="0"/>
              </a:spcBef>
              <a:buClr>
                <a:srgbClr val="FFFFFF"/>
              </a:buClr>
              <a:buSzPct val="100000"/>
              <a:defRPr sz="4800">
                <a:solidFill>
                  <a:srgbClr val="FFFFFF"/>
                </a:solidFill>
              </a:defRPr>
            </a:lvl1pPr>
            <a:lvl2pPr lvl="1" algn="ctr">
              <a:spcBef>
                <a:spcPts val="0"/>
              </a:spcBef>
              <a:buClr>
                <a:srgbClr val="FFFFFF"/>
              </a:buClr>
              <a:buSzPct val="100000"/>
              <a:defRPr sz="4800">
                <a:solidFill>
                  <a:srgbClr val="FFFFFF"/>
                </a:solidFill>
              </a:defRPr>
            </a:lvl2pPr>
            <a:lvl3pPr lvl="2" algn="ctr">
              <a:spcBef>
                <a:spcPts val="0"/>
              </a:spcBef>
              <a:buClr>
                <a:srgbClr val="FFFFFF"/>
              </a:buClr>
              <a:buSzPct val="100000"/>
              <a:defRPr sz="4800">
                <a:solidFill>
                  <a:srgbClr val="FFFFFF"/>
                </a:solidFill>
              </a:defRPr>
            </a:lvl3pPr>
            <a:lvl4pPr lvl="3" algn="ctr">
              <a:spcBef>
                <a:spcPts val="0"/>
              </a:spcBef>
              <a:buClr>
                <a:srgbClr val="FFFFFF"/>
              </a:buClr>
              <a:buSzPct val="100000"/>
              <a:defRPr sz="4800">
                <a:solidFill>
                  <a:srgbClr val="FFFFFF"/>
                </a:solidFill>
              </a:defRPr>
            </a:lvl4pPr>
            <a:lvl5pPr lvl="4" algn="ctr">
              <a:spcBef>
                <a:spcPts val="0"/>
              </a:spcBef>
              <a:buClr>
                <a:srgbClr val="FFFFFF"/>
              </a:buClr>
              <a:buSzPct val="100000"/>
              <a:defRPr sz="4800">
                <a:solidFill>
                  <a:srgbClr val="FFFFFF"/>
                </a:solidFill>
              </a:defRPr>
            </a:lvl5pPr>
            <a:lvl6pPr lvl="5" algn="ctr">
              <a:spcBef>
                <a:spcPts val="0"/>
              </a:spcBef>
              <a:buClr>
                <a:srgbClr val="FFFFFF"/>
              </a:buClr>
              <a:buSzPct val="100000"/>
              <a:defRPr sz="4800">
                <a:solidFill>
                  <a:srgbClr val="FFFFFF"/>
                </a:solidFill>
              </a:defRPr>
            </a:lvl6pPr>
            <a:lvl7pPr lvl="6" algn="ctr">
              <a:spcBef>
                <a:spcPts val="0"/>
              </a:spcBef>
              <a:buClr>
                <a:srgbClr val="FFFFFF"/>
              </a:buClr>
              <a:buSzPct val="100000"/>
              <a:defRPr sz="4800">
                <a:solidFill>
                  <a:srgbClr val="FFFFFF"/>
                </a:solidFill>
              </a:defRPr>
            </a:lvl7pPr>
            <a:lvl8pPr lvl="7" algn="ctr">
              <a:spcBef>
                <a:spcPts val="0"/>
              </a:spcBef>
              <a:buClr>
                <a:srgbClr val="FFFFFF"/>
              </a:buClr>
              <a:buSzPct val="100000"/>
              <a:defRPr sz="4800">
                <a:solidFill>
                  <a:srgbClr val="FFFFFF"/>
                </a:solidFill>
              </a:defRPr>
            </a:lvl8pPr>
            <a:lvl9pPr lvl="8" algn="ctr">
              <a:spcBef>
                <a:spcPts val="0"/>
              </a:spcBef>
              <a:buClr>
                <a:srgbClr val="FFFFFF"/>
              </a:buClr>
              <a:buSzPct val="100000"/>
              <a:defRPr sz="4800">
                <a:solidFill>
                  <a:srgbClr val="FFFFFF"/>
                </a:solidFill>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Title + 1 column">
    <p:bg>
      <p:bgPr>
        <a:blipFill>
          <a:blip r:embed="rId2">
            <a:alphaModFix/>
          </a:blip>
          <a:stretch>
            <a:fillRect/>
          </a:stretch>
        </a:blipFill>
        <a:effectLst/>
      </p:bgPr>
    </p:bg>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57200" y="-30162"/>
            <a:ext cx="8229600" cy="1143000"/>
          </a:xfrm>
          <a:prstGeom prst="rect">
            <a:avLst/>
          </a:prstGeom>
        </p:spPr>
        <p:txBody>
          <a:bodyPr lIns="91425" tIns="91425" rIns="91425" bIns="91425" anchor="ctr" anchorCtr="0"/>
          <a:lstStyle>
            <a:lvl1pPr lvl="0">
              <a:spcBef>
                <a:spcPts val="0"/>
              </a:spcBef>
              <a:buClr>
                <a:srgbClr val="FFFFFF"/>
              </a:buClr>
              <a:defRPr>
                <a:solidFill>
                  <a:srgbClr val="FFFFFF"/>
                </a:solidFill>
              </a:defRPr>
            </a:lvl1pPr>
            <a:lvl2pPr lvl="1">
              <a:spcBef>
                <a:spcPts val="0"/>
              </a:spcBef>
              <a:buClr>
                <a:srgbClr val="FFFFFF"/>
              </a:buClr>
              <a:defRPr>
                <a:solidFill>
                  <a:srgbClr val="FFFFFF"/>
                </a:solidFill>
              </a:defRPr>
            </a:lvl2pPr>
            <a:lvl3pPr lvl="2">
              <a:spcBef>
                <a:spcPts val="0"/>
              </a:spcBef>
              <a:buClr>
                <a:srgbClr val="FFFFFF"/>
              </a:buClr>
              <a:defRPr>
                <a:solidFill>
                  <a:srgbClr val="FFFFFF"/>
                </a:solidFill>
              </a:defRPr>
            </a:lvl3pPr>
            <a:lvl4pPr lvl="3">
              <a:spcBef>
                <a:spcPts val="0"/>
              </a:spcBef>
              <a:buClr>
                <a:srgbClr val="FFFFFF"/>
              </a:buClr>
              <a:defRPr>
                <a:solidFill>
                  <a:srgbClr val="FFFFFF"/>
                </a:solidFill>
              </a:defRPr>
            </a:lvl4pPr>
            <a:lvl5pPr lvl="4">
              <a:spcBef>
                <a:spcPts val="0"/>
              </a:spcBef>
              <a:buClr>
                <a:srgbClr val="FFFFFF"/>
              </a:buClr>
              <a:defRPr>
                <a:solidFill>
                  <a:srgbClr val="FFFFFF"/>
                </a:solidFill>
              </a:defRPr>
            </a:lvl5pPr>
            <a:lvl6pPr lvl="5">
              <a:spcBef>
                <a:spcPts val="0"/>
              </a:spcBef>
              <a:buClr>
                <a:srgbClr val="FFFFFF"/>
              </a:buClr>
              <a:defRPr>
                <a:solidFill>
                  <a:srgbClr val="FFFFFF"/>
                </a:solidFill>
              </a:defRPr>
            </a:lvl6pPr>
            <a:lvl7pPr lvl="6">
              <a:spcBef>
                <a:spcPts val="0"/>
              </a:spcBef>
              <a:buClr>
                <a:srgbClr val="FFFFFF"/>
              </a:buClr>
              <a:defRPr>
                <a:solidFill>
                  <a:srgbClr val="FFFFFF"/>
                </a:solidFill>
              </a:defRPr>
            </a:lvl7pPr>
            <a:lvl8pPr lvl="7">
              <a:spcBef>
                <a:spcPts val="0"/>
              </a:spcBef>
              <a:buClr>
                <a:srgbClr val="FFFFFF"/>
              </a:buClr>
              <a:defRPr>
                <a:solidFill>
                  <a:srgbClr val="FFFFFF"/>
                </a:solidFill>
              </a:defRPr>
            </a:lvl8pPr>
            <a:lvl9pPr lvl="8">
              <a:spcBef>
                <a:spcPts val="0"/>
              </a:spcBef>
              <a:buClr>
                <a:srgbClr val="FFFFFF"/>
              </a:buClr>
              <a:defRPr>
                <a:solidFill>
                  <a:srgbClr val="FFFFFF"/>
                </a:solidFill>
              </a:defRPr>
            </a:lvl9pPr>
          </a:lstStyle>
          <a:p>
            <a:endParaRPr/>
          </a:p>
        </p:txBody>
      </p:sp>
      <p:sp>
        <p:nvSpPr>
          <p:cNvPr id="34" name="Shape 34"/>
          <p:cNvSpPr txBox="1">
            <a:spLocks noGrp="1"/>
          </p:cNvSpPr>
          <p:nvPr>
            <p:ph type="body" idx="1"/>
          </p:nvPr>
        </p:nvSpPr>
        <p:spPr>
          <a:xfrm>
            <a:off x="911700" y="1600200"/>
            <a:ext cx="7320600" cy="4967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ColTx">
  <p:cSld name="Title + 2 columns">
    <p:bg>
      <p:bgPr>
        <a:blipFill>
          <a:blip r:embed="rId2">
            <a:alphaModFix/>
          </a:blip>
          <a:stretch>
            <a:fillRect/>
          </a:stretch>
        </a:blipFill>
        <a:effectLst/>
      </p:bgPr>
    </p:bg>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457200" y="-30162"/>
            <a:ext cx="8229600" cy="1143000"/>
          </a:xfrm>
          <a:prstGeom prst="rect">
            <a:avLst/>
          </a:prstGeom>
        </p:spPr>
        <p:txBody>
          <a:bodyPr lIns="91425" tIns="91425" rIns="91425" bIns="91425" anchor="ctr" anchorCtr="0"/>
          <a:lstStyle>
            <a:lvl1pPr lvl="0">
              <a:spcBef>
                <a:spcPts val="0"/>
              </a:spcBef>
              <a:buClr>
                <a:srgbClr val="FFFFFF"/>
              </a:buClr>
              <a:defRPr>
                <a:solidFill>
                  <a:srgbClr val="FFFFFF"/>
                </a:solidFill>
              </a:defRPr>
            </a:lvl1pPr>
            <a:lvl2pPr lvl="1">
              <a:spcBef>
                <a:spcPts val="0"/>
              </a:spcBef>
              <a:buClr>
                <a:srgbClr val="FFFFFF"/>
              </a:buClr>
              <a:defRPr>
                <a:solidFill>
                  <a:srgbClr val="FFFFFF"/>
                </a:solidFill>
              </a:defRPr>
            </a:lvl2pPr>
            <a:lvl3pPr lvl="2">
              <a:spcBef>
                <a:spcPts val="0"/>
              </a:spcBef>
              <a:buClr>
                <a:srgbClr val="FFFFFF"/>
              </a:buClr>
              <a:defRPr>
                <a:solidFill>
                  <a:srgbClr val="FFFFFF"/>
                </a:solidFill>
              </a:defRPr>
            </a:lvl3pPr>
            <a:lvl4pPr lvl="3">
              <a:spcBef>
                <a:spcPts val="0"/>
              </a:spcBef>
              <a:buClr>
                <a:srgbClr val="FFFFFF"/>
              </a:buClr>
              <a:defRPr>
                <a:solidFill>
                  <a:srgbClr val="FFFFFF"/>
                </a:solidFill>
              </a:defRPr>
            </a:lvl4pPr>
            <a:lvl5pPr lvl="4">
              <a:spcBef>
                <a:spcPts val="0"/>
              </a:spcBef>
              <a:buClr>
                <a:srgbClr val="FFFFFF"/>
              </a:buClr>
              <a:defRPr>
                <a:solidFill>
                  <a:srgbClr val="FFFFFF"/>
                </a:solidFill>
              </a:defRPr>
            </a:lvl5pPr>
            <a:lvl6pPr lvl="5">
              <a:spcBef>
                <a:spcPts val="0"/>
              </a:spcBef>
              <a:buClr>
                <a:srgbClr val="FFFFFF"/>
              </a:buClr>
              <a:defRPr>
                <a:solidFill>
                  <a:srgbClr val="FFFFFF"/>
                </a:solidFill>
              </a:defRPr>
            </a:lvl6pPr>
            <a:lvl7pPr lvl="6">
              <a:spcBef>
                <a:spcPts val="0"/>
              </a:spcBef>
              <a:buClr>
                <a:srgbClr val="FFFFFF"/>
              </a:buClr>
              <a:defRPr>
                <a:solidFill>
                  <a:srgbClr val="FFFFFF"/>
                </a:solidFill>
              </a:defRPr>
            </a:lvl7pPr>
            <a:lvl8pPr lvl="7">
              <a:spcBef>
                <a:spcPts val="0"/>
              </a:spcBef>
              <a:buClr>
                <a:srgbClr val="FFFFFF"/>
              </a:buClr>
              <a:defRPr>
                <a:solidFill>
                  <a:srgbClr val="FFFFFF"/>
                </a:solidFill>
              </a:defRPr>
            </a:lvl8pPr>
            <a:lvl9pPr lvl="8">
              <a:spcBef>
                <a:spcPts val="0"/>
              </a:spcBef>
              <a:buClr>
                <a:srgbClr val="FFFFFF"/>
              </a:buClr>
              <a:defRPr>
                <a:solidFill>
                  <a:srgbClr val="FFFFFF"/>
                </a:solidFill>
              </a:defRPr>
            </a:lvl9pPr>
          </a:lstStyle>
          <a:p>
            <a:endParaRPr/>
          </a:p>
        </p:txBody>
      </p:sp>
      <p:sp>
        <p:nvSpPr>
          <p:cNvPr id="37" name="Shape 37"/>
          <p:cNvSpPr txBox="1">
            <a:spLocks noGrp="1"/>
          </p:cNvSpPr>
          <p:nvPr>
            <p:ph type="body" idx="1"/>
          </p:nvPr>
        </p:nvSpPr>
        <p:spPr>
          <a:xfrm>
            <a:off x="804798" y="1600200"/>
            <a:ext cx="3656999" cy="4967700"/>
          </a:xfrm>
          <a:prstGeom prst="rect">
            <a:avLst/>
          </a:prstGeom>
        </p:spPr>
        <p:txBody>
          <a:bodyPr lIns="91425" tIns="91425" rIns="91425" bIns="91425" anchor="t" anchorCtr="0"/>
          <a:lstStyle>
            <a:lvl1pPr lvl="0">
              <a:spcBef>
                <a:spcPts val="0"/>
              </a:spcBef>
              <a:buSzPct val="100000"/>
              <a:defRPr sz="2400"/>
            </a:lvl1pPr>
            <a:lvl2pPr lvl="1">
              <a:spcBef>
                <a:spcPts val="0"/>
              </a:spcBef>
              <a:defRPr/>
            </a:lvl2pPr>
            <a:lvl3pPr lvl="2">
              <a:spcBef>
                <a:spcPts val="0"/>
              </a:spcBef>
              <a:defRPr/>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8" name="Shape 38"/>
          <p:cNvSpPr txBox="1">
            <a:spLocks noGrp="1"/>
          </p:cNvSpPr>
          <p:nvPr>
            <p:ph type="body" idx="2"/>
          </p:nvPr>
        </p:nvSpPr>
        <p:spPr>
          <a:xfrm>
            <a:off x="4682201" y="1600200"/>
            <a:ext cx="3656999" cy="4967700"/>
          </a:xfrm>
          <a:prstGeom prst="rect">
            <a:avLst/>
          </a:prstGeom>
        </p:spPr>
        <p:txBody>
          <a:bodyPr lIns="91425" tIns="91425" rIns="91425" bIns="91425" anchor="t" anchorCtr="0"/>
          <a:lstStyle>
            <a:lvl1pPr lvl="0">
              <a:spcBef>
                <a:spcPts val="0"/>
              </a:spcBef>
              <a:buSzPct val="100000"/>
              <a:defRPr sz="2400"/>
            </a:lvl1pPr>
            <a:lvl2pPr lvl="1">
              <a:spcBef>
                <a:spcPts val="0"/>
              </a:spcBef>
              <a:defRPr/>
            </a:lvl2pPr>
            <a:lvl3pPr lvl="2">
              <a:spcBef>
                <a:spcPts val="0"/>
              </a:spcBef>
              <a:defRPr/>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Title + 3 columns">
    <p:bg>
      <p:bgPr>
        <a:blipFill>
          <a:blip r:embed="rId2">
            <a:alphaModFix/>
          </a:blip>
          <a:stretch>
            <a:fillRect/>
          </a:stretch>
        </a:blipFill>
        <a:effectLst/>
      </p:bgPr>
    </p:bg>
    <p:spTree>
      <p:nvGrpSpPr>
        <p:cNvPr id="1" name="Shape 39"/>
        <p:cNvGrpSpPr/>
        <p:nvPr/>
      </p:nvGrpSpPr>
      <p:grpSpPr>
        <a:xfrm>
          <a:off x="0" y="0"/>
          <a:ext cx="0" cy="0"/>
          <a:chOff x="0" y="0"/>
          <a:chExt cx="0" cy="0"/>
        </a:xfrm>
      </p:grpSpPr>
      <p:sp>
        <p:nvSpPr>
          <p:cNvPr id="40" name="Shape 40"/>
          <p:cNvSpPr txBox="1">
            <a:spLocks noGrp="1"/>
          </p:cNvSpPr>
          <p:nvPr>
            <p:ph type="title"/>
          </p:nvPr>
        </p:nvSpPr>
        <p:spPr>
          <a:xfrm>
            <a:off x="457200" y="-30162"/>
            <a:ext cx="8229600" cy="1143000"/>
          </a:xfrm>
          <a:prstGeom prst="rect">
            <a:avLst/>
          </a:prstGeom>
        </p:spPr>
        <p:txBody>
          <a:bodyPr lIns="91425" tIns="91425" rIns="91425" bIns="91425" anchor="ctr" anchorCtr="0"/>
          <a:lstStyle>
            <a:lvl1pPr lvl="0" rtl="0">
              <a:spcBef>
                <a:spcPts val="0"/>
              </a:spcBef>
              <a:buClr>
                <a:srgbClr val="FFFFFF"/>
              </a:buClr>
              <a:defRPr>
                <a:solidFill>
                  <a:srgbClr val="FFFFFF"/>
                </a:solidFill>
              </a:defRPr>
            </a:lvl1pPr>
            <a:lvl2pPr lvl="1" rtl="0">
              <a:spcBef>
                <a:spcPts val="0"/>
              </a:spcBef>
              <a:buClr>
                <a:srgbClr val="FFFFFF"/>
              </a:buClr>
              <a:defRPr>
                <a:solidFill>
                  <a:srgbClr val="FFFFFF"/>
                </a:solidFill>
              </a:defRPr>
            </a:lvl2pPr>
            <a:lvl3pPr lvl="2" rtl="0">
              <a:spcBef>
                <a:spcPts val="0"/>
              </a:spcBef>
              <a:buClr>
                <a:srgbClr val="FFFFFF"/>
              </a:buClr>
              <a:defRPr>
                <a:solidFill>
                  <a:srgbClr val="FFFFFF"/>
                </a:solidFill>
              </a:defRPr>
            </a:lvl3pPr>
            <a:lvl4pPr lvl="3" rtl="0">
              <a:spcBef>
                <a:spcPts val="0"/>
              </a:spcBef>
              <a:buClr>
                <a:srgbClr val="FFFFFF"/>
              </a:buClr>
              <a:defRPr>
                <a:solidFill>
                  <a:srgbClr val="FFFFFF"/>
                </a:solidFill>
              </a:defRPr>
            </a:lvl4pPr>
            <a:lvl5pPr lvl="4" rtl="0">
              <a:spcBef>
                <a:spcPts val="0"/>
              </a:spcBef>
              <a:buClr>
                <a:srgbClr val="FFFFFF"/>
              </a:buClr>
              <a:defRPr>
                <a:solidFill>
                  <a:srgbClr val="FFFFFF"/>
                </a:solidFill>
              </a:defRPr>
            </a:lvl5pPr>
            <a:lvl6pPr lvl="5" rtl="0">
              <a:spcBef>
                <a:spcPts val="0"/>
              </a:spcBef>
              <a:buClr>
                <a:srgbClr val="FFFFFF"/>
              </a:buClr>
              <a:defRPr>
                <a:solidFill>
                  <a:srgbClr val="FFFFFF"/>
                </a:solidFill>
              </a:defRPr>
            </a:lvl6pPr>
            <a:lvl7pPr lvl="6" rtl="0">
              <a:spcBef>
                <a:spcPts val="0"/>
              </a:spcBef>
              <a:buClr>
                <a:srgbClr val="FFFFFF"/>
              </a:buClr>
              <a:defRPr>
                <a:solidFill>
                  <a:srgbClr val="FFFFFF"/>
                </a:solidFill>
              </a:defRPr>
            </a:lvl7pPr>
            <a:lvl8pPr lvl="7" rtl="0">
              <a:spcBef>
                <a:spcPts val="0"/>
              </a:spcBef>
              <a:buClr>
                <a:srgbClr val="FFFFFF"/>
              </a:buClr>
              <a:defRPr>
                <a:solidFill>
                  <a:srgbClr val="FFFFFF"/>
                </a:solidFill>
              </a:defRPr>
            </a:lvl8pPr>
            <a:lvl9pPr lvl="8" rtl="0">
              <a:spcBef>
                <a:spcPts val="0"/>
              </a:spcBef>
              <a:buClr>
                <a:srgbClr val="FFFFFF"/>
              </a:buClr>
              <a:defRPr>
                <a:solidFill>
                  <a:srgbClr val="FFFFFF"/>
                </a:solidFill>
              </a:defRPr>
            </a:lvl9pPr>
          </a:lstStyle>
          <a:p>
            <a:endParaRPr/>
          </a:p>
        </p:txBody>
      </p:sp>
      <p:sp>
        <p:nvSpPr>
          <p:cNvPr id="41" name="Shape 41"/>
          <p:cNvSpPr txBox="1">
            <a:spLocks noGrp="1"/>
          </p:cNvSpPr>
          <p:nvPr>
            <p:ph type="body" idx="1"/>
          </p:nvPr>
        </p:nvSpPr>
        <p:spPr>
          <a:xfrm>
            <a:off x="489283" y="1600200"/>
            <a:ext cx="2631900" cy="4967700"/>
          </a:xfrm>
          <a:prstGeom prst="rect">
            <a:avLst/>
          </a:prstGeom>
        </p:spPr>
        <p:txBody>
          <a:bodyPr lIns="91425" tIns="91425" rIns="91425" bIns="91425" anchor="t" anchorCtr="0"/>
          <a:lstStyle>
            <a:lvl1pPr lvl="0" rtl="0">
              <a:spcBef>
                <a:spcPts val="0"/>
              </a:spcBef>
              <a:buSzPct val="100000"/>
              <a:defRPr sz="2000"/>
            </a:lvl1pPr>
            <a:lvl2pPr lvl="1" rtl="0">
              <a:spcBef>
                <a:spcPts val="0"/>
              </a:spcBef>
              <a:buSzPct val="100000"/>
              <a:defRPr sz="2000"/>
            </a:lvl2pPr>
            <a:lvl3pPr lvl="2" rtl="0">
              <a:spcBef>
                <a:spcPts val="0"/>
              </a:spcBef>
              <a:buSzPct val="100000"/>
              <a:defRPr sz="2000"/>
            </a:lvl3pPr>
            <a:lvl4pPr lvl="3" rtl="0">
              <a:spcBef>
                <a:spcPts val="0"/>
              </a:spcBef>
              <a:buSzPct val="100000"/>
              <a:defRPr sz="2000"/>
            </a:lvl4pPr>
            <a:lvl5pPr lvl="4" rtl="0">
              <a:spcBef>
                <a:spcPts val="0"/>
              </a:spcBef>
              <a:buSzPct val="100000"/>
              <a:defRPr sz="2000"/>
            </a:lvl5pPr>
            <a:lvl6pPr lvl="5" rtl="0">
              <a:spcBef>
                <a:spcPts val="0"/>
              </a:spcBef>
              <a:buSzPct val="100000"/>
              <a:defRPr sz="2000"/>
            </a:lvl6pPr>
            <a:lvl7pPr lvl="6" rtl="0">
              <a:spcBef>
                <a:spcPts val="0"/>
              </a:spcBef>
              <a:buSzPct val="100000"/>
              <a:defRPr sz="2000"/>
            </a:lvl7pPr>
            <a:lvl8pPr lvl="7" rtl="0">
              <a:spcBef>
                <a:spcPts val="0"/>
              </a:spcBef>
              <a:buSzPct val="100000"/>
              <a:defRPr sz="2000"/>
            </a:lvl8pPr>
            <a:lvl9pPr lvl="8" rtl="0">
              <a:spcBef>
                <a:spcPts val="0"/>
              </a:spcBef>
              <a:buSzPct val="100000"/>
              <a:defRPr sz="2000"/>
            </a:lvl9pPr>
          </a:lstStyle>
          <a:p>
            <a:endParaRPr/>
          </a:p>
        </p:txBody>
      </p:sp>
      <p:sp>
        <p:nvSpPr>
          <p:cNvPr id="42" name="Shape 42"/>
          <p:cNvSpPr txBox="1">
            <a:spLocks noGrp="1"/>
          </p:cNvSpPr>
          <p:nvPr>
            <p:ph type="body" idx="2"/>
          </p:nvPr>
        </p:nvSpPr>
        <p:spPr>
          <a:xfrm>
            <a:off x="3256050" y="1600200"/>
            <a:ext cx="2631900" cy="4967700"/>
          </a:xfrm>
          <a:prstGeom prst="rect">
            <a:avLst/>
          </a:prstGeom>
        </p:spPr>
        <p:txBody>
          <a:bodyPr lIns="91425" tIns="91425" rIns="91425" bIns="91425" anchor="t" anchorCtr="0"/>
          <a:lstStyle>
            <a:lvl1pPr lvl="0" rtl="0">
              <a:spcBef>
                <a:spcPts val="0"/>
              </a:spcBef>
              <a:buSzPct val="100000"/>
              <a:defRPr sz="2000"/>
            </a:lvl1pPr>
            <a:lvl2pPr lvl="1" rtl="0">
              <a:spcBef>
                <a:spcPts val="0"/>
              </a:spcBef>
              <a:buSzPct val="100000"/>
              <a:defRPr sz="2000"/>
            </a:lvl2pPr>
            <a:lvl3pPr lvl="2" rtl="0">
              <a:spcBef>
                <a:spcPts val="0"/>
              </a:spcBef>
              <a:buSzPct val="100000"/>
              <a:defRPr sz="2000"/>
            </a:lvl3pPr>
            <a:lvl4pPr lvl="3" rtl="0">
              <a:spcBef>
                <a:spcPts val="0"/>
              </a:spcBef>
              <a:buSzPct val="100000"/>
              <a:defRPr sz="2000"/>
            </a:lvl4pPr>
            <a:lvl5pPr lvl="4" rtl="0">
              <a:spcBef>
                <a:spcPts val="0"/>
              </a:spcBef>
              <a:buSzPct val="100000"/>
              <a:defRPr sz="2000"/>
            </a:lvl5pPr>
            <a:lvl6pPr lvl="5" rtl="0">
              <a:spcBef>
                <a:spcPts val="0"/>
              </a:spcBef>
              <a:buSzPct val="100000"/>
              <a:defRPr sz="2000"/>
            </a:lvl6pPr>
            <a:lvl7pPr lvl="6" rtl="0">
              <a:spcBef>
                <a:spcPts val="0"/>
              </a:spcBef>
              <a:buSzPct val="100000"/>
              <a:defRPr sz="2000"/>
            </a:lvl7pPr>
            <a:lvl8pPr lvl="7" rtl="0">
              <a:spcBef>
                <a:spcPts val="0"/>
              </a:spcBef>
              <a:buSzPct val="100000"/>
              <a:defRPr sz="2000"/>
            </a:lvl8pPr>
            <a:lvl9pPr lvl="8" rtl="0">
              <a:spcBef>
                <a:spcPts val="0"/>
              </a:spcBef>
              <a:buSzPct val="100000"/>
              <a:defRPr sz="2000"/>
            </a:lvl9pPr>
          </a:lstStyle>
          <a:p>
            <a:endParaRPr/>
          </a:p>
        </p:txBody>
      </p:sp>
      <p:sp>
        <p:nvSpPr>
          <p:cNvPr id="43" name="Shape 43"/>
          <p:cNvSpPr txBox="1">
            <a:spLocks noGrp="1"/>
          </p:cNvSpPr>
          <p:nvPr>
            <p:ph type="body" idx="3"/>
          </p:nvPr>
        </p:nvSpPr>
        <p:spPr>
          <a:xfrm>
            <a:off x="6022816" y="1600200"/>
            <a:ext cx="2631900" cy="4967700"/>
          </a:xfrm>
          <a:prstGeom prst="rect">
            <a:avLst/>
          </a:prstGeom>
        </p:spPr>
        <p:txBody>
          <a:bodyPr lIns="91425" tIns="91425" rIns="91425" bIns="91425" anchor="t" anchorCtr="0"/>
          <a:lstStyle>
            <a:lvl1pPr lvl="0" rtl="0">
              <a:spcBef>
                <a:spcPts val="0"/>
              </a:spcBef>
              <a:buSzPct val="100000"/>
              <a:defRPr sz="2000"/>
            </a:lvl1pPr>
            <a:lvl2pPr lvl="1" rtl="0">
              <a:spcBef>
                <a:spcPts val="0"/>
              </a:spcBef>
              <a:buSzPct val="100000"/>
              <a:defRPr sz="2000"/>
            </a:lvl2pPr>
            <a:lvl3pPr lvl="2" rtl="0">
              <a:spcBef>
                <a:spcPts val="0"/>
              </a:spcBef>
              <a:buSzPct val="100000"/>
              <a:defRPr sz="2000"/>
            </a:lvl3pPr>
            <a:lvl4pPr lvl="3" rtl="0">
              <a:spcBef>
                <a:spcPts val="0"/>
              </a:spcBef>
              <a:buSzPct val="100000"/>
              <a:defRPr sz="2000"/>
            </a:lvl4pPr>
            <a:lvl5pPr lvl="4" rtl="0">
              <a:spcBef>
                <a:spcPts val="0"/>
              </a:spcBef>
              <a:buSzPct val="100000"/>
              <a:defRPr sz="2000"/>
            </a:lvl5pPr>
            <a:lvl6pPr lvl="5" rtl="0">
              <a:spcBef>
                <a:spcPts val="0"/>
              </a:spcBef>
              <a:buSzPct val="100000"/>
              <a:defRPr sz="2000"/>
            </a:lvl6pPr>
            <a:lvl7pPr lvl="6" rtl="0">
              <a:spcBef>
                <a:spcPts val="0"/>
              </a:spcBef>
              <a:buSzPct val="100000"/>
              <a:defRPr sz="2000"/>
            </a:lvl7pPr>
            <a:lvl8pPr lvl="7" rtl="0">
              <a:spcBef>
                <a:spcPts val="0"/>
              </a:spcBef>
              <a:buSzPct val="100000"/>
              <a:defRPr sz="2000"/>
            </a:lvl8pPr>
            <a:lvl9pPr lvl="8" rtl="0">
              <a:spcBef>
                <a:spcPts val="0"/>
              </a:spcBef>
              <a:buSzPct val="100000"/>
              <a:defRPr sz="2000"/>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457200" y="-30162"/>
            <a:ext cx="8229600" cy="1143000"/>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8"/>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name="Title red">
    <p:bg>
      <p:bgPr>
        <a:blipFill>
          <a:blip r:embed="rId2">
            <a:alphaModFix/>
          </a:blip>
          <a:stretch>
            <a:fillRect/>
          </a:stretch>
        </a:blipFill>
        <a:effectLst/>
      </p:bgPr>
    </p:bg>
    <p:spTree>
      <p:nvGrpSpPr>
        <p:cNvPr id="1" name="Shape 10"/>
        <p:cNvGrpSpPr/>
        <p:nvPr/>
      </p:nvGrpSpPr>
      <p:grpSpPr>
        <a:xfrm>
          <a:off x="0" y="0"/>
          <a:ext cx="0" cy="0"/>
          <a:chOff x="0" y="0"/>
          <a:chExt cx="0" cy="0"/>
        </a:xfrm>
      </p:grpSpPr>
      <p:sp>
        <p:nvSpPr>
          <p:cNvPr id="11" name="Shape 11"/>
          <p:cNvSpPr txBox="1">
            <a:spLocks noGrp="1"/>
          </p:cNvSpPr>
          <p:nvPr>
            <p:ph type="ctrTitle"/>
          </p:nvPr>
        </p:nvSpPr>
        <p:spPr>
          <a:xfrm>
            <a:off x="1295550" y="2655750"/>
            <a:ext cx="6552899" cy="1546500"/>
          </a:xfrm>
          <a:prstGeom prst="rect">
            <a:avLst/>
          </a:prstGeom>
        </p:spPr>
        <p:txBody>
          <a:bodyPr lIns="91425" tIns="91425" rIns="91425" bIns="91425" anchor="ctr" anchorCtr="0"/>
          <a:lstStyle>
            <a:lvl1pPr lvl="0" algn="ctr" rtl="0">
              <a:spcBef>
                <a:spcPts val="0"/>
              </a:spcBef>
              <a:buClr>
                <a:srgbClr val="FFFFFF"/>
              </a:buClr>
              <a:buSzPct val="100000"/>
              <a:defRPr sz="4800">
                <a:solidFill>
                  <a:srgbClr val="FFFFFF"/>
                </a:solidFill>
              </a:defRPr>
            </a:lvl1pPr>
            <a:lvl2pPr lvl="1" algn="ctr" rtl="0">
              <a:spcBef>
                <a:spcPts val="0"/>
              </a:spcBef>
              <a:buClr>
                <a:srgbClr val="FFFFFF"/>
              </a:buClr>
              <a:buSzPct val="100000"/>
              <a:defRPr sz="4800">
                <a:solidFill>
                  <a:srgbClr val="FFFFFF"/>
                </a:solidFill>
              </a:defRPr>
            </a:lvl2pPr>
            <a:lvl3pPr lvl="2" algn="ctr" rtl="0">
              <a:spcBef>
                <a:spcPts val="0"/>
              </a:spcBef>
              <a:buClr>
                <a:srgbClr val="FFFFFF"/>
              </a:buClr>
              <a:buSzPct val="100000"/>
              <a:defRPr sz="4800">
                <a:solidFill>
                  <a:srgbClr val="FFFFFF"/>
                </a:solidFill>
              </a:defRPr>
            </a:lvl3pPr>
            <a:lvl4pPr lvl="3" algn="ctr" rtl="0">
              <a:spcBef>
                <a:spcPts val="0"/>
              </a:spcBef>
              <a:buClr>
                <a:srgbClr val="FFFFFF"/>
              </a:buClr>
              <a:buSzPct val="100000"/>
              <a:defRPr sz="4800">
                <a:solidFill>
                  <a:srgbClr val="FFFFFF"/>
                </a:solidFill>
              </a:defRPr>
            </a:lvl4pPr>
            <a:lvl5pPr lvl="4" algn="ctr" rtl="0">
              <a:spcBef>
                <a:spcPts val="0"/>
              </a:spcBef>
              <a:buClr>
                <a:srgbClr val="FFFFFF"/>
              </a:buClr>
              <a:buSzPct val="100000"/>
              <a:defRPr sz="4800">
                <a:solidFill>
                  <a:srgbClr val="FFFFFF"/>
                </a:solidFill>
              </a:defRPr>
            </a:lvl5pPr>
            <a:lvl6pPr lvl="5" algn="ctr" rtl="0">
              <a:spcBef>
                <a:spcPts val="0"/>
              </a:spcBef>
              <a:buClr>
                <a:srgbClr val="FFFFFF"/>
              </a:buClr>
              <a:buSzPct val="100000"/>
              <a:defRPr sz="4800">
                <a:solidFill>
                  <a:srgbClr val="FFFFFF"/>
                </a:solidFill>
              </a:defRPr>
            </a:lvl6pPr>
            <a:lvl7pPr lvl="6" algn="ctr" rtl="0">
              <a:spcBef>
                <a:spcPts val="0"/>
              </a:spcBef>
              <a:buClr>
                <a:srgbClr val="FFFFFF"/>
              </a:buClr>
              <a:buSzPct val="100000"/>
              <a:defRPr sz="4800">
                <a:solidFill>
                  <a:srgbClr val="FFFFFF"/>
                </a:solidFill>
              </a:defRPr>
            </a:lvl7pPr>
            <a:lvl8pPr lvl="7" algn="ctr" rtl="0">
              <a:spcBef>
                <a:spcPts val="0"/>
              </a:spcBef>
              <a:buClr>
                <a:srgbClr val="FFFFFF"/>
              </a:buClr>
              <a:buSzPct val="100000"/>
              <a:defRPr sz="4800">
                <a:solidFill>
                  <a:srgbClr val="FFFFFF"/>
                </a:solidFill>
              </a:defRPr>
            </a:lvl8pPr>
            <a:lvl9pPr lvl="8" algn="ctr" rtl="0">
              <a:spcBef>
                <a:spcPts val="0"/>
              </a:spcBef>
              <a:buClr>
                <a:srgbClr val="FFFFFF"/>
              </a:buClr>
              <a:buSzPct val="100000"/>
              <a:defRPr sz="4800">
                <a:solidFill>
                  <a:srgbClr val="FFFFFF"/>
                </a:solidFill>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Title yellow">
    <p:bg>
      <p:bgPr>
        <a:blipFill>
          <a:blip r:embed="rId2">
            <a:alphaModFix/>
          </a:blip>
          <a:stretch>
            <a:fillRect/>
          </a:stretch>
        </a:blipFill>
        <a:effectLst/>
      </p:bgPr>
    </p:bg>
    <p:spTree>
      <p:nvGrpSpPr>
        <p:cNvPr id="1" name="Shape 12"/>
        <p:cNvGrpSpPr/>
        <p:nvPr/>
      </p:nvGrpSpPr>
      <p:grpSpPr>
        <a:xfrm>
          <a:off x="0" y="0"/>
          <a:ext cx="0" cy="0"/>
          <a:chOff x="0" y="0"/>
          <a:chExt cx="0" cy="0"/>
        </a:xfrm>
      </p:grpSpPr>
      <p:sp>
        <p:nvSpPr>
          <p:cNvPr id="13" name="Shape 13"/>
          <p:cNvSpPr txBox="1">
            <a:spLocks noGrp="1"/>
          </p:cNvSpPr>
          <p:nvPr>
            <p:ph type="ctrTitle"/>
          </p:nvPr>
        </p:nvSpPr>
        <p:spPr>
          <a:xfrm>
            <a:off x="1295550" y="2655750"/>
            <a:ext cx="6552899" cy="1546500"/>
          </a:xfrm>
          <a:prstGeom prst="rect">
            <a:avLst/>
          </a:prstGeom>
        </p:spPr>
        <p:txBody>
          <a:bodyPr lIns="91425" tIns="91425" rIns="91425" bIns="91425" anchor="ctr" anchorCtr="0"/>
          <a:lstStyle>
            <a:lvl1pPr lvl="0" algn="ctr" rtl="0">
              <a:spcBef>
                <a:spcPts val="0"/>
              </a:spcBef>
              <a:buClr>
                <a:srgbClr val="FFFFFF"/>
              </a:buClr>
              <a:buSzPct val="100000"/>
              <a:defRPr sz="4800">
                <a:solidFill>
                  <a:srgbClr val="FFFFFF"/>
                </a:solidFill>
              </a:defRPr>
            </a:lvl1pPr>
            <a:lvl2pPr lvl="1" algn="ctr" rtl="0">
              <a:spcBef>
                <a:spcPts val="0"/>
              </a:spcBef>
              <a:buClr>
                <a:srgbClr val="FFFFFF"/>
              </a:buClr>
              <a:buSzPct val="100000"/>
              <a:defRPr sz="4800">
                <a:solidFill>
                  <a:srgbClr val="FFFFFF"/>
                </a:solidFill>
              </a:defRPr>
            </a:lvl2pPr>
            <a:lvl3pPr lvl="2" algn="ctr" rtl="0">
              <a:spcBef>
                <a:spcPts val="0"/>
              </a:spcBef>
              <a:buClr>
                <a:srgbClr val="FFFFFF"/>
              </a:buClr>
              <a:buSzPct val="100000"/>
              <a:defRPr sz="4800">
                <a:solidFill>
                  <a:srgbClr val="FFFFFF"/>
                </a:solidFill>
              </a:defRPr>
            </a:lvl3pPr>
            <a:lvl4pPr lvl="3" algn="ctr" rtl="0">
              <a:spcBef>
                <a:spcPts val="0"/>
              </a:spcBef>
              <a:buClr>
                <a:srgbClr val="FFFFFF"/>
              </a:buClr>
              <a:buSzPct val="100000"/>
              <a:defRPr sz="4800">
                <a:solidFill>
                  <a:srgbClr val="FFFFFF"/>
                </a:solidFill>
              </a:defRPr>
            </a:lvl4pPr>
            <a:lvl5pPr lvl="4" algn="ctr" rtl="0">
              <a:spcBef>
                <a:spcPts val="0"/>
              </a:spcBef>
              <a:buClr>
                <a:srgbClr val="FFFFFF"/>
              </a:buClr>
              <a:buSzPct val="100000"/>
              <a:defRPr sz="4800">
                <a:solidFill>
                  <a:srgbClr val="FFFFFF"/>
                </a:solidFill>
              </a:defRPr>
            </a:lvl5pPr>
            <a:lvl6pPr lvl="5" algn="ctr" rtl="0">
              <a:spcBef>
                <a:spcPts val="0"/>
              </a:spcBef>
              <a:buClr>
                <a:srgbClr val="FFFFFF"/>
              </a:buClr>
              <a:buSzPct val="100000"/>
              <a:defRPr sz="4800">
                <a:solidFill>
                  <a:srgbClr val="FFFFFF"/>
                </a:solidFill>
              </a:defRPr>
            </a:lvl6pPr>
            <a:lvl7pPr lvl="6" algn="ctr" rtl="0">
              <a:spcBef>
                <a:spcPts val="0"/>
              </a:spcBef>
              <a:buClr>
                <a:srgbClr val="FFFFFF"/>
              </a:buClr>
              <a:buSzPct val="100000"/>
              <a:defRPr sz="4800">
                <a:solidFill>
                  <a:srgbClr val="FFFFFF"/>
                </a:solidFill>
              </a:defRPr>
            </a:lvl7pPr>
            <a:lvl8pPr lvl="7" algn="ctr" rtl="0">
              <a:spcBef>
                <a:spcPts val="0"/>
              </a:spcBef>
              <a:buClr>
                <a:srgbClr val="FFFFFF"/>
              </a:buClr>
              <a:buSzPct val="100000"/>
              <a:defRPr sz="4800">
                <a:solidFill>
                  <a:srgbClr val="FFFFFF"/>
                </a:solidFill>
              </a:defRPr>
            </a:lvl8pPr>
            <a:lvl9pPr lvl="8" algn="ctr" rtl="0">
              <a:spcBef>
                <a:spcPts val="0"/>
              </a:spcBef>
              <a:buClr>
                <a:srgbClr val="FFFFFF"/>
              </a:buClr>
              <a:buSzPct val="100000"/>
              <a:defRPr sz="4800">
                <a:solidFill>
                  <a:srgbClr val="FFFFFF"/>
                </a:solidFill>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Subtitle red">
    <p:bg>
      <p:bgPr>
        <a:blipFill>
          <a:blip r:embed="rId2">
            <a:alphaModFix/>
          </a:blip>
          <a:stretch>
            <a:fillRect/>
          </a:stretch>
        </a:blipFill>
        <a:effectLst/>
      </p:bgPr>
    </p:bg>
    <p:spTree>
      <p:nvGrpSpPr>
        <p:cNvPr id="1" name="Shape 14"/>
        <p:cNvGrpSpPr/>
        <p:nvPr/>
      </p:nvGrpSpPr>
      <p:grpSpPr>
        <a:xfrm>
          <a:off x="0" y="0"/>
          <a:ext cx="0" cy="0"/>
          <a:chOff x="0" y="0"/>
          <a:chExt cx="0" cy="0"/>
        </a:xfrm>
      </p:grpSpPr>
      <p:sp>
        <p:nvSpPr>
          <p:cNvPr id="15" name="Shape 15"/>
          <p:cNvSpPr txBox="1">
            <a:spLocks noGrp="1"/>
          </p:cNvSpPr>
          <p:nvPr>
            <p:ph type="ctrTitle"/>
          </p:nvPr>
        </p:nvSpPr>
        <p:spPr>
          <a:xfrm>
            <a:off x="1557300" y="2187325"/>
            <a:ext cx="6029399" cy="1546500"/>
          </a:xfrm>
          <a:prstGeom prst="rect">
            <a:avLst/>
          </a:prstGeom>
        </p:spPr>
        <p:txBody>
          <a:bodyPr lIns="91425" tIns="91425" rIns="91425" bIns="91425" anchor="b" anchorCtr="0"/>
          <a:lstStyle>
            <a:lvl1pPr lvl="0" algn="ctr" rtl="0">
              <a:spcBef>
                <a:spcPts val="0"/>
              </a:spcBef>
              <a:buSzPct val="100000"/>
              <a:defRPr sz="3600"/>
            </a:lvl1pPr>
            <a:lvl2pPr lvl="1" algn="ctr" rtl="0">
              <a:spcBef>
                <a:spcPts val="0"/>
              </a:spcBef>
              <a:buSzPct val="100000"/>
              <a:defRPr sz="3600"/>
            </a:lvl2pPr>
            <a:lvl3pPr lvl="2" algn="ctr" rtl="0">
              <a:spcBef>
                <a:spcPts val="0"/>
              </a:spcBef>
              <a:buSzPct val="100000"/>
              <a:defRPr sz="3600"/>
            </a:lvl3pPr>
            <a:lvl4pPr lvl="3" algn="ctr" rtl="0">
              <a:spcBef>
                <a:spcPts val="0"/>
              </a:spcBef>
              <a:buSzPct val="100000"/>
              <a:defRPr sz="3600"/>
            </a:lvl4pPr>
            <a:lvl5pPr lvl="4" algn="ctr" rtl="0">
              <a:spcBef>
                <a:spcPts val="0"/>
              </a:spcBef>
              <a:buSzPct val="100000"/>
              <a:defRPr sz="3600"/>
            </a:lvl5pPr>
            <a:lvl6pPr lvl="5" algn="ctr" rtl="0">
              <a:spcBef>
                <a:spcPts val="0"/>
              </a:spcBef>
              <a:buSzPct val="100000"/>
              <a:defRPr sz="3600"/>
            </a:lvl6pPr>
            <a:lvl7pPr lvl="6" algn="ctr" rtl="0">
              <a:spcBef>
                <a:spcPts val="0"/>
              </a:spcBef>
              <a:buSzPct val="100000"/>
              <a:defRPr sz="3600"/>
            </a:lvl7pPr>
            <a:lvl8pPr lvl="7" algn="ctr" rtl="0">
              <a:spcBef>
                <a:spcPts val="0"/>
              </a:spcBef>
              <a:buSzPct val="100000"/>
              <a:defRPr sz="3600"/>
            </a:lvl8pPr>
            <a:lvl9pPr lvl="8" algn="ctr" rtl="0">
              <a:spcBef>
                <a:spcPts val="0"/>
              </a:spcBef>
              <a:buSzPct val="100000"/>
              <a:defRPr sz="3600"/>
            </a:lvl9pPr>
          </a:lstStyle>
          <a:p>
            <a:endParaRPr/>
          </a:p>
        </p:txBody>
      </p:sp>
      <p:sp>
        <p:nvSpPr>
          <p:cNvPr id="16" name="Shape 16"/>
          <p:cNvSpPr txBox="1">
            <a:spLocks noGrp="1"/>
          </p:cNvSpPr>
          <p:nvPr>
            <p:ph type="subTitle" idx="1"/>
          </p:nvPr>
        </p:nvSpPr>
        <p:spPr>
          <a:xfrm>
            <a:off x="1557300" y="3558146"/>
            <a:ext cx="6029399" cy="1046400"/>
          </a:xfrm>
          <a:prstGeom prst="rect">
            <a:avLst/>
          </a:prstGeom>
        </p:spPr>
        <p:txBody>
          <a:bodyPr lIns="91425" tIns="91425" rIns="91425" bIns="91425" anchor="t" anchorCtr="0"/>
          <a:lstStyle>
            <a:lvl1pPr lvl="0" algn="ctr" rtl="0">
              <a:spcBef>
                <a:spcPts val="0"/>
              </a:spcBef>
              <a:buClr>
                <a:srgbClr val="2C343B"/>
              </a:buClr>
              <a:buSzPct val="100000"/>
              <a:buNone/>
              <a:defRPr sz="2400"/>
            </a:lvl1pPr>
            <a:lvl2pPr lvl="1" algn="ctr" rtl="0">
              <a:spcBef>
                <a:spcPts val="0"/>
              </a:spcBef>
              <a:buClr>
                <a:srgbClr val="2C343B"/>
              </a:buClr>
              <a:buNone/>
              <a:defRPr/>
            </a:lvl2pPr>
            <a:lvl3pPr lvl="2" algn="ctr" rtl="0">
              <a:spcBef>
                <a:spcPts val="0"/>
              </a:spcBef>
              <a:buClr>
                <a:srgbClr val="2C343B"/>
              </a:buClr>
              <a:buNone/>
              <a:defRPr/>
            </a:lvl3pPr>
            <a:lvl4pPr lvl="3" algn="ctr" rtl="0">
              <a:spcBef>
                <a:spcPts val="0"/>
              </a:spcBef>
              <a:buClr>
                <a:srgbClr val="2C343B"/>
              </a:buClr>
              <a:buSzPct val="100000"/>
              <a:buNone/>
              <a:defRPr sz="2400"/>
            </a:lvl4pPr>
            <a:lvl5pPr lvl="4" algn="ctr" rtl="0">
              <a:spcBef>
                <a:spcPts val="0"/>
              </a:spcBef>
              <a:buClr>
                <a:srgbClr val="2C343B"/>
              </a:buClr>
              <a:buSzPct val="100000"/>
              <a:buNone/>
              <a:defRPr sz="2400"/>
            </a:lvl5pPr>
            <a:lvl6pPr lvl="5" algn="ctr" rtl="0">
              <a:spcBef>
                <a:spcPts val="0"/>
              </a:spcBef>
              <a:buClr>
                <a:srgbClr val="2C343B"/>
              </a:buClr>
              <a:buSzPct val="100000"/>
              <a:buNone/>
              <a:defRPr sz="2400"/>
            </a:lvl6pPr>
            <a:lvl7pPr lvl="6" algn="ctr" rtl="0">
              <a:spcBef>
                <a:spcPts val="0"/>
              </a:spcBef>
              <a:buClr>
                <a:srgbClr val="2C343B"/>
              </a:buClr>
              <a:buSzPct val="100000"/>
              <a:buNone/>
              <a:defRPr sz="2400"/>
            </a:lvl7pPr>
            <a:lvl8pPr lvl="7" algn="ctr" rtl="0">
              <a:spcBef>
                <a:spcPts val="0"/>
              </a:spcBef>
              <a:buClr>
                <a:srgbClr val="2C343B"/>
              </a:buClr>
              <a:buSzPct val="100000"/>
              <a:buNone/>
              <a:defRPr sz="2400"/>
            </a:lvl8pPr>
            <a:lvl9pPr lvl="8" algn="ctr" rtl="0">
              <a:spcBef>
                <a:spcPts val="0"/>
              </a:spcBef>
              <a:buClr>
                <a:srgbClr val="2C343B"/>
              </a:buClr>
              <a:buSzPct val="100000"/>
              <a:buNone/>
              <a:defRPr sz="2400"/>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Subtitle blue">
    <p:bg>
      <p:bgPr>
        <a:blipFill>
          <a:blip r:embed="rId2">
            <a:alphaModFix/>
          </a:blip>
          <a:stretch>
            <a:fillRect/>
          </a:stretch>
        </a:blipFill>
        <a:effectLst/>
      </p:bgPr>
    </p:bg>
    <p:spTree>
      <p:nvGrpSpPr>
        <p:cNvPr id="1" name="Shape 17"/>
        <p:cNvGrpSpPr/>
        <p:nvPr/>
      </p:nvGrpSpPr>
      <p:grpSpPr>
        <a:xfrm>
          <a:off x="0" y="0"/>
          <a:ext cx="0" cy="0"/>
          <a:chOff x="0" y="0"/>
          <a:chExt cx="0" cy="0"/>
        </a:xfrm>
      </p:grpSpPr>
      <p:sp>
        <p:nvSpPr>
          <p:cNvPr id="18" name="Shape 18"/>
          <p:cNvSpPr txBox="1">
            <a:spLocks noGrp="1"/>
          </p:cNvSpPr>
          <p:nvPr>
            <p:ph type="ctrTitle"/>
          </p:nvPr>
        </p:nvSpPr>
        <p:spPr>
          <a:xfrm>
            <a:off x="1557300" y="2187325"/>
            <a:ext cx="6029399" cy="1546500"/>
          </a:xfrm>
          <a:prstGeom prst="rect">
            <a:avLst/>
          </a:prstGeom>
        </p:spPr>
        <p:txBody>
          <a:bodyPr lIns="91425" tIns="91425" rIns="91425" bIns="91425" anchor="b" anchorCtr="0"/>
          <a:lstStyle>
            <a:lvl1pPr lvl="0" algn="ctr" rtl="0">
              <a:spcBef>
                <a:spcPts val="0"/>
              </a:spcBef>
              <a:buSzPct val="100000"/>
              <a:defRPr sz="3600"/>
            </a:lvl1pPr>
            <a:lvl2pPr lvl="1" algn="ctr" rtl="0">
              <a:spcBef>
                <a:spcPts val="0"/>
              </a:spcBef>
              <a:buSzPct val="100000"/>
              <a:defRPr sz="3600"/>
            </a:lvl2pPr>
            <a:lvl3pPr lvl="2" algn="ctr" rtl="0">
              <a:spcBef>
                <a:spcPts val="0"/>
              </a:spcBef>
              <a:buSzPct val="100000"/>
              <a:defRPr sz="3600"/>
            </a:lvl3pPr>
            <a:lvl4pPr lvl="3" algn="ctr" rtl="0">
              <a:spcBef>
                <a:spcPts val="0"/>
              </a:spcBef>
              <a:buSzPct val="100000"/>
              <a:defRPr sz="3600"/>
            </a:lvl4pPr>
            <a:lvl5pPr lvl="4" algn="ctr" rtl="0">
              <a:spcBef>
                <a:spcPts val="0"/>
              </a:spcBef>
              <a:buSzPct val="100000"/>
              <a:defRPr sz="3600"/>
            </a:lvl5pPr>
            <a:lvl6pPr lvl="5" algn="ctr" rtl="0">
              <a:spcBef>
                <a:spcPts val="0"/>
              </a:spcBef>
              <a:buSzPct val="100000"/>
              <a:defRPr sz="3600"/>
            </a:lvl6pPr>
            <a:lvl7pPr lvl="6" algn="ctr" rtl="0">
              <a:spcBef>
                <a:spcPts val="0"/>
              </a:spcBef>
              <a:buSzPct val="100000"/>
              <a:defRPr sz="3600"/>
            </a:lvl7pPr>
            <a:lvl8pPr lvl="7" algn="ctr" rtl="0">
              <a:spcBef>
                <a:spcPts val="0"/>
              </a:spcBef>
              <a:buSzPct val="100000"/>
              <a:defRPr sz="3600"/>
            </a:lvl8pPr>
            <a:lvl9pPr lvl="8" algn="ctr" rtl="0">
              <a:spcBef>
                <a:spcPts val="0"/>
              </a:spcBef>
              <a:buSzPct val="100000"/>
              <a:defRPr sz="3600"/>
            </a:lvl9pPr>
          </a:lstStyle>
          <a:p>
            <a:endParaRPr/>
          </a:p>
        </p:txBody>
      </p:sp>
      <p:sp>
        <p:nvSpPr>
          <p:cNvPr id="19" name="Shape 19"/>
          <p:cNvSpPr txBox="1">
            <a:spLocks noGrp="1"/>
          </p:cNvSpPr>
          <p:nvPr>
            <p:ph type="subTitle" idx="1"/>
          </p:nvPr>
        </p:nvSpPr>
        <p:spPr>
          <a:xfrm>
            <a:off x="1557300" y="3558146"/>
            <a:ext cx="6029399" cy="1046400"/>
          </a:xfrm>
          <a:prstGeom prst="rect">
            <a:avLst/>
          </a:prstGeom>
        </p:spPr>
        <p:txBody>
          <a:bodyPr lIns="91425" tIns="91425" rIns="91425" bIns="91425" anchor="t" anchorCtr="0"/>
          <a:lstStyle>
            <a:lvl1pPr lvl="0" algn="ctr" rtl="0">
              <a:spcBef>
                <a:spcPts val="0"/>
              </a:spcBef>
              <a:buClr>
                <a:srgbClr val="2C343B"/>
              </a:buClr>
              <a:buSzPct val="100000"/>
              <a:buNone/>
              <a:defRPr sz="2400"/>
            </a:lvl1pPr>
            <a:lvl2pPr lvl="1" algn="ctr" rtl="0">
              <a:spcBef>
                <a:spcPts val="0"/>
              </a:spcBef>
              <a:buClr>
                <a:srgbClr val="2C343B"/>
              </a:buClr>
              <a:buNone/>
              <a:defRPr/>
            </a:lvl2pPr>
            <a:lvl3pPr lvl="2" algn="ctr" rtl="0">
              <a:spcBef>
                <a:spcPts val="0"/>
              </a:spcBef>
              <a:buClr>
                <a:srgbClr val="2C343B"/>
              </a:buClr>
              <a:buNone/>
              <a:defRPr/>
            </a:lvl3pPr>
            <a:lvl4pPr lvl="3" algn="ctr" rtl="0">
              <a:spcBef>
                <a:spcPts val="0"/>
              </a:spcBef>
              <a:buClr>
                <a:srgbClr val="2C343B"/>
              </a:buClr>
              <a:buSzPct val="100000"/>
              <a:buNone/>
              <a:defRPr sz="2400"/>
            </a:lvl4pPr>
            <a:lvl5pPr lvl="4" algn="ctr" rtl="0">
              <a:spcBef>
                <a:spcPts val="0"/>
              </a:spcBef>
              <a:buClr>
                <a:srgbClr val="2C343B"/>
              </a:buClr>
              <a:buSzPct val="100000"/>
              <a:buNone/>
              <a:defRPr sz="2400"/>
            </a:lvl5pPr>
            <a:lvl6pPr lvl="5" algn="ctr" rtl="0">
              <a:spcBef>
                <a:spcPts val="0"/>
              </a:spcBef>
              <a:buClr>
                <a:srgbClr val="2C343B"/>
              </a:buClr>
              <a:buSzPct val="100000"/>
              <a:buNone/>
              <a:defRPr sz="2400"/>
            </a:lvl6pPr>
            <a:lvl7pPr lvl="6" algn="ctr" rtl="0">
              <a:spcBef>
                <a:spcPts val="0"/>
              </a:spcBef>
              <a:buClr>
                <a:srgbClr val="2C343B"/>
              </a:buClr>
              <a:buSzPct val="100000"/>
              <a:buNone/>
              <a:defRPr sz="2400"/>
            </a:lvl7pPr>
            <a:lvl8pPr lvl="7" algn="ctr" rtl="0">
              <a:spcBef>
                <a:spcPts val="0"/>
              </a:spcBef>
              <a:buClr>
                <a:srgbClr val="2C343B"/>
              </a:buClr>
              <a:buSzPct val="100000"/>
              <a:buNone/>
              <a:defRPr sz="2400"/>
            </a:lvl8pPr>
            <a:lvl9pPr lvl="8" algn="ctr" rtl="0">
              <a:spcBef>
                <a:spcPts val="0"/>
              </a:spcBef>
              <a:buClr>
                <a:srgbClr val="2C343B"/>
              </a:buClr>
              <a:buSzPct val="100000"/>
              <a:buNone/>
              <a:defRPr sz="2400"/>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Subtitle yellow">
    <p:bg>
      <p:bgPr>
        <a:blipFill>
          <a:blip r:embed="rId2">
            <a:alphaModFix/>
          </a:blip>
          <a:stretch>
            <a:fillRect/>
          </a:stretch>
        </a:blipFill>
        <a:effectLst/>
      </p:bgPr>
    </p:bg>
    <p:spTree>
      <p:nvGrpSpPr>
        <p:cNvPr id="1" name="Shape 20"/>
        <p:cNvGrpSpPr/>
        <p:nvPr/>
      </p:nvGrpSpPr>
      <p:grpSpPr>
        <a:xfrm>
          <a:off x="0" y="0"/>
          <a:ext cx="0" cy="0"/>
          <a:chOff x="0" y="0"/>
          <a:chExt cx="0" cy="0"/>
        </a:xfrm>
      </p:grpSpPr>
      <p:sp>
        <p:nvSpPr>
          <p:cNvPr id="21" name="Shape 21"/>
          <p:cNvSpPr txBox="1">
            <a:spLocks noGrp="1"/>
          </p:cNvSpPr>
          <p:nvPr>
            <p:ph type="ctrTitle"/>
          </p:nvPr>
        </p:nvSpPr>
        <p:spPr>
          <a:xfrm>
            <a:off x="1557300" y="2187325"/>
            <a:ext cx="6029399" cy="1546500"/>
          </a:xfrm>
          <a:prstGeom prst="rect">
            <a:avLst/>
          </a:prstGeom>
        </p:spPr>
        <p:txBody>
          <a:bodyPr lIns="91425" tIns="91425" rIns="91425" bIns="91425" anchor="b" anchorCtr="0"/>
          <a:lstStyle>
            <a:lvl1pPr lvl="0" algn="ctr" rtl="0">
              <a:spcBef>
                <a:spcPts val="0"/>
              </a:spcBef>
              <a:buSzPct val="100000"/>
              <a:defRPr sz="3600"/>
            </a:lvl1pPr>
            <a:lvl2pPr lvl="1" algn="ctr" rtl="0">
              <a:spcBef>
                <a:spcPts val="0"/>
              </a:spcBef>
              <a:buSzPct val="100000"/>
              <a:defRPr sz="3600"/>
            </a:lvl2pPr>
            <a:lvl3pPr lvl="2" algn="ctr" rtl="0">
              <a:spcBef>
                <a:spcPts val="0"/>
              </a:spcBef>
              <a:buSzPct val="100000"/>
              <a:defRPr sz="3600"/>
            </a:lvl3pPr>
            <a:lvl4pPr lvl="3" algn="ctr" rtl="0">
              <a:spcBef>
                <a:spcPts val="0"/>
              </a:spcBef>
              <a:buSzPct val="100000"/>
              <a:defRPr sz="3600"/>
            </a:lvl4pPr>
            <a:lvl5pPr lvl="4" algn="ctr" rtl="0">
              <a:spcBef>
                <a:spcPts val="0"/>
              </a:spcBef>
              <a:buSzPct val="100000"/>
              <a:defRPr sz="3600"/>
            </a:lvl5pPr>
            <a:lvl6pPr lvl="5" algn="ctr" rtl="0">
              <a:spcBef>
                <a:spcPts val="0"/>
              </a:spcBef>
              <a:buSzPct val="100000"/>
              <a:defRPr sz="3600"/>
            </a:lvl6pPr>
            <a:lvl7pPr lvl="6" algn="ctr" rtl="0">
              <a:spcBef>
                <a:spcPts val="0"/>
              </a:spcBef>
              <a:buSzPct val="100000"/>
              <a:defRPr sz="3600"/>
            </a:lvl7pPr>
            <a:lvl8pPr lvl="7" algn="ctr" rtl="0">
              <a:spcBef>
                <a:spcPts val="0"/>
              </a:spcBef>
              <a:buSzPct val="100000"/>
              <a:defRPr sz="3600"/>
            </a:lvl8pPr>
            <a:lvl9pPr lvl="8" algn="ctr" rtl="0">
              <a:spcBef>
                <a:spcPts val="0"/>
              </a:spcBef>
              <a:buSzPct val="100000"/>
              <a:defRPr sz="3600"/>
            </a:lvl9pPr>
          </a:lstStyle>
          <a:p>
            <a:endParaRPr/>
          </a:p>
        </p:txBody>
      </p:sp>
      <p:sp>
        <p:nvSpPr>
          <p:cNvPr id="22" name="Shape 22"/>
          <p:cNvSpPr txBox="1">
            <a:spLocks noGrp="1"/>
          </p:cNvSpPr>
          <p:nvPr>
            <p:ph type="subTitle" idx="1"/>
          </p:nvPr>
        </p:nvSpPr>
        <p:spPr>
          <a:xfrm>
            <a:off x="1557300" y="3558146"/>
            <a:ext cx="6029399" cy="1046400"/>
          </a:xfrm>
          <a:prstGeom prst="rect">
            <a:avLst/>
          </a:prstGeom>
        </p:spPr>
        <p:txBody>
          <a:bodyPr lIns="91425" tIns="91425" rIns="91425" bIns="91425" anchor="t" anchorCtr="0"/>
          <a:lstStyle>
            <a:lvl1pPr lvl="0" algn="ctr" rtl="0">
              <a:spcBef>
                <a:spcPts val="0"/>
              </a:spcBef>
              <a:buClr>
                <a:srgbClr val="2C343B"/>
              </a:buClr>
              <a:buSzPct val="100000"/>
              <a:buNone/>
              <a:defRPr sz="2400"/>
            </a:lvl1pPr>
            <a:lvl2pPr lvl="1" algn="ctr" rtl="0">
              <a:spcBef>
                <a:spcPts val="0"/>
              </a:spcBef>
              <a:buClr>
                <a:srgbClr val="2C343B"/>
              </a:buClr>
              <a:buNone/>
              <a:defRPr/>
            </a:lvl2pPr>
            <a:lvl3pPr lvl="2" algn="ctr" rtl="0">
              <a:spcBef>
                <a:spcPts val="0"/>
              </a:spcBef>
              <a:buClr>
                <a:srgbClr val="2C343B"/>
              </a:buClr>
              <a:buNone/>
              <a:defRPr/>
            </a:lvl3pPr>
            <a:lvl4pPr lvl="3" algn="ctr" rtl="0">
              <a:spcBef>
                <a:spcPts val="0"/>
              </a:spcBef>
              <a:buClr>
                <a:srgbClr val="2C343B"/>
              </a:buClr>
              <a:buSzPct val="100000"/>
              <a:buNone/>
              <a:defRPr sz="2400"/>
            </a:lvl4pPr>
            <a:lvl5pPr lvl="4" algn="ctr" rtl="0">
              <a:spcBef>
                <a:spcPts val="0"/>
              </a:spcBef>
              <a:buClr>
                <a:srgbClr val="2C343B"/>
              </a:buClr>
              <a:buSzPct val="100000"/>
              <a:buNone/>
              <a:defRPr sz="2400"/>
            </a:lvl5pPr>
            <a:lvl6pPr lvl="5" algn="ctr" rtl="0">
              <a:spcBef>
                <a:spcPts val="0"/>
              </a:spcBef>
              <a:buClr>
                <a:srgbClr val="2C343B"/>
              </a:buClr>
              <a:buSzPct val="100000"/>
              <a:buNone/>
              <a:defRPr sz="2400"/>
            </a:lvl6pPr>
            <a:lvl7pPr lvl="6" algn="ctr" rtl="0">
              <a:spcBef>
                <a:spcPts val="0"/>
              </a:spcBef>
              <a:buClr>
                <a:srgbClr val="2C343B"/>
              </a:buClr>
              <a:buSzPct val="100000"/>
              <a:buNone/>
              <a:defRPr sz="2400"/>
            </a:lvl7pPr>
            <a:lvl8pPr lvl="7" algn="ctr" rtl="0">
              <a:spcBef>
                <a:spcPts val="0"/>
              </a:spcBef>
              <a:buClr>
                <a:srgbClr val="2C343B"/>
              </a:buClr>
              <a:buSzPct val="100000"/>
              <a:buNone/>
              <a:defRPr sz="2400"/>
            </a:lvl8pPr>
            <a:lvl9pPr lvl="8" algn="ctr" rtl="0">
              <a:spcBef>
                <a:spcPts val="0"/>
              </a:spcBef>
              <a:buClr>
                <a:srgbClr val="2C343B"/>
              </a:buClr>
              <a:buSzPct val="100000"/>
              <a:buNone/>
              <a:defRPr sz="2400"/>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Quote yellow">
    <p:bg>
      <p:bgPr>
        <a:blipFill>
          <a:blip r:embed="rId2">
            <a:alphaModFix/>
          </a:blip>
          <a:stretch>
            <a:fillRect/>
          </a:stretch>
        </a:blipFill>
        <a:effectLst/>
      </p:bgPr>
    </p:bg>
    <p:spTree>
      <p:nvGrpSpPr>
        <p:cNvPr id="1" name="Shape 23"/>
        <p:cNvGrpSpPr/>
        <p:nvPr/>
      </p:nvGrpSpPr>
      <p:grpSpPr>
        <a:xfrm>
          <a:off x="0" y="0"/>
          <a:ext cx="0" cy="0"/>
          <a:chOff x="0" y="0"/>
          <a:chExt cx="0" cy="0"/>
        </a:xfrm>
      </p:grpSpPr>
      <p:sp>
        <p:nvSpPr>
          <p:cNvPr id="24" name="Shape 24"/>
          <p:cNvSpPr txBox="1">
            <a:spLocks noGrp="1"/>
          </p:cNvSpPr>
          <p:nvPr>
            <p:ph type="body" idx="1"/>
          </p:nvPr>
        </p:nvSpPr>
        <p:spPr>
          <a:xfrm>
            <a:off x="1104300" y="3034800"/>
            <a:ext cx="6935400" cy="1093199"/>
          </a:xfrm>
          <a:prstGeom prst="rect">
            <a:avLst/>
          </a:prstGeom>
        </p:spPr>
        <p:txBody>
          <a:bodyPr lIns="91425" tIns="91425" rIns="91425" bIns="91425" anchor="ctr" anchorCtr="0"/>
          <a:lstStyle>
            <a:lvl1pPr lvl="0" algn="ctr" rtl="0">
              <a:spcBef>
                <a:spcPts val="0"/>
              </a:spcBef>
              <a:buSzPct val="100000"/>
              <a:defRPr sz="2400" i="1"/>
            </a:lvl1pPr>
            <a:lvl2pPr lvl="1" algn="ctr" rtl="0">
              <a:spcBef>
                <a:spcPts val="0"/>
              </a:spcBef>
              <a:defRPr i="1"/>
            </a:lvl2pPr>
            <a:lvl3pPr lvl="2" algn="ctr" rtl="0">
              <a:spcBef>
                <a:spcPts val="0"/>
              </a:spcBef>
              <a:defRPr i="1"/>
            </a:lvl3pPr>
            <a:lvl4pPr lvl="3" algn="ctr" rtl="0">
              <a:spcBef>
                <a:spcPts val="0"/>
              </a:spcBef>
              <a:buSzPct val="100000"/>
              <a:defRPr sz="2400" i="1"/>
            </a:lvl4pPr>
            <a:lvl5pPr lvl="4" algn="ctr" rtl="0">
              <a:spcBef>
                <a:spcPts val="0"/>
              </a:spcBef>
              <a:buSzPct val="100000"/>
              <a:defRPr sz="2400" i="1"/>
            </a:lvl5pPr>
            <a:lvl6pPr lvl="5" algn="ctr" rtl="0">
              <a:spcBef>
                <a:spcPts val="0"/>
              </a:spcBef>
              <a:buSzPct val="100000"/>
              <a:defRPr sz="2400" i="1"/>
            </a:lvl6pPr>
            <a:lvl7pPr lvl="6" algn="ctr" rtl="0">
              <a:spcBef>
                <a:spcPts val="0"/>
              </a:spcBef>
              <a:buSzPct val="100000"/>
              <a:defRPr sz="2400" i="1"/>
            </a:lvl7pPr>
            <a:lvl8pPr lvl="7" algn="ctr" rtl="0">
              <a:spcBef>
                <a:spcPts val="0"/>
              </a:spcBef>
              <a:buSzPct val="100000"/>
              <a:defRPr sz="2400" i="1"/>
            </a:lvl8pPr>
            <a:lvl9pPr lvl="8" algn="ctr">
              <a:spcBef>
                <a:spcPts val="0"/>
              </a:spcBef>
              <a:buSzPct val="100000"/>
              <a:defRPr sz="2400" i="1"/>
            </a:lvl9pPr>
          </a:lstStyle>
          <a:p>
            <a:endParaRPr/>
          </a:p>
        </p:txBody>
      </p:sp>
      <p:sp>
        <p:nvSpPr>
          <p:cNvPr id="25" name="Shape 25"/>
          <p:cNvSpPr txBox="1"/>
          <p:nvPr/>
        </p:nvSpPr>
        <p:spPr>
          <a:xfrm>
            <a:off x="3593400" y="1711768"/>
            <a:ext cx="1957200" cy="871499"/>
          </a:xfrm>
          <a:prstGeom prst="rect">
            <a:avLst/>
          </a:prstGeom>
          <a:noFill/>
          <a:ln>
            <a:noFill/>
          </a:ln>
        </p:spPr>
        <p:txBody>
          <a:bodyPr lIns="91425" tIns="91425" rIns="91425" bIns="91425" anchor="t" anchorCtr="0">
            <a:noAutofit/>
          </a:bodyPr>
          <a:lstStyle/>
          <a:p>
            <a:pPr lvl="0" algn="ctr">
              <a:spcBef>
                <a:spcPts val="0"/>
              </a:spcBef>
              <a:buNone/>
            </a:pPr>
            <a:r>
              <a:rPr lang="en" sz="9600">
                <a:solidFill>
                  <a:srgbClr val="FE344D"/>
                </a:solidFill>
                <a:latin typeface="Permanent Marker"/>
                <a:ea typeface="Permanent Marker"/>
                <a:cs typeface="Permanent Marker"/>
                <a:sym typeface="Permanent Marker"/>
              </a:rPr>
              <a:t>“</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Quote red">
    <p:bg>
      <p:bgPr>
        <a:blipFill>
          <a:blip r:embed="rId2">
            <a:alphaModFix/>
          </a:blip>
          <a:stretch>
            <a:fillRect/>
          </a:stretch>
        </a:blipFill>
        <a:effectLst/>
      </p:bgPr>
    </p:bg>
    <p:spTree>
      <p:nvGrpSpPr>
        <p:cNvPr id="1" name="Shape 26"/>
        <p:cNvGrpSpPr/>
        <p:nvPr/>
      </p:nvGrpSpPr>
      <p:grpSpPr>
        <a:xfrm>
          <a:off x="0" y="0"/>
          <a:ext cx="0" cy="0"/>
          <a:chOff x="0" y="0"/>
          <a:chExt cx="0" cy="0"/>
        </a:xfrm>
      </p:grpSpPr>
      <p:sp>
        <p:nvSpPr>
          <p:cNvPr id="27" name="Shape 27"/>
          <p:cNvSpPr txBox="1">
            <a:spLocks noGrp="1"/>
          </p:cNvSpPr>
          <p:nvPr>
            <p:ph type="body" idx="1"/>
          </p:nvPr>
        </p:nvSpPr>
        <p:spPr>
          <a:xfrm>
            <a:off x="1104300" y="3034800"/>
            <a:ext cx="6935400" cy="1093199"/>
          </a:xfrm>
          <a:prstGeom prst="rect">
            <a:avLst/>
          </a:prstGeom>
        </p:spPr>
        <p:txBody>
          <a:bodyPr lIns="91425" tIns="91425" rIns="91425" bIns="91425" anchor="ctr" anchorCtr="0"/>
          <a:lstStyle>
            <a:lvl1pPr lvl="0" algn="ctr" rtl="0">
              <a:spcBef>
                <a:spcPts val="0"/>
              </a:spcBef>
              <a:buSzPct val="100000"/>
              <a:defRPr sz="2400" i="1"/>
            </a:lvl1pPr>
            <a:lvl2pPr lvl="1" algn="ctr" rtl="0">
              <a:spcBef>
                <a:spcPts val="0"/>
              </a:spcBef>
              <a:defRPr i="1"/>
            </a:lvl2pPr>
            <a:lvl3pPr lvl="2" algn="ctr" rtl="0">
              <a:spcBef>
                <a:spcPts val="0"/>
              </a:spcBef>
              <a:defRPr i="1"/>
            </a:lvl3pPr>
            <a:lvl4pPr lvl="3" algn="ctr" rtl="0">
              <a:spcBef>
                <a:spcPts val="0"/>
              </a:spcBef>
              <a:buSzPct val="100000"/>
              <a:defRPr sz="2400" i="1"/>
            </a:lvl4pPr>
            <a:lvl5pPr lvl="4" algn="ctr" rtl="0">
              <a:spcBef>
                <a:spcPts val="0"/>
              </a:spcBef>
              <a:buSzPct val="100000"/>
              <a:defRPr sz="2400" i="1"/>
            </a:lvl5pPr>
            <a:lvl6pPr lvl="5" algn="ctr" rtl="0">
              <a:spcBef>
                <a:spcPts val="0"/>
              </a:spcBef>
              <a:buSzPct val="100000"/>
              <a:defRPr sz="2400" i="1"/>
            </a:lvl6pPr>
            <a:lvl7pPr lvl="6" algn="ctr" rtl="0">
              <a:spcBef>
                <a:spcPts val="0"/>
              </a:spcBef>
              <a:buSzPct val="100000"/>
              <a:defRPr sz="2400" i="1"/>
            </a:lvl7pPr>
            <a:lvl8pPr lvl="7" algn="ctr" rtl="0">
              <a:spcBef>
                <a:spcPts val="0"/>
              </a:spcBef>
              <a:buSzPct val="100000"/>
              <a:defRPr sz="2400" i="1"/>
            </a:lvl8pPr>
            <a:lvl9pPr lvl="8" algn="ctr" rtl="0">
              <a:spcBef>
                <a:spcPts val="0"/>
              </a:spcBef>
              <a:buSzPct val="100000"/>
              <a:defRPr sz="2400" i="1"/>
            </a:lvl9pPr>
          </a:lstStyle>
          <a:p>
            <a:endParaRPr/>
          </a:p>
        </p:txBody>
      </p:sp>
      <p:sp>
        <p:nvSpPr>
          <p:cNvPr id="28" name="Shape 28"/>
          <p:cNvSpPr txBox="1"/>
          <p:nvPr/>
        </p:nvSpPr>
        <p:spPr>
          <a:xfrm>
            <a:off x="3593400" y="1322830"/>
            <a:ext cx="1957200" cy="871499"/>
          </a:xfrm>
          <a:prstGeom prst="rect">
            <a:avLst/>
          </a:prstGeom>
          <a:noFill/>
          <a:ln>
            <a:noFill/>
          </a:ln>
        </p:spPr>
        <p:txBody>
          <a:bodyPr lIns="91425" tIns="91425" rIns="91425" bIns="91425" anchor="t" anchorCtr="0">
            <a:noAutofit/>
          </a:bodyPr>
          <a:lstStyle/>
          <a:p>
            <a:pPr lvl="0" algn="ctr" rtl="0">
              <a:spcBef>
                <a:spcPts val="0"/>
              </a:spcBef>
              <a:buNone/>
            </a:pPr>
            <a:r>
              <a:rPr lang="en" sz="9600">
                <a:solidFill>
                  <a:srgbClr val="0198AD"/>
                </a:solidFill>
                <a:latin typeface="Permanent Marker"/>
                <a:ea typeface="Permanent Marker"/>
                <a:cs typeface="Permanent Marker"/>
                <a:sym typeface="Permanent Marker"/>
              </a:rPr>
              <a:t>“</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Quote blue">
    <p:bg>
      <p:bgPr>
        <a:blipFill>
          <a:blip r:embed="rId2">
            <a:alphaModFix/>
          </a:blip>
          <a:stretch>
            <a:fillRect/>
          </a:stretch>
        </a:blipFill>
        <a:effectLst/>
      </p:bgPr>
    </p:bg>
    <p:spTree>
      <p:nvGrpSpPr>
        <p:cNvPr id="1" name="Shape 29"/>
        <p:cNvGrpSpPr/>
        <p:nvPr/>
      </p:nvGrpSpPr>
      <p:grpSpPr>
        <a:xfrm>
          <a:off x="0" y="0"/>
          <a:ext cx="0" cy="0"/>
          <a:chOff x="0" y="0"/>
          <a:chExt cx="0" cy="0"/>
        </a:xfrm>
      </p:grpSpPr>
      <p:sp>
        <p:nvSpPr>
          <p:cNvPr id="30" name="Shape 30"/>
          <p:cNvSpPr txBox="1">
            <a:spLocks noGrp="1"/>
          </p:cNvSpPr>
          <p:nvPr>
            <p:ph type="body" idx="1"/>
          </p:nvPr>
        </p:nvSpPr>
        <p:spPr>
          <a:xfrm>
            <a:off x="1104300" y="3034800"/>
            <a:ext cx="6935400" cy="1093199"/>
          </a:xfrm>
          <a:prstGeom prst="rect">
            <a:avLst/>
          </a:prstGeom>
        </p:spPr>
        <p:txBody>
          <a:bodyPr lIns="91425" tIns="91425" rIns="91425" bIns="91425" anchor="ctr" anchorCtr="0"/>
          <a:lstStyle>
            <a:lvl1pPr lvl="0" algn="ctr" rtl="0">
              <a:spcBef>
                <a:spcPts val="0"/>
              </a:spcBef>
              <a:buSzPct val="100000"/>
              <a:defRPr sz="2400" i="1"/>
            </a:lvl1pPr>
            <a:lvl2pPr lvl="1" algn="ctr" rtl="0">
              <a:spcBef>
                <a:spcPts val="0"/>
              </a:spcBef>
              <a:defRPr i="1"/>
            </a:lvl2pPr>
            <a:lvl3pPr lvl="2" algn="ctr" rtl="0">
              <a:spcBef>
                <a:spcPts val="0"/>
              </a:spcBef>
              <a:defRPr i="1"/>
            </a:lvl3pPr>
            <a:lvl4pPr lvl="3" algn="ctr" rtl="0">
              <a:spcBef>
                <a:spcPts val="0"/>
              </a:spcBef>
              <a:buSzPct val="100000"/>
              <a:defRPr sz="2400" i="1"/>
            </a:lvl4pPr>
            <a:lvl5pPr lvl="4" algn="ctr" rtl="0">
              <a:spcBef>
                <a:spcPts val="0"/>
              </a:spcBef>
              <a:buSzPct val="100000"/>
              <a:defRPr sz="2400" i="1"/>
            </a:lvl5pPr>
            <a:lvl6pPr lvl="5" algn="ctr" rtl="0">
              <a:spcBef>
                <a:spcPts val="0"/>
              </a:spcBef>
              <a:buSzPct val="100000"/>
              <a:defRPr sz="2400" i="1"/>
            </a:lvl6pPr>
            <a:lvl7pPr lvl="6" algn="ctr" rtl="0">
              <a:spcBef>
                <a:spcPts val="0"/>
              </a:spcBef>
              <a:buSzPct val="100000"/>
              <a:defRPr sz="2400" i="1"/>
            </a:lvl7pPr>
            <a:lvl8pPr lvl="7" algn="ctr" rtl="0">
              <a:spcBef>
                <a:spcPts val="0"/>
              </a:spcBef>
              <a:buSzPct val="100000"/>
              <a:defRPr sz="2400" i="1"/>
            </a:lvl8pPr>
            <a:lvl9pPr lvl="8" algn="ctr" rtl="0">
              <a:spcBef>
                <a:spcPts val="0"/>
              </a:spcBef>
              <a:buSzPct val="100000"/>
              <a:defRPr sz="2400" i="1"/>
            </a:lvl9pPr>
          </a:lstStyle>
          <a:p>
            <a:endParaRPr/>
          </a:p>
        </p:txBody>
      </p:sp>
      <p:sp>
        <p:nvSpPr>
          <p:cNvPr id="31" name="Shape 31"/>
          <p:cNvSpPr txBox="1"/>
          <p:nvPr/>
        </p:nvSpPr>
        <p:spPr>
          <a:xfrm>
            <a:off x="3593400" y="1711768"/>
            <a:ext cx="1957200" cy="871499"/>
          </a:xfrm>
          <a:prstGeom prst="rect">
            <a:avLst/>
          </a:prstGeom>
          <a:noFill/>
          <a:ln>
            <a:noFill/>
          </a:ln>
        </p:spPr>
        <p:txBody>
          <a:bodyPr lIns="91425" tIns="91425" rIns="91425" bIns="91425" anchor="t" anchorCtr="0">
            <a:noAutofit/>
          </a:bodyPr>
          <a:lstStyle/>
          <a:p>
            <a:pPr lvl="0" algn="ctr" rtl="0">
              <a:spcBef>
                <a:spcPts val="0"/>
              </a:spcBef>
              <a:buNone/>
            </a:pPr>
            <a:r>
              <a:rPr lang="en" sz="9600">
                <a:solidFill>
                  <a:srgbClr val="F5A500"/>
                </a:solidFill>
                <a:latin typeface="Permanent Marker"/>
                <a:ea typeface="Permanent Marker"/>
                <a:cs typeface="Permanent Marker"/>
                <a:sym typeface="Permanent Marker"/>
              </a:rPr>
              <a:t>“</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6">
            <a:alphaModFix/>
          </a:blip>
          <a:stretch>
            <a:fillRect/>
          </a:stretch>
        </a:blip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457200" y="-30162"/>
            <a:ext cx="8229600" cy="1143000"/>
          </a:xfrm>
          <a:prstGeom prst="rect">
            <a:avLst/>
          </a:prstGeom>
          <a:noFill/>
          <a:ln>
            <a:noFill/>
          </a:ln>
        </p:spPr>
        <p:txBody>
          <a:bodyPr lIns="91425" tIns="91425" rIns="91425" bIns="91425" anchor="ctr" anchorCtr="0"/>
          <a:lstStyle>
            <a:lvl1pPr lvl="0" algn="ctr">
              <a:spcBef>
                <a:spcPts val="0"/>
              </a:spcBef>
              <a:buClr>
                <a:srgbClr val="2C343B"/>
              </a:buClr>
              <a:buSzPct val="100000"/>
              <a:buFont typeface="Permanent Marker"/>
              <a:buNone/>
              <a:defRPr sz="2400">
                <a:solidFill>
                  <a:srgbClr val="2C343B"/>
                </a:solidFill>
                <a:latin typeface="Permanent Marker"/>
                <a:ea typeface="Permanent Marker"/>
                <a:cs typeface="Permanent Marker"/>
                <a:sym typeface="Permanent Marker"/>
              </a:defRPr>
            </a:lvl1pPr>
            <a:lvl2pPr lvl="1" algn="ctr">
              <a:spcBef>
                <a:spcPts val="0"/>
              </a:spcBef>
              <a:buClr>
                <a:srgbClr val="2C343B"/>
              </a:buClr>
              <a:buSzPct val="100000"/>
              <a:buFont typeface="Permanent Marker"/>
              <a:buNone/>
              <a:defRPr sz="2400">
                <a:solidFill>
                  <a:srgbClr val="2C343B"/>
                </a:solidFill>
                <a:latin typeface="Permanent Marker"/>
                <a:ea typeface="Permanent Marker"/>
                <a:cs typeface="Permanent Marker"/>
                <a:sym typeface="Permanent Marker"/>
              </a:defRPr>
            </a:lvl2pPr>
            <a:lvl3pPr lvl="2" algn="ctr">
              <a:spcBef>
                <a:spcPts val="0"/>
              </a:spcBef>
              <a:buClr>
                <a:srgbClr val="2C343B"/>
              </a:buClr>
              <a:buSzPct val="100000"/>
              <a:buFont typeface="Permanent Marker"/>
              <a:buNone/>
              <a:defRPr sz="2400">
                <a:solidFill>
                  <a:srgbClr val="2C343B"/>
                </a:solidFill>
                <a:latin typeface="Permanent Marker"/>
                <a:ea typeface="Permanent Marker"/>
                <a:cs typeface="Permanent Marker"/>
                <a:sym typeface="Permanent Marker"/>
              </a:defRPr>
            </a:lvl3pPr>
            <a:lvl4pPr lvl="3" algn="ctr">
              <a:spcBef>
                <a:spcPts val="0"/>
              </a:spcBef>
              <a:buClr>
                <a:srgbClr val="2C343B"/>
              </a:buClr>
              <a:buSzPct val="100000"/>
              <a:buFont typeface="Permanent Marker"/>
              <a:buNone/>
              <a:defRPr sz="2400">
                <a:solidFill>
                  <a:srgbClr val="2C343B"/>
                </a:solidFill>
                <a:latin typeface="Permanent Marker"/>
                <a:ea typeface="Permanent Marker"/>
                <a:cs typeface="Permanent Marker"/>
                <a:sym typeface="Permanent Marker"/>
              </a:defRPr>
            </a:lvl4pPr>
            <a:lvl5pPr lvl="4" algn="ctr">
              <a:spcBef>
                <a:spcPts val="0"/>
              </a:spcBef>
              <a:buClr>
                <a:srgbClr val="2C343B"/>
              </a:buClr>
              <a:buSzPct val="100000"/>
              <a:buFont typeface="Permanent Marker"/>
              <a:buNone/>
              <a:defRPr sz="2400">
                <a:solidFill>
                  <a:srgbClr val="2C343B"/>
                </a:solidFill>
                <a:latin typeface="Permanent Marker"/>
                <a:ea typeface="Permanent Marker"/>
                <a:cs typeface="Permanent Marker"/>
                <a:sym typeface="Permanent Marker"/>
              </a:defRPr>
            </a:lvl5pPr>
            <a:lvl6pPr lvl="5" algn="ctr">
              <a:spcBef>
                <a:spcPts val="0"/>
              </a:spcBef>
              <a:buClr>
                <a:srgbClr val="2C343B"/>
              </a:buClr>
              <a:buSzPct val="100000"/>
              <a:buFont typeface="Permanent Marker"/>
              <a:buNone/>
              <a:defRPr sz="2400">
                <a:solidFill>
                  <a:srgbClr val="2C343B"/>
                </a:solidFill>
                <a:latin typeface="Permanent Marker"/>
                <a:ea typeface="Permanent Marker"/>
                <a:cs typeface="Permanent Marker"/>
                <a:sym typeface="Permanent Marker"/>
              </a:defRPr>
            </a:lvl6pPr>
            <a:lvl7pPr lvl="6" algn="ctr">
              <a:spcBef>
                <a:spcPts val="0"/>
              </a:spcBef>
              <a:buClr>
                <a:srgbClr val="2C343B"/>
              </a:buClr>
              <a:buSzPct val="100000"/>
              <a:buFont typeface="Permanent Marker"/>
              <a:buNone/>
              <a:defRPr sz="2400">
                <a:solidFill>
                  <a:srgbClr val="2C343B"/>
                </a:solidFill>
                <a:latin typeface="Permanent Marker"/>
                <a:ea typeface="Permanent Marker"/>
                <a:cs typeface="Permanent Marker"/>
                <a:sym typeface="Permanent Marker"/>
              </a:defRPr>
            </a:lvl7pPr>
            <a:lvl8pPr lvl="7" algn="ctr">
              <a:spcBef>
                <a:spcPts val="0"/>
              </a:spcBef>
              <a:buClr>
                <a:srgbClr val="2C343B"/>
              </a:buClr>
              <a:buSzPct val="100000"/>
              <a:buFont typeface="Permanent Marker"/>
              <a:buNone/>
              <a:defRPr sz="2400">
                <a:solidFill>
                  <a:srgbClr val="2C343B"/>
                </a:solidFill>
                <a:latin typeface="Permanent Marker"/>
                <a:ea typeface="Permanent Marker"/>
                <a:cs typeface="Permanent Marker"/>
                <a:sym typeface="Permanent Marker"/>
              </a:defRPr>
            </a:lvl8pPr>
            <a:lvl9pPr lvl="8" algn="ctr">
              <a:spcBef>
                <a:spcPts val="0"/>
              </a:spcBef>
              <a:buClr>
                <a:srgbClr val="2C343B"/>
              </a:buClr>
              <a:buSzPct val="100000"/>
              <a:buFont typeface="Permanent Marker"/>
              <a:buNone/>
              <a:defRPr sz="2400">
                <a:solidFill>
                  <a:srgbClr val="2C343B"/>
                </a:solidFill>
                <a:latin typeface="Permanent Marker"/>
                <a:ea typeface="Permanent Marker"/>
                <a:cs typeface="Permanent Marker"/>
                <a:sym typeface="Permanent Marker"/>
              </a:defRPr>
            </a:lvl9pPr>
          </a:lstStyle>
          <a:p>
            <a:endParaRPr/>
          </a:p>
        </p:txBody>
      </p:sp>
      <p:sp>
        <p:nvSpPr>
          <p:cNvPr id="7" name="Shape 7"/>
          <p:cNvSpPr txBox="1">
            <a:spLocks noGrp="1"/>
          </p:cNvSpPr>
          <p:nvPr>
            <p:ph type="body" idx="1"/>
          </p:nvPr>
        </p:nvSpPr>
        <p:spPr>
          <a:xfrm>
            <a:off x="911700" y="1600200"/>
            <a:ext cx="7320600" cy="4967700"/>
          </a:xfrm>
          <a:prstGeom prst="rect">
            <a:avLst/>
          </a:prstGeom>
          <a:noFill/>
          <a:ln>
            <a:noFill/>
          </a:ln>
        </p:spPr>
        <p:txBody>
          <a:bodyPr lIns="91425" tIns="91425" rIns="91425" bIns="91425" anchor="t" anchorCtr="0"/>
          <a:lstStyle>
            <a:lvl1pPr lvl="0">
              <a:spcBef>
                <a:spcPts val="600"/>
              </a:spcBef>
              <a:buClr>
                <a:srgbClr val="859CB1"/>
              </a:buClr>
              <a:buSzPct val="100000"/>
              <a:buFont typeface="Source Sans Pro"/>
              <a:buChar char="▸"/>
              <a:defRPr sz="3000">
                <a:solidFill>
                  <a:srgbClr val="2C343B"/>
                </a:solidFill>
                <a:latin typeface="Source Sans Pro"/>
                <a:ea typeface="Source Sans Pro"/>
                <a:cs typeface="Source Sans Pro"/>
                <a:sym typeface="Source Sans Pro"/>
              </a:defRPr>
            </a:lvl1pPr>
            <a:lvl2pPr lvl="1">
              <a:spcBef>
                <a:spcPts val="480"/>
              </a:spcBef>
              <a:buClr>
                <a:srgbClr val="859CB1"/>
              </a:buClr>
              <a:buSzPct val="100000"/>
              <a:buFont typeface="Source Sans Pro"/>
              <a:buChar char="○"/>
              <a:defRPr sz="2400">
                <a:solidFill>
                  <a:srgbClr val="2C343B"/>
                </a:solidFill>
                <a:latin typeface="Source Sans Pro"/>
                <a:ea typeface="Source Sans Pro"/>
                <a:cs typeface="Source Sans Pro"/>
                <a:sym typeface="Source Sans Pro"/>
              </a:defRPr>
            </a:lvl2pPr>
            <a:lvl3pPr lvl="2">
              <a:spcBef>
                <a:spcPts val="480"/>
              </a:spcBef>
              <a:buClr>
                <a:srgbClr val="859CB1"/>
              </a:buClr>
              <a:buSzPct val="100000"/>
              <a:buFont typeface="Source Sans Pro"/>
              <a:buChar char="■"/>
              <a:defRPr sz="2400">
                <a:solidFill>
                  <a:srgbClr val="2C343B"/>
                </a:solidFill>
                <a:latin typeface="Source Sans Pro"/>
                <a:ea typeface="Source Sans Pro"/>
                <a:cs typeface="Source Sans Pro"/>
                <a:sym typeface="Source Sans Pro"/>
              </a:defRPr>
            </a:lvl3pPr>
            <a:lvl4pPr lvl="3">
              <a:spcBef>
                <a:spcPts val="360"/>
              </a:spcBef>
              <a:buClr>
                <a:srgbClr val="859CB1"/>
              </a:buClr>
              <a:buSzPct val="100000"/>
              <a:buFont typeface="Source Sans Pro"/>
              <a:buChar char="●"/>
              <a:defRPr sz="1800">
                <a:solidFill>
                  <a:srgbClr val="2C343B"/>
                </a:solidFill>
                <a:latin typeface="Source Sans Pro"/>
                <a:ea typeface="Source Sans Pro"/>
                <a:cs typeface="Source Sans Pro"/>
                <a:sym typeface="Source Sans Pro"/>
              </a:defRPr>
            </a:lvl4pPr>
            <a:lvl5pPr lvl="4">
              <a:spcBef>
                <a:spcPts val="360"/>
              </a:spcBef>
              <a:buClr>
                <a:srgbClr val="859CB1"/>
              </a:buClr>
              <a:buSzPct val="100000"/>
              <a:buFont typeface="Source Sans Pro"/>
              <a:buChar char="○"/>
              <a:defRPr sz="1800">
                <a:solidFill>
                  <a:srgbClr val="2C343B"/>
                </a:solidFill>
                <a:latin typeface="Source Sans Pro"/>
                <a:ea typeface="Source Sans Pro"/>
                <a:cs typeface="Source Sans Pro"/>
                <a:sym typeface="Source Sans Pro"/>
              </a:defRPr>
            </a:lvl5pPr>
            <a:lvl6pPr lvl="5">
              <a:spcBef>
                <a:spcPts val="360"/>
              </a:spcBef>
              <a:buClr>
                <a:srgbClr val="859CB1"/>
              </a:buClr>
              <a:buSzPct val="100000"/>
              <a:buFont typeface="Source Sans Pro"/>
              <a:buChar char="■"/>
              <a:defRPr sz="1800">
                <a:solidFill>
                  <a:srgbClr val="2C343B"/>
                </a:solidFill>
                <a:latin typeface="Source Sans Pro"/>
                <a:ea typeface="Source Sans Pro"/>
                <a:cs typeface="Source Sans Pro"/>
                <a:sym typeface="Source Sans Pro"/>
              </a:defRPr>
            </a:lvl6pPr>
            <a:lvl7pPr lvl="6">
              <a:spcBef>
                <a:spcPts val="360"/>
              </a:spcBef>
              <a:buClr>
                <a:srgbClr val="859CB1"/>
              </a:buClr>
              <a:buSzPct val="100000"/>
              <a:buFont typeface="Source Sans Pro"/>
              <a:buChar char="●"/>
              <a:defRPr sz="1800">
                <a:solidFill>
                  <a:srgbClr val="2C343B"/>
                </a:solidFill>
                <a:latin typeface="Source Sans Pro"/>
                <a:ea typeface="Source Sans Pro"/>
                <a:cs typeface="Source Sans Pro"/>
                <a:sym typeface="Source Sans Pro"/>
              </a:defRPr>
            </a:lvl7pPr>
            <a:lvl8pPr lvl="7">
              <a:spcBef>
                <a:spcPts val="360"/>
              </a:spcBef>
              <a:buClr>
                <a:srgbClr val="859CB1"/>
              </a:buClr>
              <a:buSzPct val="100000"/>
              <a:buFont typeface="Source Sans Pro"/>
              <a:buChar char="○"/>
              <a:defRPr sz="1800">
                <a:solidFill>
                  <a:srgbClr val="2C343B"/>
                </a:solidFill>
                <a:latin typeface="Source Sans Pro"/>
                <a:ea typeface="Source Sans Pro"/>
                <a:cs typeface="Source Sans Pro"/>
                <a:sym typeface="Source Sans Pro"/>
              </a:defRPr>
            </a:lvl8pPr>
            <a:lvl9pPr lvl="8">
              <a:spcBef>
                <a:spcPts val="360"/>
              </a:spcBef>
              <a:buClr>
                <a:srgbClr val="859CB1"/>
              </a:buClr>
              <a:buSzPct val="100000"/>
              <a:buFont typeface="Source Sans Pro"/>
              <a:buChar char="■"/>
              <a:defRPr sz="1800">
                <a:solidFill>
                  <a:srgbClr val="2C343B"/>
                </a:solidFill>
                <a:latin typeface="Source Sans Pro"/>
                <a:ea typeface="Source Sans Pro"/>
                <a:cs typeface="Source Sans Pro"/>
                <a:sym typeface="Source Sans Pro"/>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2" r:id="rId1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12.xml"/><Relationship Id="rId1" Type="http://schemas.openxmlformats.org/officeDocument/2006/relationships/slideLayout" Target="../slideLayouts/slideLayout10.xml"/><Relationship Id="rId6" Type="http://schemas.openxmlformats.org/officeDocument/2006/relationships/hyperlink" Target="http://subtlepatterns.com/" TargetMode="External"/><Relationship Id="rId5" Type="http://schemas.openxmlformats.org/officeDocument/2006/relationships/hyperlink" Target="http://unsplash.com/" TargetMode="External"/><Relationship Id="rId4" Type="http://schemas.openxmlformats.org/officeDocument/2006/relationships/hyperlink" Target="http://www.slidescarnival.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Shape 97"/>
          <p:cNvSpPr txBox="1">
            <a:spLocks noGrp="1"/>
          </p:cNvSpPr>
          <p:nvPr>
            <p:ph type="ctrTitle"/>
          </p:nvPr>
        </p:nvSpPr>
        <p:spPr>
          <a:xfrm>
            <a:off x="1295550" y="2655750"/>
            <a:ext cx="6552899" cy="1546500"/>
          </a:xfrm>
          <a:prstGeom prst="rect">
            <a:avLst/>
          </a:prstGeom>
        </p:spPr>
        <p:txBody>
          <a:bodyPr lIns="91425" tIns="91425" rIns="91425" bIns="91425" anchor="ctr" anchorCtr="0">
            <a:noAutofit/>
          </a:bodyPr>
          <a:lstStyle/>
          <a:p>
            <a:pPr lvl="0">
              <a:spcBef>
                <a:spcPts val="0"/>
              </a:spcBef>
              <a:buNone/>
            </a:pPr>
            <a:r>
              <a:rPr lang="en-US" dirty="0" smtClean="0"/>
              <a:t>Peer Led Formative Assessment</a:t>
            </a:r>
            <a:endParaRPr lang="en"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Shape 149"/>
          <p:cNvSpPr txBox="1">
            <a:spLocks noGrp="1"/>
          </p:cNvSpPr>
          <p:nvPr>
            <p:ph type="title"/>
          </p:nvPr>
        </p:nvSpPr>
        <p:spPr>
          <a:xfrm>
            <a:off x="457200" y="-30162"/>
            <a:ext cx="8229600" cy="1143000"/>
          </a:xfrm>
          <a:prstGeom prst="rect">
            <a:avLst/>
          </a:prstGeom>
        </p:spPr>
        <p:txBody>
          <a:bodyPr lIns="91425" tIns="91425" rIns="91425" bIns="91425" anchor="ctr" anchorCtr="0">
            <a:noAutofit/>
          </a:bodyPr>
          <a:lstStyle/>
          <a:p>
            <a:pPr lvl="0">
              <a:spcBef>
                <a:spcPts val="0"/>
              </a:spcBef>
              <a:buNone/>
            </a:pPr>
            <a:r>
              <a:rPr lang="en-US" sz="2800" b="1" dirty="0" smtClean="0"/>
              <a:t>What this looks like in my classroom</a:t>
            </a:r>
            <a:endParaRPr lang="en" sz="2800" b="1" dirty="0"/>
          </a:p>
        </p:txBody>
      </p:sp>
      <p:sp>
        <p:nvSpPr>
          <p:cNvPr id="150" name="Shape 150"/>
          <p:cNvSpPr txBox="1">
            <a:spLocks noGrp="1"/>
          </p:cNvSpPr>
          <p:nvPr>
            <p:ph type="body" idx="1"/>
          </p:nvPr>
        </p:nvSpPr>
        <p:spPr>
          <a:xfrm>
            <a:off x="489275" y="1864475"/>
            <a:ext cx="2631900" cy="4703400"/>
          </a:xfrm>
          <a:prstGeom prst="rect">
            <a:avLst/>
          </a:prstGeom>
        </p:spPr>
        <p:txBody>
          <a:bodyPr lIns="91425" tIns="91425" rIns="91425" bIns="91425" anchor="t" anchorCtr="0">
            <a:noAutofit/>
          </a:bodyPr>
          <a:lstStyle/>
          <a:p>
            <a:pPr lvl="0" rtl="0">
              <a:spcBef>
                <a:spcPts val="0"/>
              </a:spcBef>
              <a:buNone/>
            </a:pPr>
            <a:r>
              <a:rPr lang="en-US" b="1" dirty="0" smtClean="0">
                <a:solidFill>
                  <a:srgbClr val="FE344D"/>
                </a:solidFill>
                <a:latin typeface="Permanent Marker"/>
                <a:ea typeface="Permanent Marker"/>
                <a:cs typeface="Permanent Marker"/>
                <a:sym typeface="Permanent Marker"/>
              </a:rPr>
              <a:t>Daily Battles</a:t>
            </a:r>
          </a:p>
          <a:p>
            <a:pPr marL="342900" indent="-342900"/>
            <a:r>
              <a:rPr lang="en-US" dirty="0" smtClean="0">
                <a:solidFill>
                  <a:schemeClr val="tx1"/>
                </a:solidFill>
                <a:latin typeface="Permanent Marker"/>
                <a:ea typeface="Permanent Marker"/>
                <a:cs typeface="Permanent Marker"/>
                <a:sym typeface="Permanent Marker"/>
              </a:rPr>
              <a:t>Present students with new concept</a:t>
            </a:r>
          </a:p>
          <a:p>
            <a:pPr marL="342900" indent="-342900"/>
            <a:r>
              <a:rPr lang="en-US" dirty="0" smtClean="0">
                <a:solidFill>
                  <a:schemeClr val="tx1"/>
                </a:solidFill>
                <a:latin typeface="Permanent Marker"/>
                <a:ea typeface="Permanent Marker"/>
                <a:cs typeface="Permanent Marker"/>
                <a:sym typeface="Permanent Marker"/>
              </a:rPr>
              <a:t>2 minutes to practice</a:t>
            </a:r>
          </a:p>
          <a:p>
            <a:pPr marL="342900" indent="-342900"/>
            <a:r>
              <a:rPr lang="en-US" dirty="0" smtClean="0">
                <a:solidFill>
                  <a:schemeClr val="tx1"/>
                </a:solidFill>
                <a:latin typeface="Permanent Marker"/>
                <a:ea typeface="Permanent Marker"/>
                <a:cs typeface="Permanent Marker"/>
                <a:sym typeface="Permanent Marker"/>
              </a:rPr>
              <a:t>2 students battle</a:t>
            </a:r>
          </a:p>
          <a:p>
            <a:pPr marL="342900" indent="-342900"/>
            <a:r>
              <a:rPr lang="en-US" dirty="0" smtClean="0">
                <a:solidFill>
                  <a:schemeClr val="tx1"/>
                </a:solidFill>
                <a:latin typeface="Permanent Marker"/>
                <a:ea typeface="Permanent Marker"/>
                <a:cs typeface="Permanent Marker"/>
                <a:sym typeface="Permanent Marker"/>
              </a:rPr>
              <a:t>Students self assess</a:t>
            </a:r>
          </a:p>
          <a:p>
            <a:pPr marL="342900" indent="-342900"/>
            <a:r>
              <a:rPr lang="en-US" dirty="0" smtClean="0">
                <a:solidFill>
                  <a:schemeClr val="tx1"/>
                </a:solidFill>
                <a:latin typeface="Permanent Marker"/>
                <a:ea typeface="Permanent Marker"/>
                <a:cs typeface="Permanent Marker"/>
                <a:sym typeface="Permanent Marker"/>
              </a:rPr>
              <a:t>Peers assess as support</a:t>
            </a:r>
            <a:endParaRPr lang="en" dirty="0">
              <a:solidFill>
                <a:schemeClr val="tx1"/>
              </a:solidFill>
              <a:latin typeface="Permanent Marker"/>
              <a:ea typeface="Permanent Marker"/>
              <a:cs typeface="Permanent Marker"/>
              <a:sym typeface="Permanent Marker"/>
            </a:endParaRPr>
          </a:p>
        </p:txBody>
      </p:sp>
      <p:sp>
        <p:nvSpPr>
          <p:cNvPr id="151" name="Shape 151"/>
          <p:cNvSpPr txBox="1">
            <a:spLocks noGrp="1"/>
          </p:cNvSpPr>
          <p:nvPr>
            <p:ph type="body" idx="2"/>
          </p:nvPr>
        </p:nvSpPr>
        <p:spPr>
          <a:xfrm>
            <a:off x="3256047" y="1864475"/>
            <a:ext cx="2631900" cy="2490866"/>
          </a:xfrm>
          <a:prstGeom prst="rect">
            <a:avLst/>
          </a:prstGeom>
        </p:spPr>
        <p:txBody>
          <a:bodyPr lIns="91425" tIns="91425" rIns="91425" bIns="91425" anchor="t" anchorCtr="0">
            <a:noAutofit/>
          </a:bodyPr>
          <a:lstStyle/>
          <a:p>
            <a:pPr lvl="0" rtl="0">
              <a:spcBef>
                <a:spcPts val="0"/>
              </a:spcBef>
              <a:buNone/>
            </a:pPr>
            <a:r>
              <a:rPr lang="en-US" b="1" dirty="0" smtClean="0">
                <a:solidFill>
                  <a:srgbClr val="FE344D"/>
                </a:solidFill>
                <a:latin typeface="Permanent Marker"/>
                <a:ea typeface="Permanent Marker"/>
                <a:cs typeface="Permanent Marker"/>
                <a:sym typeface="Permanent Marker"/>
              </a:rPr>
              <a:t>Peer Evaluations</a:t>
            </a:r>
          </a:p>
          <a:p>
            <a:pPr lvl="0" rtl="0">
              <a:spcBef>
                <a:spcPts val="0"/>
              </a:spcBef>
              <a:buNone/>
            </a:pPr>
            <a:r>
              <a:rPr lang="en-US" dirty="0" smtClean="0">
                <a:solidFill>
                  <a:schemeClr val="tx1"/>
                </a:solidFill>
                <a:latin typeface="Permanent Marker"/>
                <a:ea typeface="Permanent Marker"/>
                <a:cs typeface="Permanent Marker"/>
                <a:sym typeface="Permanent Marker"/>
              </a:rPr>
              <a:t>Formative Assessment</a:t>
            </a:r>
          </a:p>
          <a:p>
            <a:pPr marL="342900" indent="-342900"/>
            <a:r>
              <a:rPr lang="en-US" dirty="0" smtClean="0">
                <a:solidFill>
                  <a:schemeClr val="tx1"/>
                </a:solidFill>
                <a:latin typeface="Permanent Marker"/>
                <a:ea typeface="Permanent Marker"/>
                <a:cs typeface="Permanent Marker"/>
                <a:sym typeface="Permanent Marker"/>
              </a:rPr>
              <a:t>Check ins with peer</a:t>
            </a:r>
          </a:p>
          <a:p>
            <a:pPr marL="342900" indent="-342900"/>
            <a:r>
              <a:rPr lang="en-US" dirty="0" smtClean="0">
                <a:solidFill>
                  <a:schemeClr val="tx1"/>
                </a:solidFill>
                <a:latin typeface="Permanent Marker"/>
                <a:ea typeface="Permanent Marker"/>
                <a:cs typeface="Permanent Marker"/>
                <a:sym typeface="Permanent Marker"/>
              </a:rPr>
              <a:t>Group work</a:t>
            </a:r>
          </a:p>
          <a:p>
            <a:pPr marL="342900" indent="-342900"/>
            <a:r>
              <a:rPr lang="en-US" dirty="0" smtClean="0">
                <a:solidFill>
                  <a:schemeClr val="tx1"/>
                </a:solidFill>
                <a:latin typeface="Permanent Marker"/>
                <a:ea typeface="Permanent Marker"/>
                <a:cs typeface="Permanent Marker"/>
                <a:sym typeface="Permanent Marker"/>
              </a:rPr>
              <a:t>One student evaluates whole group</a:t>
            </a:r>
          </a:p>
          <a:p>
            <a:pPr marL="342900" indent="-342900"/>
            <a:endParaRPr lang="en" dirty="0">
              <a:solidFill>
                <a:schemeClr val="tx1"/>
              </a:solidFill>
              <a:latin typeface="Permanent Marker"/>
              <a:ea typeface="Permanent Marker"/>
              <a:cs typeface="Permanent Marker"/>
              <a:sym typeface="Permanent Marker"/>
            </a:endParaRPr>
          </a:p>
        </p:txBody>
      </p:sp>
      <p:sp>
        <p:nvSpPr>
          <p:cNvPr id="152" name="Shape 152"/>
          <p:cNvSpPr txBox="1">
            <a:spLocks noGrp="1"/>
          </p:cNvSpPr>
          <p:nvPr>
            <p:ph type="body" idx="3"/>
          </p:nvPr>
        </p:nvSpPr>
        <p:spPr>
          <a:xfrm>
            <a:off x="6022818" y="1864475"/>
            <a:ext cx="2851359" cy="2332771"/>
          </a:xfrm>
          <a:prstGeom prst="rect">
            <a:avLst/>
          </a:prstGeom>
        </p:spPr>
        <p:txBody>
          <a:bodyPr lIns="91425" tIns="91425" rIns="91425" bIns="91425" anchor="t" anchorCtr="0">
            <a:noAutofit/>
          </a:bodyPr>
          <a:lstStyle/>
          <a:p>
            <a:pPr lvl="0" rtl="0">
              <a:spcBef>
                <a:spcPts val="0"/>
              </a:spcBef>
              <a:buNone/>
            </a:pPr>
            <a:r>
              <a:rPr lang="en-US" b="1" dirty="0" smtClean="0">
                <a:solidFill>
                  <a:srgbClr val="FE344D"/>
                </a:solidFill>
                <a:latin typeface="Permanent Marker"/>
                <a:ea typeface="Permanent Marker"/>
                <a:cs typeface="Permanent Marker"/>
                <a:sym typeface="Permanent Marker"/>
              </a:rPr>
              <a:t>Formal Peer Reviews</a:t>
            </a:r>
          </a:p>
          <a:p>
            <a:pPr lvl="0" rtl="0">
              <a:spcBef>
                <a:spcPts val="0"/>
              </a:spcBef>
              <a:buNone/>
            </a:pPr>
            <a:r>
              <a:rPr lang="en-US" dirty="0" smtClean="0">
                <a:solidFill>
                  <a:schemeClr val="tx1"/>
                </a:solidFill>
                <a:latin typeface="Permanent Marker"/>
                <a:ea typeface="Permanent Marker"/>
                <a:cs typeface="Permanent Marker"/>
                <a:sym typeface="Permanent Marker"/>
              </a:rPr>
              <a:t>Summative Assessments</a:t>
            </a:r>
            <a:endParaRPr lang="en" dirty="0">
              <a:solidFill>
                <a:schemeClr val="tx1"/>
              </a:solidFill>
              <a:latin typeface="Permanent Marker"/>
              <a:ea typeface="Permanent Marker"/>
              <a:cs typeface="Permanent Marker"/>
              <a:sym typeface="Permanent Marker"/>
            </a:endParaRPr>
          </a:p>
          <a:p>
            <a:pPr marL="342900" indent="-342900"/>
            <a:r>
              <a:rPr lang="en-US" dirty="0" smtClean="0"/>
              <a:t>Students evaluate each other</a:t>
            </a:r>
          </a:p>
          <a:p>
            <a:pPr marL="342900" indent="-342900"/>
            <a:r>
              <a:rPr lang="en-US" dirty="0" smtClean="0"/>
              <a:t>Gives quicker feedback</a:t>
            </a:r>
            <a:endParaRPr lang="en" dirty="0"/>
          </a:p>
          <a:p>
            <a:pPr lvl="0">
              <a:spcBef>
                <a:spcPts val="0"/>
              </a:spcBef>
              <a:buNone/>
            </a:pPr>
            <a:endParaRP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324"/>
        <p:cNvGrpSpPr/>
        <p:nvPr/>
      </p:nvGrpSpPr>
      <p:grpSpPr>
        <a:xfrm>
          <a:off x="0" y="0"/>
          <a:ext cx="0" cy="0"/>
          <a:chOff x="0" y="0"/>
          <a:chExt cx="0" cy="0"/>
        </a:xfrm>
      </p:grpSpPr>
      <p:sp>
        <p:nvSpPr>
          <p:cNvPr id="325" name="Shape 325"/>
          <p:cNvSpPr txBox="1">
            <a:spLocks noGrp="1"/>
          </p:cNvSpPr>
          <p:nvPr>
            <p:ph type="ctrTitle" idx="4294967295"/>
          </p:nvPr>
        </p:nvSpPr>
        <p:spPr>
          <a:xfrm>
            <a:off x="1275150" y="0"/>
            <a:ext cx="6593700" cy="1669799"/>
          </a:xfrm>
          <a:prstGeom prst="rect">
            <a:avLst/>
          </a:prstGeom>
        </p:spPr>
        <p:txBody>
          <a:bodyPr lIns="91425" tIns="91425" rIns="91425" bIns="91425" anchor="ctr" anchorCtr="0">
            <a:noAutofit/>
          </a:bodyPr>
          <a:lstStyle/>
          <a:p>
            <a:pPr lvl="0" rtl="0">
              <a:spcBef>
                <a:spcPts val="0"/>
              </a:spcBef>
              <a:buNone/>
            </a:pPr>
            <a:r>
              <a:rPr lang="en" sz="3600"/>
              <a:t>Thanks!</a:t>
            </a:r>
          </a:p>
        </p:txBody>
      </p:sp>
      <p:sp>
        <p:nvSpPr>
          <p:cNvPr id="326" name="Shape 326"/>
          <p:cNvSpPr txBox="1">
            <a:spLocks noGrp="1"/>
          </p:cNvSpPr>
          <p:nvPr>
            <p:ph type="subTitle" idx="4294967295"/>
          </p:nvPr>
        </p:nvSpPr>
        <p:spPr>
          <a:xfrm>
            <a:off x="1275150" y="1669799"/>
            <a:ext cx="6593700" cy="3631800"/>
          </a:xfrm>
          <a:prstGeom prst="rect">
            <a:avLst/>
          </a:prstGeom>
        </p:spPr>
        <p:txBody>
          <a:bodyPr lIns="91425" tIns="91425" rIns="91425" bIns="91425" anchor="ctr" anchorCtr="0">
            <a:noAutofit/>
          </a:bodyPr>
          <a:lstStyle/>
          <a:p>
            <a:pPr lvl="0" algn="ctr" rtl="0">
              <a:spcBef>
                <a:spcPts val="0"/>
              </a:spcBef>
              <a:buNone/>
            </a:pPr>
            <a:r>
              <a:rPr lang="en" sz="5000" b="1">
                <a:solidFill>
                  <a:srgbClr val="FFFFFF"/>
                </a:solidFill>
              </a:rPr>
              <a:t>any</a:t>
            </a:r>
          </a:p>
          <a:p>
            <a:pPr lvl="0" algn="ctr" rtl="0">
              <a:spcBef>
                <a:spcPts val="0"/>
              </a:spcBef>
              <a:buNone/>
            </a:pPr>
            <a:r>
              <a:rPr lang="en" sz="5000" b="1">
                <a:solidFill>
                  <a:srgbClr val="FFFFFF"/>
                </a:solidFill>
              </a:rPr>
              <a:t>questions</a:t>
            </a:r>
          </a:p>
          <a:p>
            <a:pPr lvl="0" algn="ctr" rtl="0">
              <a:spcBef>
                <a:spcPts val="0"/>
              </a:spcBef>
              <a:buNone/>
            </a:pPr>
            <a:r>
              <a:rPr lang="en" sz="3600">
                <a:solidFill>
                  <a:srgbClr val="FFFFFF"/>
                </a:solidFill>
                <a:latin typeface="Permanent Marker"/>
                <a:ea typeface="Permanent Marker"/>
                <a:cs typeface="Permanent Marker"/>
                <a:sym typeface="Permanent Marker"/>
              </a:rPr>
              <a:t>?</a:t>
            </a:r>
          </a:p>
        </p:txBody>
      </p:sp>
      <p:sp>
        <p:nvSpPr>
          <p:cNvPr id="327" name="Shape 327"/>
          <p:cNvSpPr txBox="1">
            <a:spLocks noGrp="1"/>
          </p:cNvSpPr>
          <p:nvPr>
            <p:ph type="body" idx="4294967295"/>
          </p:nvPr>
        </p:nvSpPr>
        <p:spPr>
          <a:xfrm>
            <a:off x="1275150" y="5301575"/>
            <a:ext cx="6593700" cy="1494899"/>
          </a:xfrm>
          <a:prstGeom prst="rect">
            <a:avLst/>
          </a:prstGeom>
        </p:spPr>
        <p:txBody>
          <a:bodyPr lIns="91425" tIns="91425" rIns="91425" bIns="91425" anchor="ctr" anchorCtr="0">
            <a:noAutofit/>
          </a:bodyPr>
          <a:lstStyle/>
          <a:p>
            <a:pPr lvl="0" algn="ctr" rtl="0">
              <a:spcBef>
                <a:spcPts val="0"/>
              </a:spcBef>
              <a:buNone/>
            </a:pPr>
            <a:r>
              <a:rPr lang="en" sz="1800"/>
              <a:t>You can find me at</a:t>
            </a:r>
          </a:p>
          <a:p>
            <a:pPr lvl="0" algn="ctr" rtl="0">
              <a:spcBef>
                <a:spcPts val="0"/>
              </a:spcBef>
              <a:buNone/>
            </a:pPr>
            <a:r>
              <a:rPr lang="en" sz="1800"/>
              <a:t>@username </a:t>
            </a:r>
            <a:r>
              <a:rPr lang="en" sz="1800">
                <a:solidFill>
                  <a:srgbClr val="0198AD"/>
                </a:solidFill>
              </a:rPr>
              <a:t>/</a:t>
            </a:r>
            <a:r>
              <a:rPr lang="en" sz="1800"/>
              <a:t> user@mail.me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331"/>
        <p:cNvGrpSpPr/>
        <p:nvPr/>
      </p:nvGrpSpPr>
      <p:grpSpPr>
        <a:xfrm>
          <a:off x="0" y="0"/>
          <a:ext cx="0" cy="0"/>
          <a:chOff x="0" y="0"/>
          <a:chExt cx="0" cy="0"/>
        </a:xfrm>
      </p:grpSpPr>
      <p:sp>
        <p:nvSpPr>
          <p:cNvPr id="332" name="Shape 332"/>
          <p:cNvSpPr txBox="1">
            <a:spLocks noGrp="1"/>
          </p:cNvSpPr>
          <p:nvPr>
            <p:ph type="title"/>
          </p:nvPr>
        </p:nvSpPr>
        <p:spPr>
          <a:xfrm>
            <a:off x="457200" y="-30162"/>
            <a:ext cx="8229600" cy="1143000"/>
          </a:xfrm>
          <a:prstGeom prst="rect">
            <a:avLst/>
          </a:prstGeom>
        </p:spPr>
        <p:txBody>
          <a:bodyPr lIns="91425" tIns="91425" rIns="91425" bIns="91425" anchor="ctr" anchorCtr="0">
            <a:noAutofit/>
          </a:bodyPr>
          <a:lstStyle/>
          <a:p>
            <a:pPr lvl="0" rtl="0">
              <a:spcBef>
                <a:spcPts val="0"/>
              </a:spcBef>
              <a:buNone/>
            </a:pPr>
            <a:r>
              <a:rPr lang="en"/>
              <a:t>Credits</a:t>
            </a:r>
          </a:p>
        </p:txBody>
      </p:sp>
      <p:sp>
        <p:nvSpPr>
          <p:cNvPr id="333" name="Shape 333"/>
          <p:cNvSpPr txBox="1">
            <a:spLocks noGrp="1"/>
          </p:cNvSpPr>
          <p:nvPr>
            <p:ph type="body" idx="1"/>
          </p:nvPr>
        </p:nvSpPr>
        <p:spPr>
          <a:xfrm>
            <a:off x="911700" y="1600200"/>
            <a:ext cx="7320600" cy="4967700"/>
          </a:xfrm>
          <a:prstGeom prst="rect">
            <a:avLst/>
          </a:prstGeom>
        </p:spPr>
        <p:txBody>
          <a:bodyPr lIns="91425" tIns="91425" rIns="91425" bIns="91425" anchor="t" anchorCtr="0">
            <a:noAutofit/>
          </a:bodyPr>
          <a:lstStyle/>
          <a:p>
            <a:pPr lvl="0" rtl="0">
              <a:spcBef>
                <a:spcPts val="0"/>
              </a:spcBef>
              <a:buNone/>
            </a:pPr>
            <a:r>
              <a:rPr lang="en" sz="2400"/>
              <a:t>Special thanks to all the people who made and released these awesome resources for free:</a:t>
            </a:r>
          </a:p>
          <a:p>
            <a:pPr marL="457200" lvl="0" indent="-381000" rtl="0">
              <a:lnSpc>
                <a:spcPct val="115000"/>
              </a:lnSpc>
              <a:spcBef>
                <a:spcPts val="0"/>
              </a:spcBef>
              <a:buSzPct val="100000"/>
            </a:pPr>
            <a:r>
              <a:rPr lang="en" sz="2400"/>
              <a:t>Presentation template by </a:t>
            </a:r>
            <a:r>
              <a:rPr lang="en" sz="2400" u="sng">
                <a:solidFill>
                  <a:srgbClr val="0198AD"/>
                </a:solidFill>
                <a:hlinkClick r:id="rId4"/>
              </a:rPr>
              <a:t>SlidesCarnival</a:t>
            </a:r>
          </a:p>
          <a:p>
            <a:pPr marL="457200" lvl="0" indent="-381000" rtl="0">
              <a:lnSpc>
                <a:spcPct val="115000"/>
              </a:lnSpc>
              <a:spcBef>
                <a:spcPts val="0"/>
              </a:spcBef>
              <a:buSzPct val="100000"/>
            </a:pPr>
            <a:r>
              <a:rPr lang="en" sz="2400"/>
              <a:t>Photographs by </a:t>
            </a:r>
            <a:r>
              <a:rPr lang="en" sz="2400" u="sng">
                <a:solidFill>
                  <a:srgbClr val="0198AD"/>
                </a:solidFill>
                <a:hlinkClick r:id="rId5"/>
              </a:rPr>
              <a:t>Unsplash</a:t>
            </a:r>
          </a:p>
          <a:p>
            <a:pPr marL="457200" lvl="0" indent="-381000" rtl="0">
              <a:lnSpc>
                <a:spcPct val="115000"/>
              </a:lnSpc>
              <a:spcBef>
                <a:spcPts val="0"/>
              </a:spcBef>
              <a:buSzPct val="100000"/>
            </a:pPr>
            <a:r>
              <a:rPr lang="en" sz="2400"/>
              <a:t>Paper backgrounds by </a:t>
            </a:r>
            <a:r>
              <a:rPr lang="en" sz="2400" u="sng">
                <a:solidFill>
                  <a:srgbClr val="0198AD"/>
                </a:solidFill>
                <a:hlinkClick r:id="rId6"/>
              </a:rPr>
              <a:t>SubtlePatterns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10"/>
        <p:cNvGrpSpPr/>
        <p:nvPr/>
      </p:nvGrpSpPr>
      <p:grpSpPr>
        <a:xfrm>
          <a:off x="0" y="0"/>
          <a:ext cx="0" cy="0"/>
          <a:chOff x="0" y="0"/>
          <a:chExt cx="0" cy="0"/>
        </a:xfrm>
      </p:grpSpPr>
      <p:sp>
        <p:nvSpPr>
          <p:cNvPr id="111" name="Shape 111"/>
          <p:cNvSpPr txBox="1">
            <a:spLocks noGrp="1"/>
          </p:cNvSpPr>
          <p:nvPr>
            <p:ph type="ctrTitle" idx="4294967295"/>
          </p:nvPr>
        </p:nvSpPr>
        <p:spPr>
          <a:xfrm>
            <a:off x="1275150" y="0"/>
            <a:ext cx="6593700" cy="1669799"/>
          </a:xfrm>
          <a:prstGeom prst="rect">
            <a:avLst/>
          </a:prstGeom>
        </p:spPr>
        <p:txBody>
          <a:bodyPr lIns="91425" tIns="91425" rIns="91425" bIns="91425" anchor="ctr" anchorCtr="0">
            <a:noAutofit/>
          </a:bodyPr>
          <a:lstStyle/>
          <a:p>
            <a:pPr lvl="0">
              <a:spcBef>
                <a:spcPts val="0"/>
              </a:spcBef>
              <a:buNone/>
            </a:pPr>
            <a:r>
              <a:rPr lang="en" sz="3600"/>
              <a:t>hello!</a:t>
            </a:r>
          </a:p>
        </p:txBody>
      </p:sp>
      <p:sp>
        <p:nvSpPr>
          <p:cNvPr id="112" name="Shape 112"/>
          <p:cNvSpPr txBox="1">
            <a:spLocks noGrp="1"/>
          </p:cNvSpPr>
          <p:nvPr>
            <p:ph type="subTitle" idx="4294967295"/>
          </p:nvPr>
        </p:nvSpPr>
        <p:spPr>
          <a:xfrm>
            <a:off x="1275150" y="1669799"/>
            <a:ext cx="6593700" cy="3631800"/>
          </a:xfrm>
          <a:prstGeom prst="rect">
            <a:avLst/>
          </a:prstGeom>
        </p:spPr>
        <p:txBody>
          <a:bodyPr lIns="91425" tIns="91425" rIns="91425" bIns="91425" anchor="ctr" anchorCtr="0">
            <a:noAutofit/>
          </a:bodyPr>
          <a:lstStyle/>
          <a:p>
            <a:pPr lvl="0" algn="ctr" rtl="0">
              <a:spcBef>
                <a:spcPts val="0"/>
              </a:spcBef>
              <a:buNone/>
            </a:pPr>
            <a:r>
              <a:rPr lang="en-US" sz="4000" b="1" dirty="0" smtClean="0">
                <a:solidFill>
                  <a:srgbClr val="FFFFFF"/>
                </a:solidFill>
                <a:latin typeface="Permanent Marker"/>
                <a:ea typeface="Permanent Marker"/>
                <a:cs typeface="Permanent Marker"/>
                <a:sym typeface="Permanent Marker"/>
              </a:rPr>
              <a:t>Ann Harding</a:t>
            </a:r>
          </a:p>
          <a:p>
            <a:pPr lvl="0" algn="ctr" rtl="0">
              <a:spcBef>
                <a:spcPts val="0"/>
              </a:spcBef>
              <a:buNone/>
            </a:pPr>
            <a:r>
              <a:rPr lang="en-US" sz="3200" b="1" dirty="0" smtClean="0">
                <a:solidFill>
                  <a:srgbClr val="FFFFFF"/>
                </a:solidFill>
                <a:latin typeface="Permanent Marker"/>
                <a:ea typeface="Permanent Marker"/>
                <a:cs typeface="Permanent Marker"/>
                <a:sym typeface="Permanent Marker"/>
              </a:rPr>
              <a:t>MME</a:t>
            </a:r>
          </a:p>
          <a:p>
            <a:pPr lvl="0" algn="ctr" rtl="0">
              <a:spcBef>
                <a:spcPts val="0"/>
              </a:spcBef>
              <a:buNone/>
            </a:pPr>
            <a:r>
              <a:rPr lang="en-US" sz="3200" b="1" dirty="0" smtClean="0">
                <a:solidFill>
                  <a:srgbClr val="FFFFFF"/>
                </a:solidFill>
                <a:latin typeface="Permanent Marker"/>
                <a:ea typeface="Permanent Marker"/>
                <a:cs typeface="Permanent Marker"/>
                <a:sym typeface="Permanent Marker"/>
              </a:rPr>
              <a:t>PK Yonge</a:t>
            </a:r>
            <a:endParaRPr lang="en" sz="3200" b="1" dirty="0">
              <a:solidFill>
                <a:srgbClr val="FFFFFF"/>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Shape 118"/>
          <p:cNvSpPr txBox="1">
            <a:spLocks noGrp="1"/>
          </p:cNvSpPr>
          <p:nvPr>
            <p:ph type="ctrTitle"/>
          </p:nvPr>
        </p:nvSpPr>
        <p:spPr>
          <a:xfrm>
            <a:off x="1557300" y="2187325"/>
            <a:ext cx="6029399" cy="1546500"/>
          </a:xfrm>
          <a:prstGeom prst="rect">
            <a:avLst/>
          </a:prstGeom>
        </p:spPr>
        <p:txBody>
          <a:bodyPr lIns="91425" tIns="91425" rIns="91425" bIns="91425" anchor="b" anchorCtr="0">
            <a:noAutofit/>
          </a:bodyPr>
          <a:lstStyle/>
          <a:p>
            <a:pPr lvl="0" rtl="0">
              <a:spcBef>
                <a:spcPts val="0"/>
              </a:spcBef>
              <a:buNone/>
            </a:pPr>
            <a:r>
              <a:rPr lang="en" dirty="0">
                <a:solidFill>
                  <a:srgbClr val="0198AD"/>
                </a:solidFill>
              </a:rPr>
              <a:t>1.</a:t>
            </a:r>
          </a:p>
          <a:p>
            <a:pPr lvl="0" rtl="0">
              <a:spcBef>
                <a:spcPts val="0"/>
              </a:spcBef>
              <a:buNone/>
            </a:pPr>
            <a:r>
              <a:rPr lang="en-US" dirty="0" smtClean="0"/>
              <a:t>Begin With the End in Mind</a:t>
            </a:r>
            <a:endParaRPr lang="en"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457200" y="-30162"/>
            <a:ext cx="8229600" cy="1143000"/>
          </a:xfrm>
          <a:prstGeom prst="rect">
            <a:avLst/>
          </a:prstGeom>
        </p:spPr>
        <p:txBody>
          <a:bodyPr lIns="91425" tIns="91425" rIns="91425" bIns="91425" anchor="ctr" anchorCtr="0">
            <a:noAutofit/>
          </a:bodyPr>
          <a:lstStyle/>
          <a:p>
            <a:pPr lvl="0" rtl="0">
              <a:spcBef>
                <a:spcPts val="0"/>
              </a:spcBef>
              <a:buNone/>
            </a:pPr>
            <a:r>
              <a:rPr lang="en-US" dirty="0" smtClean="0"/>
              <a:t>Begin With </a:t>
            </a:r>
            <a:r>
              <a:rPr lang="en-US" dirty="0"/>
              <a:t>t</a:t>
            </a:r>
            <a:r>
              <a:rPr lang="en-US" dirty="0" smtClean="0"/>
              <a:t>he End in Mind</a:t>
            </a:r>
            <a:endParaRPr lang="en" dirty="0"/>
          </a:p>
        </p:txBody>
      </p:sp>
      <p:sp>
        <p:nvSpPr>
          <p:cNvPr id="103" name="Shape 103"/>
          <p:cNvSpPr txBox="1"/>
          <p:nvPr/>
        </p:nvSpPr>
        <p:spPr>
          <a:xfrm>
            <a:off x="457200" y="1200150"/>
            <a:ext cx="8229600" cy="826499"/>
          </a:xfrm>
          <a:prstGeom prst="rect">
            <a:avLst/>
          </a:prstGeom>
          <a:noFill/>
          <a:ln>
            <a:noFill/>
          </a:ln>
        </p:spPr>
        <p:txBody>
          <a:bodyPr lIns="91425" tIns="91425" rIns="91425" bIns="91425" anchor="t" anchorCtr="0">
            <a:noAutofit/>
          </a:bodyPr>
          <a:lstStyle/>
          <a:p>
            <a:pPr lvl="0" rtl="0">
              <a:spcBef>
                <a:spcPts val="600"/>
              </a:spcBef>
              <a:buNone/>
            </a:pPr>
            <a:endParaRPr lang="en" sz="1600" b="1" dirty="0">
              <a:solidFill>
                <a:srgbClr val="2C343B"/>
              </a:solidFill>
              <a:latin typeface="Source Sans Pro"/>
              <a:ea typeface="Source Sans Pro"/>
              <a:cs typeface="Source Sans Pro"/>
              <a:sym typeface="Source Sans Pro"/>
            </a:endParaRPr>
          </a:p>
        </p:txBody>
      </p:sp>
      <p:sp>
        <p:nvSpPr>
          <p:cNvPr id="104" name="Shape 104"/>
          <p:cNvSpPr txBox="1"/>
          <p:nvPr/>
        </p:nvSpPr>
        <p:spPr>
          <a:xfrm>
            <a:off x="457200" y="2113961"/>
            <a:ext cx="8229600" cy="4076977"/>
          </a:xfrm>
          <a:prstGeom prst="rect">
            <a:avLst/>
          </a:prstGeom>
          <a:noFill/>
          <a:ln>
            <a:noFill/>
          </a:ln>
        </p:spPr>
        <p:txBody>
          <a:bodyPr lIns="91425" tIns="91425" rIns="91425" bIns="91425" anchor="t" anchorCtr="0">
            <a:noAutofit/>
          </a:bodyPr>
          <a:lstStyle/>
          <a:p>
            <a:pPr marL="285750" lvl="0" indent="-285750" rtl="0">
              <a:spcBef>
                <a:spcPts val="600"/>
              </a:spcBef>
              <a:buFont typeface="Arial" charset="0"/>
              <a:buChar char="•"/>
            </a:pPr>
            <a:r>
              <a:rPr lang="en-US" sz="3200" b="1" dirty="0" smtClean="0">
                <a:solidFill>
                  <a:srgbClr val="2C343B"/>
                </a:solidFill>
                <a:latin typeface="Source Sans Pro"/>
                <a:ea typeface="Source Sans Pro"/>
                <a:cs typeface="Source Sans Pro"/>
                <a:sym typeface="Source Sans Pro"/>
              </a:rPr>
              <a:t>What skill do we want our students to show mastery?</a:t>
            </a:r>
          </a:p>
          <a:p>
            <a:pPr marL="285750" lvl="0" indent="-285750" rtl="0">
              <a:spcBef>
                <a:spcPts val="600"/>
              </a:spcBef>
              <a:buFont typeface="Arial" charset="0"/>
              <a:buChar char="•"/>
            </a:pPr>
            <a:r>
              <a:rPr lang="en-US" sz="3200" b="1" dirty="0" smtClean="0">
                <a:solidFill>
                  <a:srgbClr val="2C343B"/>
                </a:solidFill>
                <a:latin typeface="Source Sans Pro"/>
                <a:ea typeface="Source Sans Pro"/>
                <a:cs typeface="Source Sans Pro"/>
                <a:sym typeface="Source Sans Pro"/>
              </a:rPr>
              <a:t>What real life skill does our content relate to?  </a:t>
            </a:r>
          </a:p>
          <a:p>
            <a:pPr marL="285750" lvl="0" indent="-285750" rtl="0">
              <a:spcBef>
                <a:spcPts val="600"/>
              </a:spcBef>
              <a:buFont typeface="Arial" charset="0"/>
              <a:buChar char="•"/>
            </a:pPr>
            <a:r>
              <a:rPr lang="en-US" sz="3200" b="1" dirty="0" smtClean="0">
                <a:solidFill>
                  <a:srgbClr val="2C343B"/>
                </a:solidFill>
                <a:latin typeface="Source Sans Pro"/>
                <a:ea typeface="Source Sans Pro"/>
                <a:cs typeface="Source Sans Pro"/>
                <a:sym typeface="Source Sans Pro"/>
              </a:rPr>
              <a:t>Set a preference towards real and authentic performance based assessment</a:t>
            </a:r>
            <a:endParaRPr lang="en" sz="3200" dirty="0">
              <a:solidFill>
                <a:srgbClr val="2C343B"/>
              </a:solidFill>
              <a:latin typeface="Source Sans Pro"/>
              <a:ea typeface="Source Sans Pro"/>
              <a:cs typeface="Source Sans Pro"/>
              <a:sym typeface="Source Sans Pro"/>
            </a:endParaRPr>
          </a:p>
        </p:txBody>
      </p:sp>
      <p:sp>
        <p:nvSpPr>
          <p:cNvPr id="9" name="Shape 417"/>
          <p:cNvSpPr/>
          <p:nvPr/>
        </p:nvSpPr>
        <p:spPr>
          <a:xfrm>
            <a:off x="1433200" y="201801"/>
            <a:ext cx="912350" cy="705253"/>
          </a:xfrm>
          <a:custGeom>
            <a:avLst/>
            <a:gdLst/>
            <a:ahLst/>
            <a:cxnLst/>
            <a:rect l="0" t="0" r="0" b="0"/>
            <a:pathLst>
              <a:path w="21705" h="12240" extrusionOk="0">
                <a:moveTo>
                  <a:pt x="17544" y="4258"/>
                </a:moveTo>
                <a:lnTo>
                  <a:pt x="17811" y="4307"/>
                </a:lnTo>
                <a:lnTo>
                  <a:pt x="18055" y="4356"/>
                </a:lnTo>
                <a:lnTo>
                  <a:pt x="17957" y="4575"/>
                </a:lnTo>
                <a:lnTo>
                  <a:pt x="17860" y="4769"/>
                </a:lnTo>
                <a:lnTo>
                  <a:pt x="17714" y="5207"/>
                </a:lnTo>
                <a:lnTo>
                  <a:pt x="17617" y="5669"/>
                </a:lnTo>
                <a:lnTo>
                  <a:pt x="17495" y="6083"/>
                </a:lnTo>
                <a:lnTo>
                  <a:pt x="17373" y="6618"/>
                </a:lnTo>
                <a:lnTo>
                  <a:pt x="17276" y="7129"/>
                </a:lnTo>
                <a:lnTo>
                  <a:pt x="17130" y="7129"/>
                </a:lnTo>
                <a:lnTo>
                  <a:pt x="16570" y="5840"/>
                </a:lnTo>
                <a:lnTo>
                  <a:pt x="16011" y="4526"/>
                </a:lnTo>
                <a:lnTo>
                  <a:pt x="16278" y="4429"/>
                </a:lnTo>
                <a:lnTo>
                  <a:pt x="16522" y="4331"/>
                </a:lnTo>
                <a:lnTo>
                  <a:pt x="16789" y="4283"/>
                </a:lnTo>
                <a:lnTo>
                  <a:pt x="17033" y="4258"/>
                </a:lnTo>
                <a:close/>
                <a:moveTo>
                  <a:pt x="15451" y="4599"/>
                </a:moveTo>
                <a:lnTo>
                  <a:pt x="15962" y="5888"/>
                </a:lnTo>
                <a:lnTo>
                  <a:pt x="16497" y="7178"/>
                </a:lnTo>
                <a:lnTo>
                  <a:pt x="16205" y="6935"/>
                </a:lnTo>
                <a:lnTo>
                  <a:pt x="15938" y="6691"/>
                </a:lnTo>
                <a:lnTo>
                  <a:pt x="15597" y="6326"/>
                </a:lnTo>
                <a:lnTo>
                  <a:pt x="15281" y="5937"/>
                </a:lnTo>
                <a:lnTo>
                  <a:pt x="14940" y="5548"/>
                </a:lnTo>
                <a:lnTo>
                  <a:pt x="14745" y="5402"/>
                </a:lnTo>
                <a:lnTo>
                  <a:pt x="14551" y="5256"/>
                </a:lnTo>
                <a:lnTo>
                  <a:pt x="14770" y="5061"/>
                </a:lnTo>
                <a:lnTo>
                  <a:pt x="14989" y="4891"/>
                </a:lnTo>
                <a:lnTo>
                  <a:pt x="15208" y="4745"/>
                </a:lnTo>
                <a:lnTo>
                  <a:pt x="15451" y="4599"/>
                </a:lnTo>
                <a:close/>
                <a:moveTo>
                  <a:pt x="5012" y="4307"/>
                </a:moveTo>
                <a:lnTo>
                  <a:pt x="5353" y="4404"/>
                </a:lnTo>
                <a:lnTo>
                  <a:pt x="5669" y="4526"/>
                </a:lnTo>
                <a:lnTo>
                  <a:pt x="5986" y="4696"/>
                </a:lnTo>
                <a:lnTo>
                  <a:pt x="6302" y="4866"/>
                </a:lnTo>
                <a:lnTo>
                  <a:pt x="6059" y="5183"/>
                </a:lnTo>
                <a:lnTo>
                  <a:pt x="5304" y="6180"/>
                </a:lnTo>
                <a:lnTo>
                  <a:pt x="4550" y="7202"/>
                </a:lnTo>
                <a:lnTo>
                  <a:pt x="4501" y="7129"/>
                </a:lnTo>
                <a:lnTo>
                  <a:pt x="4453" y="7081"/>
                </a:lnTo>
                <a:lnTo>
                  <a:pt x="4599" y="6156"/>
                </a:lnTo>
                <a:lnTo>
                  <a:pt x="4793" y="5231"/>
                </a:lnTo>
                <a:lnTo>
                  <a:pt x="5012" y="4307"/>
                </a:lnTo>
                <a:close/>
                <a:moveTo>
                  <a:pt x="4234" y="4210"/>
                </a:moveTo>
                <a:lnTo>
                  <a:pt x="4720" y="4258"/>
                </a:lnTo>
                <a:lnTo>
                  <a:pt x="4477" y="5158"/>
                </a:lnTo>
                <a:lnTo>
                  <a:pt x="4282" y="6083"/>
                </a:lnTo>
                <a:lnTo>
                  <a:pt x="4185" y="6545"/>
                </a:lnTo>
                <a:lnTo>
                  <a:pt x="4112" y="7008"/>
                </a:lnTo>
                <a:lnTo>
                  <a:pt x="4088" y="7008"/>
                </a:lnTo>
                <a:lnTo>
                  <a:pt x="3991" y="6618"/>
                </a:lnTo>
                <a:lnTo>
                  <a:pt x="3869" y="6253"/>
                </a:lnTo>
                <a:lnTo>
                  <a:pt x="3747" y="5767"/>
                </a:lnTo>
                <a:lnTo>
                  <a:pt x="3577" y="5304"/>
                </a:lnTo>
                <a:lnTo>
                  <a:pt x="3358" y="4842"/>
                </a:lnTo>
                <a:lnTo>
                  <a:pt x="3139" y="4404"/>
                </a:lnTo>
                <a:lnTo>
                  <a:pt x="3090" y="4380"/>
                </a:lnTo>
                <a:lnTo>
                  <a:pt x="3066" y="4356"/>
                </a:lnTo>
                <a:lnTo>
                  <a:pt x="2993" y="4380"/>
                </a:lnTo>
                <a:lnTo>
                  <a:pt x="2944" y="4429"/>
                </a:lnTo>
                <a:lnTo>
                  <a:pt x="2920" y="4453"/>
                </a:lnTo>
                <a:lnTo>
                  <a:pt x="2920" y="4502"/>
                </a:lnTo>
                <a:lnTo>
                  <a:pt x="3261" y="5329"/>
                </a:lnTo>
                <a:lnTo>
                  <a:pt x="3407" y="5742"/>
                </a:lnTo>
                <a:lnTo>
                  <a:pt x="3553" y="6156"/>
                </a:lnTo>
                <a:lnTo>
                  <a:pt x="3674" y="6594"/>
                </a:lnTo>
                <a:lnTo>
                  <a:pt x="3796" y="7081"/>
                </a:lnTo>
                <a:lnTo>
                  <a:pt x="3601" y="7202"/>
                </a:lnTo>
                <a:lnTo>
                  <a:pt x="3431" y="7373"/>
                </a:lnTo>
                <a:lnTo>
                  <a:pt x="2944" y="7056"/>
                </a:lnTo>
                <a:lnTo>
                  <a:pt x="2701" y="6886"/>
                </a:lnTo>
                <a:lnTo>
                  <a:pt x="2482" y="6691"/>
                </a:lnTo>
                <a:lnTo>
                  <a:pt x="2190" y="6399"/>
                </a:lnTo>
                <a:lnTo>
                  <a:pt x="1922" y="6083"/>
                </a:lnTo>
                <a:lnTo>
                  <a:pt x="1630" y="5791"/>
                </a:lnTo>
                <a:lnTo>
                  <a:pt x="1484" y="5645"/>
                </a:lnTo>
                <a:lnTo>
                  <a:pt x="1314" y="5523"/>
                </a:lnTo>
                <a:lnTo>
                  <a:pt x="1484" y="5329"/>
                </a:lnTo>
                <a:lnTo>
                  <a:pt x="1655" y="5158"/>
                </a:lnTo>
                <a:lnTo>
                  <a:pt x="1849" y="4988"/>
                </a:lnTo>
                <a:lnTo>
                  <a:pt x="2044" y="4842"/>
                </a:lnTo>
                <a:lnTo>
                  <a:pt x="2239" y="4721"/>
                </a:lnTo>
                <a:lnTo>
                  <a:pt x="2433" y="4599"/>
                </a:lnTo>
                <a:lnTo>
                  <a:pt x="2652" y="4502"/>
                </a:lnTo>
                <a:lnTo>
                  <a:pt x="2871" y="4404"/>
                </a:lnTo>
                <a:lnTo>
                  <a:pt x="3090" y="4331"/>
                </a:lnTo>
                <a:lnTo>
                  <a:pt x="3309" y="4283"/>
                </a:lnTo>
                <a:lnTo>
                  <a:pt x="3553" y="4234"/>
                </a:lnTo>
                <a:lnTo>
                  <a:pt x="3772" y="4210"/>
                </a:lnTo>
                <a:close/>
                <a:moveTo>
                  <a:pt x="18152" y="4404"/>
                </a:moveTo>
                <a:lnTo>
                  <a:pt x="18395" y="4477"/>
                </a:lnTo>
                <a:lnTo>
                  <a:pt x="18639" y="4575"/>
                </a:lnTo>
                <a:lnTo>
                  <a:pt x="18858" y="4672"/>
                </a:lnTo>
                <a:lnTo>
                  <a:pt x="19077" y="4793"/>
                </a:lnTo>
                <a:lnTo>
                  <a:pt x="19515" y="5085"/>
                </a:lnTo>
                <a:lnTo>
                  <a:pt x="19904" y="5426"/>
                </a:lnTo>
                <a:lnTo>
                  <a:pt x="19588" y="5742"/>
                </a:lnTo>
                <a:lnTo>
                  <a:pt x="19247" y="6083"/>
                </a:lnTo>
                <a:lnTo>
                  <a:pt x="18931" y="6424"/>
                </a:lnTo>
                <a:lnTo>
                  <a:pt x="18614" y="6740"/>
                </a:lnTo>
                <a:lnTo>
                  <a:pt x="18201" y="7081"/>
                </a:lnTo>
                <a:lnTo>
                  <a:pt x="17787" y="7421"/>
                </a:lnTo>
                <a:lnTo>
                  <a:pt x="17665" y="7275"/>
                </a:lnTo>
                <a:lnTo>
                  <a:pt x="17495" y="7178"/>
                </a:lnTo>
                <a:lnTo>
                  <a:pt x="17592" y="6667"/>
                </a:lnTo>
                <a:lnTo>
                  <a:pt x="17690" y="6156"/>
                </a:lnTo>
                <a:lnTo>
                  <a:pt x="17811" y="5718"/>
                </a:lnTo>
                <a:lnTo>
                  <a:pt x="17933" y="5280"/>
                </a:lnTo>
                <a:lnTo>
                  <a:pt x="18055" y="4842"/>
                </a:lnTo>
                <a:lnTo>
                  <a:pt x="18152" y="4404"/>
                </a:lnTo>
                <a:close/>
                <a:moveTo>
                  <a:pt x="6691" y="5183"/>
                </a:moveTo>
                <a:lnTo>
                  <a:pt x="7056" y="5645"/>
                </a:lnTo>
                <a:lnTo>
                  <a:pt x="7227" y="5888"/>
                </a:lnTo>
                <a:lnTo>
                  <a:pt x="7373" y="6132"/>
                </a:lnTo>
                <a:lnTo>
                  <a:pt x="7227" y="6205"/>
                </a:lnTo>
                <a:lnTo>
                  <a:pt x="7056" y="6302"/>
                </a:lnTo>
                <a:lnTo>
                  <a:pt x="6764" y="6521"/>
                </a:lnTo>
                <a:lnTo>
                  <a:pt x="6326" y="6789"/>
                </a:lnTo>
                <a:lnTo>
                  <a:pt x="5864" y="7081"/>
                </a:lnTo>
                <a:lnTo>
                  <a:pt x="5621" y="7202"/>
                </a:lnTo>
                <a:lnTo>
                  <a:pt x="5377" y="7324"/>
                </a:lnTo>
                <a:lnTo>
                  <a:pt x="4891" y="7567"/>
                </a:lnTo>
                <a:lnTo>
                  <a:pt x="5645" y="6570"/>
                </a:lnTo>
                <a:lnTo>
                  <a:pt x="6375" y="5596"/>
                </a:lnTo>
                <a:lnTo>
                  <a:pt x="6691" y="5183"/>
                </a:lnTo>
                <a:close/>
                <a:moveTo>
                  <a:pt x="14526" y="5280"/>
                </a:moveTo>
                <a:lnTo>
                  <a:pt x="14599" y="5499"/>
                </a:lnTo>
                <a:lnTo>
                  <a:pt x="14721" y="5718"/>
                </a:lnTo>
                <a:lnTo>
                  <a:pt x="14867" y="5937"/>
                </a:lnTo>
                <a:lnTo>
                  <a:pt x="15037" y="6132"/>
                </a:lnTo>
                <a:lnTo>
                  <a:pt x="15402" y="6521"/>
                </a:lnTo>
                <a:lnTo>
                  <a:pt x="15743" y="6862"/>
                </a:lnTo>
                <a:lnTo>
                  <a:pt x="16084" y="7178"/>
                </a:lnTo>
                <a:lnTo>
                  <a:pt x="16424" y="7494"/>
                </a:lnTo>
                <a:lnTo>
                  <a:pt x="16327" y="7689"/>
                </a:lnTo>
                <a:lnTo>
                  <a:pt x="15719" y="7494"/>
                </a:lnTo>
                <a:lnTo>
                  <a:pt x="15402" y="7373"/>
                </a:lnTo>
                <a:lnTo>
                  <a:pt x="15110" y="7251"/>
                </a:lnTo>
                <a:lnTo>
                  <a:pt x="14745" y="7081"/>
                </a:lnTo>
                <a:lnTo>
                  <a:pt x="14380" y="6862"/>
                </a:lnTo>
                <a:lnTo>
                  <a:pt x="14015" y="6667"/>
                </a:lnTo>
                <a:lnTo>
                  <a:pt x="13821" y="6594"/>
                </a:lnTo>
                <a:lnTo>
                  <a:pt x="13626" y="6545"/>
                </a:lnTo>
                <a:lnTo>
                  <a:pt x="13796" y="6205"/>
                </a:lnTo>
                <a:lnTo>
                  <a:pt x="14015" y="5864"/>
                </a:lnTo>
                <a:lnTo>
                  <a:pt x="14259" y="5572"/>
                </a:lnTo>
                <a:lnTo>
                  <a:pt x="14526" y="5280"/>
                </a:lnTo>
                <a:close/>
                <a:moveTo>
                  <a:pt x="8395" y="3163"/>
                </a:moveTo>
                <a:lnTo>
                  <a:pt x="8735" y="3188"/>
                </a:lnTo>
                <a:lnTo>
                  <a:pt x="11461" y="3188"/>
                </a:lnTo>
                <a:lnTo>
                  <a:pt x="14332" y="3212"/>
                </a:lnTo>
                <a:lnTo>
                  <a:pt x="13407" y="4404"/>
                </a:lnTo>
                <a:lnTo>
                  <a:pt x="12434" y="5572"/>
                </a:lnTo>
                <a:lnTo>
                  <a:pt x="11363" y="6813"/>
                </a:lnTo>
                <a:lnTo>
                  <a:pt x="10925" y="7300"/>
                </a:lnTo>
                <a:lnTo>
                  <a:pt x="10706" y="7519"/>
                </a:lnTo>
                <a:lnTo>
                  <a:pt x="10512" y="7786"/>
                </a:lnTo>
                <a:lnTo>
                  <a:pt x="10098" y="6935"/>
                </a:lnTo>
                <a:lnTo>
                  <a:pt x="9684" y="6083"/>
                </a:lnTo>
                <a:lnTo>
                  <a:pt x="8930" y="4356"/>
                </a:lnTo>
                <a:lnTo>
                  <a:pt x="8395" y="3163"/>
                </a:lnTo>
                <a:close/>
                <a:moveTo>
                  <a:pt x="20171" y="5669"/>
                </a:moveTo>
                <a:lnTo>
                  <a:pt x="20366" y="5913"/>
                </a:lnTo>
                <a:lnTo>
                  <a:pt x="20561" y="6156"/>
                </a:lnTo>
                <a:lnTo>
                  <a:pt x="20755" y="6424"/>
                </a:lnTo>
                <a:lnTo>
                  <a:pt x="20901" y="6691"/>
                </a:lnTo>
                <a:lnTo>
                  <a:pt x="20999" y="6886"/>
                </a:lnTo>
                <a:lnTo>
                  <a:pt x="21096" y="7105"/>
                </a:lnTo>
                <a:lnTo>
                  <a:pt x="20658" y="7178"/>
                </a:lnTo>
                <a:lnTo>
                  <a:pt x="20244" y="7275"/>
                </a:lnTo>
                <a:lnTo>
                  <a:pt x="19393" y="7494"/>
                </a:lnTo>
                <a:lnTo>
                  <a:pt x="18687" y="7665"/>
                </a:lnTo>
                <a:lnTo>
                  <a:pt x="17982" y="7835"/>
                </a:lnTo>
                <a:lnTo>
                  <a:pt x="17957" y="7762"/>
                </a:lnTo>
                <a:lnTo>
                  <a:pt x="18420" y="7373"/>
                </a:lnTo>
                <a:lnTo>
                  <a:pt x="18858" y="6983"/>
                </a:lnTo>
                <a:lnTo>
                  <a:pt x="19198" y="6691"/>
                </a:lnTo>
                <a:lnTo>
                  <a:pt x="19539" y="6375"/>
                </a:lnTo>
                <a:lnTo>
                  <a:pt x="19880" y="6034"/>
                </a:lnTo>
                <a:lnTo>
                  <a:pt x="20171" y="5669"/>
                </a:lnTo>
                <a:close/>
                <a:moveTo>
                  <a:pt x="3942" y="7543"/>
                </a:moveTo>
                <a:lnTo>
                  <a:pt x="4015" y="7689"/>
                </a:lnTo>
                <a:lnTo>
                  <a:pt x="4088" y="7835"/>
                </a:lnTo>
                <a:lnTo>
                  <a:pt x="4088" y="7859"/>
                </a:lnTo>
                <a:lnTo>
                  <a:pt x="3820" y="7640"/>
                </a:lnTo>
                <a:lnTo>
                  <a:pt x="3942" y="7543"/>
                </a:lnTo>
                <a:close/>
                <a:moveTo>
                  <a:pt x="16741" y="7762"/>
                </a:moveTo>
                <a:lnTo>
                  <a:pt x="16765" y="7786"/>
                </a:lnTo>
                <a:lnTo>
                  <a:pt x="16814" y="7884"/>
                </a:lnTo>
                <a:lnTo>
                  <a:pt x="16692" y="7835"/>
                </a:lnTo>
                <a:lnTo>
                  <a:pt x="16741" y="7762"/>
                </a:lnTo>
                <a:close/>
                <a:moveTo>
                  <a:pt x="7957" y="3504"/>
                </a:moveTo>
                <a:lnTo>
                  <a:pt x="8297" y="4283"/>
                </a:lnTo>
                <a:lnTo>
                  <a:pt x="8711" y="5183"/>
                </a:lnTo>
                <a:lnTo>
                  <a:pt x="9125" y="6083"/>
                </a:lnTo>
                <a:lnTo>
                  <a:pt x="10001" y="7859"/>
                </a:lnTo>
                <a:lnTo>
                  <a:pt x="8443" y="7908"/>
                </a:lnTo>
                <a:lnTo>
                  <a:pt x="8443" y="7446"/>
                </a:lnTo>
                <a:lnTo>
                  <a:pt x="8395" y="6983"/>
                </a:lnTo>
                <a:lnTo>
                  <a:pt x="8297" y="6545"/>
                </a:lnTo>
                <a:lnTo>
                  <a:pt x="8151" y="6107"/>
                </a:lnTo>
                <a:lnTo>
                  <a:pt x="8054" y="5913"/>
                </a:lnTo>
                <a:lnTo>
                  <a:pt x="7957" y="5718"/>
                </a:lnTo>
                <a:lnTo>
                  <a:pt x="7835" y="5523"/>
                </a:lnTo>
                <a:lnTo>
                  <a:pt x="7689" y="5329"/>
                </a:lnTo>
                <a:lnTo>
                  <a:pt x="7567" y="5158"/>
                </a:lnTo>
                <a:lnTo>
                  <a:pt x="7397" y="5012"/>
                </a:lnTo>
                <a:lnTo>
                  <a:pt x="7227" y="4866"/>
                </a:lnTo>
                <a:lnTo>
                  <a:pt x="7056" y="4721"/>
                </a:lnTo>
                <a:lnTo>
                  <a:pt x="7324" y="4356"/>
                </a:lnTo>
                <a:lnTo>
                  <a:pt x="7665" y="3942"/>
                </a:lnTo>
                <a:lnTo>
                  <a:pt x="7835" y="3747"/>
                </a:lnTo>
                <a:lnTo>
                  <a:pt x="7957" y="3504"/>
                </a:lnTo>
                <a:close/>
                <a:moveTo>
                  <a:pt x="3699" y="7811"/>
                </a:moveTo>
                <a:lnTo>
                  <a:pt x="4063" y="7932"/>
                </a:lnTo>
                <a:lnTo>
                  <a:pt x="4063" y="7957"/>
                </a:lnTo>
                <a:lnTo>
                  <a:pt x="3869" y="7908"/>
                </a:lnTo>
                <a:lnTo>
                  <a:pt x="3650" y="7884"/>
                </a:lnTo>
                <a:lnTo>
                  <a:pt x="3699" y="7811"/>
                </a:lnTo>
                <a:close/>
                <a:moveTo>
                  <a:pt x="7543" y="6424"/>
                </a:moveTo>
                <a:lnTo>
                  <a:pt x="7640" y="6643"/>
                </a:lnTo>
                <a:lnTo>
                  <a:pt x="7713" y="6862"/>
                </a:lnTo>
                <a:lnTo>
                  <a:pt x="7786" y="7129"/>
                </a:lnTo>
                <a:lnTo>
                  <a:pt x="7835" y="7397"/>
                </a:lnTo>
                <a:lnTo>
                  <a:pt x="7884" y="7932"/>
                </a:lnTo>
                <a:lnTo>
                  <a:pt x="7300" y="7932"/>
                </a:lnTo>
                <a:lnTo>
                  <a:pt x="5742" y="7957"/>
                </a:lnTo>
                <a:lnTo>
                  <a:pt x="4988" y="7932"/>
                </a:lnTo>
                <a:lnTo>
                  <a:pt x="4988" y="7884"/>
                </a:lnTo>
                <a:lnTo>
                  <a:pt x="5256" y="7762"/>
                </a:lnTo>
                <a:lnTo>
                  <a:pt x="5523" y="7616"/>
                </a:lnTo>
                <a:lnTo>
                  <a:pt x="6034" y="7348"/>
                </a:lnTo>
                <a:lnTo>
                  <a:pt x="6399" y="7178"/>
                </a:lnTo>
                <a:lnTo>
                  <a:pt x="6813" y="6959"/>
                </a:lnTo>
                <a:lnTo>
                  <a:pt x="7202" y="6716"/>
                </a:lnTo>
                <a:lnTo>
                  <a:pt x="7373" y="6570"/>
                </a:lnTo>
                <a:lnTo>
                  <a:pt x="7543" y="6424"/>
                </a:lnTo>
                <a:close/>
                <a:moveTo>
                  <a:pt x="3845" y="8127"/>
                </a:moveTo>
                <a:lnTo>
                  <a:pt x="3674" y="8224"/>
                </a:lnTo>
                <a:lnTo>
                  <a:pt x="3650" y="8200"/>
                </a:lnTo>
                <a:lnTo>
                  <a:pt x="3845" y="8127"/>
                </a:lnTo>
                <a:close/>
                <a:moveTo>
                  <a:pt x="1144" y="5767"/>
                </a:moveTo>
                <a:lnTo>
                  <a:pt x="1338" y="5913"/>
                </a:lnTo>
                <a:lnTo>
                  <a:pt x="1509" y="6059"/>
                </a:lnTo>
                <a:lnTo>
                  <a:pt x="1849" y="6424"/>
                </a:lnTo>
                <a:lnTo>
                  <a:pt x="2166" y="6764"/>
                </a:lnTo>
                <a:lnTo>
                  <a:pt x="2336" y="6935"/>
                </a:lnTo>
                <a:lnTo>
                  <a:pt x="2506" y="7105"/>
                </a:lnTo>
                <a:lnTo>
                  <a:pt x="2871" y="7373"/>
                </a:lnTo>
                <a:lnTo>
                  <a:pt x="3261" y="7616"/>
                </a:lnTo>
                <a:lnTo>
                  <a:pt x="3188" y="7786"/>
                </a:lnTo>
                <a:lnTo>
                  <a:pt x="3163" y="7932"/>
                </a:lnTo>
                <a:lnTo>
                  <a:pt x="2725" y="8030"/>
                </a:lnTo>
                <a:lnTo>
                  <a:pt x="2312" y="8103"/>
                </a:lnTo>
                <a:lnTo>
                  <a:pt x="1411" y="8224"/>
                </a:lnTo>
                <a:lnTo>
                  <a:pt x="973" y="8273"/>
                </a:lnTo>
                <a:lnTo>
                  <a:pt x="535" y="8370"/>
                </a:lnTo>
                <a:lnTo>
                  <a:pt x="511" y="8030"/>
                </a:lnTo>
                <a:lnTo>
                  <a:pt x="535" y="7665"/>
                </a:lnTo>
                <a:lnTo>
                  <a:pt x="560" y="7324"/>
                </a:lnTo>
                <a:lnTo>
                  <a:pt x="633" y="7008"/>
                </a:lnTo>
                <a:lnTo>
                  <a:pt x="730" y="6667"/>
                </a:lnTo>
                <a:lnTo>
                  <a:pt x="852" y="6351"/>
                </a:lnTo>
                <a:lnTo>
                  <a:pt x="973" y="6034"/>
                </a:lnTo>
                <a:lnTo>
                  <a:pt x="1144" y="5767"/>
                </a:lnTo>
                <a:close/>
                <a:moveTo>
                  <a:pt x="4477" y="8273"/>
                </a:moveTo>
                <a:lnTo>
                  <a:pt x="4526" y="8322"/>
                </a:lnTo>
                <a:lnTo>
                  <a:pt x="4501" y="8370"/>
                </a:lnTo>
                <a:lnTo>
                  <a:pt x="4453" y="8273"/>
                </a:lnTo>
                <a:close/>
                <a:moveTo>
                  <a:pt x="3942" y="8176"/>
                </a:moveTo>
                <a:lnTo>
                  <a:pt x="3820" y="8395"/>
                </a:lnTo>
                <a:lnTo>
                  <a:pt x="3747" y="8346"/>
                </a:lnTo>
                <a:lnTo>
                  <a:pt x="3942" y="8176"/>
                </a:lnTo>
                <a:close/>
                <a:moveTo>
                  <a:pt x="4112" y="8151"/>
                </a:moveTo>
                <a:lnTo>
                  <a:pt x="4136" y="8176"/>
                </a:lnTo>
                <a:lnTo>
                  <a:pt x="4063" y="8492"/>
                </a:lnTo>
                <a:lnTo>
                  <a:pt x="4039" y="8492"/>
                </a:lnTo>
                <a:lnTo>
                  <a:pt x="4112" y="8151"/>
                </a:lnTo>
                <a:close/>
                <a:moveTo>
                  <a:pt x="4234" y="8224"/>
                </a:moveTo>
                <a:lnTo>
                  <a:pt x="4380" y="8249"/>
                </a:lnTo>
                <a:lnTo>
                  <a:pt x="4428" y="8443"/>
                </a:lnTo>
                <a:lnTo>
                  <a:pt x="4355" y="8468"/>
                </a:lnTo>
                <a:lnTo>
                  <a:pt x="4282" y="8492"/>
                </a:lnTo>
                <a:lnTo>
                  <a:pt x="4234" y="8224"/>
                </a:lnTo>
                <a:close/>
                <a:moveTo>
                  <a:pt x="17349" y="8370"/>
                </a:moveTo>
                <a:lnTo>
                  <a:pt x="17422" y="8395"/>
                </a:lnTo>
                <a:lnTo>
                  <a:pt x="17446" y="8443"/>
                </a:lnTo>
                <a:lnTo>
                  <a:pt x="17373" y="8492"/>
                </a:lnTo>
                <a:lnTo>
                  <a:pt x="17349" y="8370"/>
                </a:lnTo>
                <a:close/>
                <a:moveTo>
                  <a:pt x="16984" y="8273"/>
                </a:moveTo>
                <a:lnTo>
                  <a:pt x="17008" y="8322"/>
                </a:lnTo>
                <a:lnTo>
                  <a:pt x="16887" y="8516"/>
                </a:lnTo>
                <a:lnTo>
                  <a:pt x="16789" y="8443"/>
                </a:lnTo>
                <a:lnTo>
                  <a:pt x="16984" y="8273"/>
                </a:lnTo>
                <a:close/>
                <a:moveTo>
                  <a:pt x="13577" y="6667"/>
                </a:moveTo>
                <a:lnTo>
                  <a:pt x="13699" y="6813"/>
                </a:lnTo>
                <a:lnTo>
                  <a:pt x="13845" y="6935"/>
                </a:lnTo>
                <a:lnTo>
                  <a:pt x="14015" y="7056"/>
                </a:lnTo>
                <a:lnTo>
                  <a:pt x="14210" y="7178"/>
                </a:lnTo>
                <a:lnTo>
                  <a:pt x="14599" y="7348"/>
                </a:lnTo>
                <a:lnTo>
                  <a:pt x="14964" y="7519"/>
                </a:lnTo>
                <a:lnTo>
                  <a:pt x="15597" y="7786"/>
                </a:lnTo>
                <a:lnTo>
                  <a:pt x="15913" y="7932"/>
                </a:lnTo>
                <a:lnTo>
                  <a:pt x="16254" y="8030"/>
                </a:lnTo>
                <a:lnTo>
                  <a:pt x="16254" y="8054"/>
                </a:lnTo>
                <a:lnTo>
                  <a:pt x="15816" y="8151"/>
                </a:lnTo>
                <a:lnTo>
                  <a:pt x="15402" y="8224"/>
                </a:lnTo>
                <a:lnTo>
                  <a:pt x="14891" y="8297"/>
                </a:lnTo>
                <a:lnTo>
                  <a:pt x="14356" y="8346"/>
                </a:lnTo>
                <a:lnTo>
                  <a:pt x="13845" y="8419"/>
                </a:lnTo>
                <a:lnTo>
                  <a:pt x="13602" y="8468"/>
                </a:lnTo>
                <a:lnTo>
                  <a:pt x="13334" y="8541"/>
                </a:lnTo>
                <a:lnTo>
                  <a:pt x="13310" y="8297"/>
                </a:lnTo>
                <a:lnTo>
                  <a:pt x="13310" y="8054"/>
                </a:lnTo>
                <a:lnTo>
                  <a:pt x="13310" y="7811"/>
                </a:lnTo>
                <a:lnTo>
                  <a:pt x="13334" y="7567"/>
                </a:lnTo>
                <a:lnTo>
                  <a:pt x="13358" y="7348"/>
                </a:lnTo>
                <a:lnTo>
                  <a:pt x="13407" y="7105"/>
                </a:lnTo>
                <a:lnTo>
                  <a:pt x="13480" y="6886"/>
                </a:lnTo>
                <a:lnTo>
                  <a:pt x="13577" y="6667"/>
                </a:lnTo>
                <a:close/>
                <a:moveTo>
                  <a:pt x="21169" y="7324"/>
                </a:moveTo>
                <a:lnTo>
                  <a:pt x="21193" y="7543"/>
                </a:lnTo>
                <a:lnTo>
                  <a:pt x="21218" y="7762"/>
                </a:lnTo>
                <a:lnTo>
                  <a:pt x="21218" y="7981"/>
                </a:lnTo>
                <a:lnTo>
                  <a:pt x="21218" y="8200"/>
                </a:lnTo>
                <a:lnTo>
                  <a:pt x="21169" y="8419"/>
                </a:lnTo>
                <a:lnTo>
                  <a:pt x="21120" y="8638"/>
                </a:lnTo>
                <a:lnTo>
                  <a:pt x="21072" y="8857"/>
                </a:lnTo>
                <a:lnTo>
                  <a:pt x="20974" y="9052"/>
                </a:lnTo>
                <a:lnTo>
                  <a:pt x="20828" y="8979"/>
                </a:lnTo>
                <a:lnTo>
                  <a:pt x="20682" y="8906"/>
                </a:lnTo>
                <a:lnTo>
                  <a:pt x="20317" y="8833"/>
                </a:lnTo>
                <a:lnTo>
                  <a:pt x="19223" y="8565"/>
                </a:lnTo>
                <a:lnTo>
                  <a:pt x="18614" y="8395"/>
                </a:lnTo>
                <a:lnTo>
                  <a:pt x="17982" y="8224"/>
                </a:lnTo>
                <a:lnTo>
                  <a:pt x="17982" y="8103"/>
                </a:lnTo>
                <a:lnTo>
                  <a:pt x="19077" y="7835"/>
                </a:lnTo>
                <a:lnTo>
                  <a:pt x="20123" y="7616"/>
                </a:lnTo>
                <a:lnTo>
                  <a:pt x="20658" y="7494"/>
                </a:lnTo>
                <a:lnTo>
                  <a:pt x="21169" y="7324"/>
                </a:lnTo>
                <a:close/>
                <a:moveTo>
                  <a:pt x="16303" y="8419"/>
                </a:moveTo>
                <a:lnTo>
                  <a:pt x="15962" y="8662"/>
                </a:lnTo>
                <a:lnTo>
                  <a:pt x="15670" y="8906"/>
                </a:lnTo>
                <a:lnTo>
                  <a:pt x="14794" y="9465"/>
                </a:lnTo>
                <a:lnTo>
                  <a:pt x="13942" y="10049"/>
                </a:lnTo>
                <a:lnTo>
                  <a:pt x="13723" y="9684"/>
                </a:lnTo>
                <a:lnTo>
                  <a:pt x="13529" y="9271"/>
                </a:lnTo>
                <a:lnTo>
                  <a:pt x="13456" y="9003"/>
                </a:lnTo>
                <a:lnTo>
                  <a:pt x="13383" y="8735"/>
                </a:lnTo>
                <a:lnTo>
                  <a:pt x="13626" y="8760"/>
                </a:lnTo>
                <a:lnTo>
                  <a:pt x="13869" y="8760"/>
                </a:lnTo>
                <a:lnTo>
                  <a:pt x="14356" y="8711"/>
                </a:lnTo>
                <a:lnTo>
                  <a:pt x="14843" y="8638"/>
                </a:lnTo>
                <a:lnTo>
                  <a:pt x="15305" y="8565"/>
                </a:lnTo>
                <a:lnTo>
                  <a:pt x="16303" y="8419"/>
                </a:lnTo>
                <a:close/>
                <a:moveTo>
                  <a:pt x="4988" y="8370"/>
                </a:moveTo>
                <a:lnTo>
                  <a:pt x="5499" y="8395"/>
                </a:lnTo>
                <a:lnTo>
                  <a:pt x="6034" y="8419"/>
                </a:lnTo>
                <a:lnTo>
                  <a:pt x="7105" y="8395"/>
                </a:lnTo>
                <a:lnTo>
                  <a:pt x="7932" y="8395"/>
                </a:lnTo>
                <a:lnTo>
                  <a:pt x="7957" y="8589"/>
                </a:lnTo>
                <a:lnTo>
                  <a:pt x="7859" y="8930"/>
                </a:lnTo>
                <a:lnTo>
                  <a:pt x="7713" y="9246"/>
                </a:lnTo>
                <a:lnTo>
                  <a:pt x="7567" y="9563"/>
                </a:lnTo>
                <a:lnTo>
                  <a:pt x="7421" y="9855"/>
                </a:lnTo>
                <a:lnTo>
                  <a:pt x="7300" y="10074"/>
                </a:lnTo>
                <a:lnTo>
                  <a:pt x="7154" y="10268"/>
                </a:lnTo>
                <a:lnTo>
                  <a:pt x="7032" y="10122"/>
                </a:lnTo>
                <a:lnTo>
                  <a:pt x="6886" y="10001"/>
                </a:lnTo>
                <a:lnTo>
                  <a:pt x="6570" y="9757"/>
                </a:lnTo>
                <a:lnTo>
                  <a:pt x="5961" y="9319"/>
                </a:lnTo>
                <a:lnTo>
                  <a:pt x="4915" y="8541"/>
                </a:lnTo>
                <a:lnTo>
                  <a:pt x="4988" y="8370"/>
                </a:lnTo>
                <a:close/>
                <a:moveTo>
                  <a:pt x="3212" y="8297"/>
                </a:moveTo>
                <a:lnTo>
                  <a:pt x="3236" y="8395"/>
                </a:lnTo>
                <a:lnTo>
                  <a:pt x="3309" y="8516"/>
                </a:lnTo>
                <a:lnTo>
                  <a:pt x="2677" y="9003"/>
                </a:lnTo>
                <a:lnTo>
                  <a:pt x="1922" y="9611"/>
                </a:lnTo>
                <a:lnTo>
                  <a:pt x="1557" y="9952"/>
                </a:lnTo>
                <a:lnTo>
                  <a:pt x="1192" y="10317"/>
                </a:lnTo>
                <a:lnTo>
                  <a:pt x="973" y="9952"/>
                </a:lnTo>
                <a:lnTo>
                  <a:pt x="803" y="9538"/>
                </a:lnTo>
                <a:lnTo>
                  <a:pt x="657" y="9125"/>
                </a:lnTo>
                <a:lnTo>
                  <a:pt x="560" y="8687"/>
                </a:lnTo>
                <a:lnTo>
                  <a:pt x="973" y="8638"/>
                </a:lnTo>
                <a:lnTo>
                  <a:pt x="1387" y="8565"/>
                </a:lnTo>
                <a:lnTo>
                  <a:pt x="2190" y="8419"/>
                </a:lnTo>
                <a:lnTo>
                  <a:pt x="2677" y="8346"/>
                </a:lnTo>
                <a:lnTo>
                  <a:pt x="3212" y="8297"/>
                </a:lnTo>
                <a:close/>
                <a:moveTo>
                  <a:pt x="18006" y="8614"/>
                </a:moveTo>
                <a:lnTo>
                  <a:pt x="18590" y="8760"/>
                </a:lnTo>
                <a:lnTo>
                  <a:pt x="19125" y="8881"/>
                </a:lnTo>
                <a:lnTo>
                  <a:pt x="20220" y="9149"/>
                </a:lnTo>
                <a:lnTo>
                  <a:pt x="20585" y="9222"/>
                </a:lnTo>
                <a:lnTo>
                  <a:pt x="20731" y="9246"/>
                </a:lnTo>
                <a:lnTo>
                  <a:pt x="20901" y="9222"/>
                </a:lnTo>
                <a:lnTo>
                  <a:pt x="20682" y="9611"/>
                </a:lnTo>
                <a:lnTo>
                  <a:pt x="20439" y="9976"/>
                </a:lnTo>
                <a:lnTo>
                  <a:pt x="20123" y="10317"/>
                </a:lnTo>
                <a:lnTo>
                  <a:pt x="19807" y="10609"/>
                </a:lnTo>
                <a:lnTo>
                  <a:pt x="19320" y="10074"/>
                </a:lnTo>
                <a:lnTo>
                  <a:pt x="18809" y="9563"/>
                </a:lnTo>
                <a:lnTo>
                  <a:pt x="18079" y="8711"/>
                </a:lnTo>
                <a:lnTo>
                  <a:pt x="18006" y="8614"/>
                </a:lnTo>
                <a:close/>
                <a:moveTo>
                  <a:pt x="16449" y="8687"/>
                </a:moveTo>
                <a:lnTo>
                  <a:pt x="16570" y="8808"/>
                </a:lnTo>
                <a:lnTo>
                  <a:pt x="16692" y="8906"/>
                </a:lnTo>
                <a:lnTo>
                  <a:pt x="16546" y="9246"/>
                </a:lnTo>
                <a:lnTo>
                  <a:pt x="16400" y="9563"/>
                </a:lnTo>
                <a:lnTo>
                  <a:pt x="16157" y="10001"/>
                </a:lnTo>
                <a:lnTo>
                  <a:pt x="15865" y="10414"/>
                </a:lnTo>
                <a:lnTo>
                  <a:pt x="15597" y="10828"/>
                </a:lnTo>
                <a:lnTo>
                  <a:pt x="15354" y="11266"/>
                </a:lnTo>
                <a:lnTo>
                  <a:pt x="15329" y="11315"/>
                </a:lnTo>
                <a:lnTo>
                  <a:pt x="14989" y="11096"/>
                </a:lnTo>
                <a:lnTo>
                  <a:pt x="14648" y="10852"/>
                </a:lnTo>
                <a:lnTo>
                  <a:pt x="14332" y="10560"/>
                </a:lnTo>
                <a:lnTo>
                  <a:pt x="14064" y="10244"/>
                </a:lnTo>
                <a:lnTo>
                  <a:pt x="14916" y="9684"/>
                </a:lnTo>
                <a:lnTo>
                  <a:pt x="15767" y="9100"/>
                </a:lnTo>
                <a:lnTo>
                  <a:pt x="16108" y="8906"/>
                </a:lnTo>
                <a:lnTo>
                  <a:pt x="16449" y="8687"/>
                </a:lnTo>
                <a:close/>
                <a:moveTo>
                  <a:pt x="4842" y="8662"/>
                </a:moveTo>
                <a:lnTo>
                  <a:pt x="5329" y="9100"/>
                </a:lnTo>
                <a:lnTo>
                  <a:pt x="5791" y="9538"/>
                </a:lnTo>
                <a:lnTo>
                  <a:pt x="6375" y="10025"/>
                </a:lnTo>
                <a:lnTo>
                  <a:pt x="6691" y="10244"/>
                </a:lnTo>
                <a:lnTo>
                  <a:pt x="6862" y="10341"/>
                </a:lnTo>
                <a:lnTo>
                  <a:pt x="7032" y="10414"/>
                </a:lnTo>
                <a:lnTo>
                  <a:pt x="6886" y="10585"/>
                </a:lnTo>
                <a:lnTo>
                  <a:pt x="6716" y="10731"/>
                </a:lnTo>
                <a:lnTo>
                  <a:pt x="6375" y="10998"/>
                </a:lnTo>
                <a:lnTo>
                  <a:pt x="6010" y="11193"/>
                </a:lnTo>
                <a:lnTo>
                  <a:pt x="5621" y="11363"/>
                </a:lnTo>
                <a:lnTo>
                  <a:pt x="5450" y="10706"/>
                </a:lnTo>
                <a:lnTo>
                  <a:pt x="5231" y="10074"/>
                </a:lnTo>
                <a:lnTo>
                  <a:pt x="4964" y="9441"/>
                </a:lnTo>
                <a:lnTo>
                  <a:pt x="4696" y="8808"/>
                </a:lnTo>
                <a:lnTo>
                  <a:pt x="4720" y="8784"/>
                </a:lnTo>
                <a:lnTo>
                  <a:pt x="4842" y="8662"/>
                </a:lnTo>
                <a:close/>
                <a:moveTo>
                  <a:pt x="3382" y="8614"/>
                </a:moveTo>
                <a:lnTo>
                  <a:pt x="3480" y="8735"/>
                </a:lnTo>
                <a:lnTo>
                  <a:pt x="3626" y="8833"/>
                </a:lnTo>
                <a:lnTo>
                  <a:pt x="3334" y="9636"/>
                </a:lnTo>
                <a:lnTo>
                  <a:pt x="2993" y="10536"/>
                </a:lnTo>
                <a:lnTo>
                  <a:pt x="2871" y="11023"/>
                </a:lnTo>
                <a:lnTo>
                  <a:pt x="2823" y="11242"/>
                </a:lnTo>
                <a:lnTo>
                  <a:pt x="2798" y="11485"/>
                </a:lnTo>
                <a:lnTo>
                  <a:pt x="2531" y="11388"/>
                </a:lnTo>
                <a:lnTo>
                  <a:pt x="2263" y="11266"/>
                </a:lnTo>
                <a:lnTo>
                  <a:pt x="2020" y="11120"/>
                </a:lnTo>
                <a:lnTo>
                  <a:pt x="1776" y="10950"/>
                </a:lnTo>
                <a:lnTo>
                  <a:pt x="1509" y="10706"/>
                </a:lnTo>
                <a:lnTo>
                  <a:pt x="1265" y="10414"/>
                </a:lnTo>
                <a:lnTo>
                  <a:pt x="1606" y="10122"/>
                </a:lnTo>
                <a:lnTo>
                  <a:pt x="1971" y="9806"/>
                </a:lnTo>
                <a:lnTo>
                  <a:pt x="2652" y="9198"/>
                </a:lnTo>
                <a:lnTo>
                  <a:pt x="3017" y="8906"/>
                </a:lnTo>
                <a:lnTo>
                  <a:pt x="3382" y="8614"/>
                </a:lnTo>
                <a:close/>
                <a:moveTo>
                  <a:pt x="4574" y="8881"/>
                </a:moveTo>
                <a:lnTo>
                  <a:pt x="4939" y="10171"/>
                </a:lnTo>
                <a:lnTo>
                  <a:pt x="5280" y="11461"/>
                </a:lnTo>
                <a:lnTo>
                  <a:pt x="5012" y="11534"/>
                </a:lnTo>
                <a:lnTo>
                  <a:pt x="4623" y="11582"/>
                </a:lnTo>
                <a:lnTo>
                  <a:pt x="4234" y="11607"/>
                </a:lnTo>
                <a:lnTo>
                  <a:pt x="4234" y="11607"/>
                </a:lnTo>
                <a:lnTo>
                  <a:pt x="4258" y="11193"/>
                </a:lnTo>
                <a:lnTo>
                  <a:pt x="4258" y="10755"/>
                </a:lnTo>
                <a:lnTo>
                  <a:pt x="4258" y="9928"/>
                </a:lnTo>
                <a:lnTo>
                  <a:pt x="4307" y="8979"/>
                </a:lnTo>
                <a:lnTo>
                  <a:pt x="4428" y="8930"/>
                </a:lnTo>
                <a:lnTo>
                  <a:pt x="4574" y="8881"/>
                </a:lnTo>
                <a:close/>
                <a:moveTo>
                  <a:pt x="3918" y="8954"/>
                </a:moveTo>
                <a:lnTo>
                  <a:pt x="4039" y="8979"/>
                </a:lnTo>
                <a:lnTo>
                  <a:pt x="4039" y="9733"/>
                </a:lnTo>
                <a:lnTo>
                  <a:pt x="3991" y="10682"/>
                </a:lnTo>
                <a:lnTo>
                  <a:pt x="3991" y="11144"/>
                </a:lnTo>
                <a:lnTo>
                  <a:pt x="3991" y="11631"/>
                </a:lnTo>
                <a:lnTo>
                  <a:pt x="3480" y="11607"/>
                </a:lnTo>
                <a:lnTo>
                  <a:pt x="3212" y="11558"/>
                </a:lnTo>
                <a:lnTo>
                  <a:pt x="2969" y="11509"/>
                </a:lnTo>
                <a:lnTo>
                  <a:pt x="3066" y="11339"/>
                </a:lnTo>
                <a:lnTo>
                  <a:pt x="3139" y="11120"/>
                </a:lnTo>
                <a:lnTo>
                  <a:pt x="3261" y="10706"/>
                </a:lnTo>
                <a:lnTo>
                  <a:pt x="3382" y="10293"/>
                </a:lnTo>
                <a:lnTo>
                  <a:pt x="3504" y="9879"/>
                </a:lnTo>
                <a:lnTo>
                  <a:pt x="3699" y="9417"/>
                </a:lnTo>
                <a:lnTo>
                  <a:pt x="3893" y="8954"/>
                </a:lnTo>
                <a:close/>
                <a:moveTo>
                  <a:pt x="17690" y="8784"/>
                </a:moveTo>
                <a:lnTo>
                  <a:pt x="18079" y="9222"/>
                </a:lnTo>
                <a:lnTo>
                  <a:pt x="18468" y="9636"/>
                </a:lnTo>
                <a:lnTo>
                  <a:pt x="18979" y="10268"/>
                </a:lnTo>
                <a:lnTo>
                  <a:pt x="19247" y="10560"/>
                </a:lnTo>
                <a:lnTo>
                  <a:pt x="19539" y="10828"/>
                </a:lnTo>
                <a:lnTo>
                  <a:pt x="19247" y="11023"/>
                </a:lnTo>
                <a:lnTo>
                  <a:pt x="18955" y="11217"/>
                </a:lnTo>
                <a:lnTo>
                  <a:pt x="18663" y="11363"/>
                </a:lnTo>
                <a:lnTo>
                  <a:pt x="18371" y="11485"/>
                </a:lnTo>
                <a:lnTo>
                  <a:pt x="18103" y="11582"/>
                </a:lnTo>
                <a:lnTo>
                  <a:pt x="17860" y="11631"/>
                </a:lnTo>
                <a:lnTo>
                  <a:pt x="17811" y="11217"/>
                </a:lnTo>
                <a:lnTo>
                  <a:pt x="17738" y="10779"/>
                </a:lnTo>
                <a:lnTo>
                  <a:pt x="17592" y="9928"/>
                </a:lnTo>
                <a:lnTo>
                  <a:pt x="17519" y="9441"/>
                </a:lnTo>
                <a:lnTo>
                  <a:pt x="17471" y="8930"/>
                </a:lnTo>
                <a:lnTo>
                  <a:pt x="17519" y="8906"/>
                </a:lnTo>
                <a:lnTo>
                  <a:pt x="17617" y="8857"/>
                </a:lnTo>
                <a:lnTo>
                  <a:pt x="17690" y="8784"/>
                </a:lnTo>
                <a:close/>
                <a:moveTo>
                  <a:pt x="17154" y="9003"/>
                </a:moveTo>
                <a:lnTo>
                  <a:pt x="17227" y="9490"/>
                </a:lnTo>
                <a:lnTo>
                  <a:pt x="17300" y="9976"/>
                </a:lnTo>
                <a:lnTo>
                  <a:pt x="17422" y="10828"/>
                </a:lnTo>
                <a:lnTo>
                  <a:pt x="17471" y="11266"/>
                </a:lnTo>
                <a:lnTo>
                  <a:pt x="17544" y="11704"/>
                </a:lnTo>
                <a:lnTo>
                  <a:pt x="17300" y="11728"/>
                </a:lnTo>
                <a:lnTo>
                  <a:pt x="17033" y="11728"/>
                </a:lnTo>
                <a:lnTo>
                  <a:pt x="16765" y="11704"/>
                </a:lnTo>
                <a:lnTo>
                  <a:pt x="16522" y="11680"/>
                </a:lnTo>
                <a:lnTo>
                  <a:pt x="16254" y="11631"/>
                </a:lnTo>
                <a:lnTo>
                  <a:pt x="16011" y="11582"/>
                </a:lnTo>
                <a:lnTo>
                  <a:pt x="15767" y="11485"/>
                </a:lnTo>
                <a:lnTo>
                  <a:pt x="15524" y="11388"/>
                </a:lnTo>
                <a:lnTo>
                  <a:pt x="15694" y="11242"/>
                </a:lnTo>
                <a:lnTo>
                  <a:pt x="15840" y="11071"/>
                </a:lnTo>
                <a:lnTo>
                  <a:pt x="16108" y="10682"/>
                </a:lnTo>
                <a:lnTo>
                  <a:pt x="16351" y="10268"/>
                </a:lnTo>
                <a:lnTo>
                  <a:pt x="16570" y="9855"/>
                </a:lnTo>
                <a:lnTo>
                  <a:pt x="16789" y="9465"/>
                </a:lnTo>
                <a:lnTo>
                  <a:pt x="17008" y="9003"/>
                </a:lnTo>
                <a:close/>
                <a:moveTo>
                  <a:pt x="14624" y="0"/>
                </a:moveTo>
                <a:lnTo>
                  <a:pt x="14478" y="24"/>
                </a:lnTo>
                <a:lnTo>
                  <a:pt x="14332" y="73"/>
                </a:lnTo>
                <a:lnTo>
                  <a:pt x="14186" y="122"/>
                </a:lnTo>
                <a:lnTo>
                  <a:pt x="14064" y="219"/>
                </a:lnTo>
                <a:lnTo>
                  <a:pt x="14040" y="268"/>
                </a:lnTo>
                <a:lnTo>
                  <a:pt x="14015" y="292"/>
                </a:lnTo>
                <a:lnTo>
                  <a:pt x="14015" y="389"/>
                </a:lnTo>
                <a:lnTo>
                  <a:pt x="14064" y="487"/>
                </a:lnTo>
                <a:lnTo>
                  <a:pt x="14161" y="535"/>
                </a:lnTo>
                <a:lnTo>
                  <a:pt x="14161" y="779"/>
                </a:lnTo>
                <a:lnTo>
                  <a:pt x="14210" y="998"/>
                </a:lnTo>
                <a:lnTo>
                  <a:pt x="14259" y="1241"/>
                </a:lnTo>
                <a:lnTo>
                  <a:pt x="14332" y="1460"/>
                </a:lnTo>
                <a:lnTo>
                  <a:pt x="14648" y="2336"/>
                </a:lnTo>
                <a:lnTo>
                  <a:pt x="14745" y="2652"/>
                </a:lnTo>
                <a:lnTo>
                  <a:pt x="11655" y="2652"/>
                </a:lnTo>
                <a:lnTo>
                  <a:pt x="9928" y="2628"/>
                </a:lnTo>
                <a:lnTo>
                  <a:pt x="8614" y="2628"/>
                </a:lnTo>
                <a:lnTo>
                  <a:pt x="8419" y="2652"/>
                </a:lnTo>
                <a:lnTo>
                  <a:pt x="8200" y="2677"/>
                </a:lnTo>
                <a:lnTo>
                  <a:pt x="8054" y="2360"/>
                </a:lnTo>
                <a:lnTo>
                  <a:pt x="7665" y="1436"/>
                </a:lnTo>
                <a:lnTo>
                  <a:pt x="7567" y="1144"/>
                </a:lnTo>
                <a:lnTo>
                  <a:pt x="7494" y="1022"/>
                </a:lnTo>
                <a:lnTo>
                  <a:pt x="7397" y="900"/>
                </a:lnTo>
                <a:lnTo>
                  <a:pt x="7421" y="900"/>
                </a:lnTo>
                <a:lnTo>
                  <a:pt x="7835" y="973"/>
                </a:lnTo>
                <a:lnTo>
                  <a:pt x="8249" y="1071"/>
                </a:lnTo>
                <a:lnTo>
                  <a:pt x="8468" y="1095"/>
                </a:lnTo>
                <a:lnTo>
                  <a:pt x="8881" y="1095"/>
                </a:lnTo>
                <a:lnTo>
                  <a:pt x="9076" y="1046"/>
                </a:lnTo>
                <a:lnTo>
                  <a:pt x="9149" y="1022"/>
                </a:lnTo>
                <a:lnTo>
                  <a:pt x="9198" y="973"/>
                </a:lnTo>
                <a:lnTo>
                  <a:pt x="9246" y="925"/>
                </a:lnTo>
                <a:lnTo>
                  <a:pt x="9246" y="852"/>
                </a:lnTo>
                <a:lnTo>
                  <a:pt x="9246" y="779"/>
                </a:lnTo>
                <a:lnTo>
                  <a:pt x="9246" y="730"/>
                </a:lnTo>
                <a:lnTo>
                  <a:pt x="9198" y="657"/>
                </a:lnTo>
                <a:lnTo>
                  <a:pt x="9149" y="608"/>
                </a:lnTo>
                <a:lnTo>
                  <a:pt x="8954" y="535"/>
                </a:lnTo>
                <a:lnTo>
                  <a:pt x="8760" y="462"/>
                </a:lnTo>
                <a:lnTo>
                  <a:pt x="8541" y="389"/>
                </a:lnTo>
                <a:lnTo>
                  <a:pt x="8297" y="365"/>
                </a:lnTo>
                <a:lnTo>
                  <a:pt x="7835" y="316"/>
                </a:lnTo>
                <a:lnTo>
                  <a:pt x="7397" y="268"/>
                </a:lnTo>
                <a:lnTo>
                  <a:pt x="6570" y="146"/>
                </a:lnTo>
                <a:lnTo>
                  <a:pt x="6351" y="122"/>
                </a:lnTo>
                <a:lnTo>
                  <a:pt x="6132" y="97"/>
                </a:lnTo>
                <a:lnTo>
                  <a:pt x="5937" y="122"/>
                </a:lnTo>
                <a:lnTo>
                  <a:pt x="5742" y="146"/>
                </a:lnTo>
                <a:lnTo>
                  <a:pt x="5669" y="195"/>
                </a:lnTo>
                <a:lnTo>
                  <a:pt x="5621" y="219"/>
                </a:lnTo>
                <a:lnTo>
                  <a:pt x="5596" y="268"/>
                </a:lnTo>
                <a:lnTo>
                  <a:pt x="5572" y="341"/>
                </a:lnTo>
                <a:lnTo>
                  <a:pt x="5572" y="389"/>
                </a:lnTo>
                <a:lnTo>
                  <a:pt x="5596" y="438"/>
                </a:lnTo>
                <a:lnTo>
                  <a:pt x="5621" y="511"/>
                </a:lnTo>
                <a:lnTo>
                  <a:pt x="5694" y="535"/>
                </a:lnTo>
                <a:lnTo>
                  <a:pt x="5840" y="633"/>
                </a:lnTo>
                <a:lnTo>
                  <a:pt x="5986" y="681"/>
                </a:lnTo>
                <a:lnTo>
                  <a:pt x="6351" y="779"/>
                </a:lnTo>
                <a:lnTo>
                  <a:pt x="6716" y="827"/>
                </a:lnTo>
                <a:lnTo>
                  <a:pt x="7081" y="876"/>
                </a:lnTo>
                <a:lnTo>
                  <a:pt x="7056" y="1046"/>
                </a:lnTo>
                <a:lnTo>
                  <a:pt x="7056" y="1241"/>
                </a:lnTo>
                <a:lnTo>
                  <a:pt x="7105" y="1411"/>
                </a:lnTo>
                <a:lnTo>
                  <a:pt x="7154" y="1606"/>
                </a:lnTo>
                <a:lnTo>
                  <a:pt x="7324" y="1995"/>
                </a:lnTo>
                <a:lnTo>
                  <a:pt x="7470" y="2312"/>
                </a:lnTo>
                <a:lnTo>
                  <a:pt x="7762" y="3042"/>
                </a:lnTo>
                <a:lnTo>
                  <a:pt x="7665" y="3115"/>
                </a:lnTo>
                <a:lnTo>
                  <a:pt x="7567" y="3188"/>
                </a:lnTo>
                <a:lnTo>
                  <a:pt x="7397" y="3382"/>
                </a:lnTo>
                <a:lnTo>
                  <a:pt x="7105" y="3796"/>
                </a:lnTo>
                <a:lnTo>
                  <a:pt x="6594" y="4477"/>
                </a:lnTo>
                <a:lnTo>
                  <a:pt x="6521" y="4429"/>
                </a:lnTo>
                <a:lnTo>
                  <a:pt x="6448" y="4404"/>
                </a:lnTo>
                <a:lnTo>
                  <a:pt x="6375" y="4429"/>
                </a:lnTo>
                <a:lnTo>
                  <a:pt x="6059" y="4234"/>
                </a:lnTo>
                <a:lnTo>
                  <a:pt x="5718" y="4064"/>
                </a:lnTo>
                <a:lnTo>
                  <a:pt x="5353" y="3918"/>
                </a:lnTo>
                <a:lnTo>
                  <a:pt x="5012" y="3820"/>
                </a:lnTo>
                <a:lnTo>
                  <a:pt x="4647" y="3772"/>
                </a:lnTo>
                <a:lnTo>
                  <a:pt x="4282" y="3747"/>
                </a:lnTo>
                <a:lnTo>
                  <a:pt x="3893" y="3747"/>
                </a:lnTo>
                <a:lnTo>
                  <a:pt x="3528" y="3772"/>
                </a:lnTo>
                <a:lnTo>
                  <a:pt x="3188" y="3845"/>
                </a:lnTo>
                <a:lnTo>
                  <a:pt x="2823" y="3966"/>
                </a:lnTo>
                <a:lnTo>
                  <a:pt x="2482" y="4088"/>
                </a:lnTo>
                <a:lnTo>
                  <a:pt x="2141" y="4258"/>
                </a:lnTo>
                <a:lnTo>
                  <a:pt x="1825" y="4453"/>
                </a:lnTo>
                <a:lnTo>
                  <a:pt x="1509" y="4672"/>
                </a:lnTo>
                <a:lnTo>
                  <a:pt x="1241" y="4915"/>
                </a:lnTo>
                <a:lnTo>
                  <a:pt x="973" y="5207"/>
                </a:lnTo>
                <a:lnTo>
                  <a:pt x="706" y="5548"/>
                </a:lnTo>
                <a:lnTo>
                  <a:pt x="487" y="5913"/>
                </a:lnTo>
                <a:lnTo>
                  <a:pt x="316" y="6302"/>
                </a:lnTo>
                <a:lnTo>
                  <a:pt x="195" y="6716"/>
                </a:lnTo>
                <a:lnTo>
                  <a:pt x="73" y="7129"/>
                </a:lnTo>
                <a:lnTo>
                  <a:pt x="24" y="7567"/>
                </a:lnTo>
                <a:lnTo>
                  <a:pt x="0" y="8005"/>
                </a:lnTo>
                <a:lnTo>
                  <a:pt x="24" y="8443"/>
                </a:lnTo>
                <a:lnTo>
                  <a:pt x="73" y="8881"/>
                </a:lnTo>
                <a:lnTo>
                  <a:pt x="170" y="9295"/>
                </a:lnTo>
                <a:lnTo>
                  <a:pt x="292" y="9709"/>
                </a:lnTo>
                <a:lnTo>
                  <a:pt x="462" y="10122"/>
                </a:lnTo>
                <a:lnTo>
                  <a:pt x="657" y="10487"/>
                </a:lnTo>
                <a:lnTo>
                  <a:pt x="900" y="10852"/>
                </a:lnTo>
                <a:lnTo>
                  <a:pt x="1192" y="11169"/>
                </a:lnTo>
                <a:lnTo>
                  <a:pt x="1484" y="11461"/>
                </a:lnTo>
                <a:lnTo>
                  <a:pt x="1679" y="11607"/>
                </a:lnTo>
                <a:lnTo>
                  <a:pt x="1874" y="11728"/>
                </a:lnTo>
                <a:lnTo>
                  <a:pt x="2068" y="11826"/>
                </a:lnTo>
                <a:lnTo>
                  <a:pt x="2287" y="11923"/>
                </a:lnTo>
                <a:lnTo>
                  <a:pt x="2506" y="11996"/>
                </a:lnTo>
                <a:lnTo>
                  <a:pt x="2725" y="12045"/>
                </a:lnTo>
                <a:lnTo>
                  <a:pt x="3163" y="12142"/>
                </a:lnTo>
                <a:lnTo>
                  <a:pt x="3626" y="12166"/>
                </a:lnTo>
                <a:lnTo>
                  <a:pt x="4088" y="12166"/>
                </a:lnTo>
                <a:lnTo>
                  <a:pt x="4550" y="12142"/>
                </a:lnTo>
                <a:lnTo>
                  <a:pt x="4988" y="12093"/>
                </a:lnTo>
                <a:lnTo>
                  <a:pt x="5450" y="11996"/>
                </a:lnTo>
                <a:lnTo>
                  <a:pt x="5840" y="11874"/>
                </a:lnTo>
                <a:lnTo>
                  <a:pt x="6229" y="11704"/>
                </a:lnTo>
                <a:lnTo>
                  <a:pt x="6594" y="11485"/>
                </a:lnTo>
                <a:lnTo>
                  <a:pt x="6910" y="11217"/>
                </a:lnTo>
                <a:lnTo>
                  <a:pt x="7202" y="10925"/>
                </a:lnTo>
                <a:lnTo>
                  <a:pt x="7494" y="10585"/>
                </a:lnTo>
                <a:lnTo>
                  <a:pt x="7738" y="10220"/>
                </a:lnTo>
                <a:lnTo>
                  <a:pt x="7981" y="9806"/>
                </a:lnTo>
                <a:lnTo>
                  <a:pt x="8151" y="9368"/>
                </a:lnTo>
                <a:lnTo>
                  <a:pt x="8297" y="8881"/>
                </a:lnTo>
                <a:lnTo>
                  <a:pt x="8395" y="8395"/>
                </a:lnTo>
                <a:lnTo>
                  <a:pt x="10244" y="8346"/>
                </a:lnTo>
                <a:lnTo>
                  <a:pt x="10293" y="8419"/>
                </a:lnTo>
                <a:lnTo>
                  <a:pt x="10366" y="8443"/>
                </a:lnTo>
                <a:lnTo>
                  <a:pt x="10439" y="8468"/>
                </a:lnTo>
                <a:lnTo>
                  <a:pt x="10512" y="8443"/>
                </a:lnTo>
                <a:lnTo>
                  <a:pt x="10585" y="8395"/>
                </a:lnTo>
                <a:lnTo>
                  <a:pt x="10633" y="8346"/>
                </a:lnTo>
                <a:lnTo>
                  <a:pt x="10682" y="8273"/>
                </a:lnTo>
                <a:lnTo>
                  <a:pt x="10682" y="8200"/>
                </a:lnTo>
                <a:lnTo>
                  <a:pt x="10925" y="7981"/>
                </a:lnTo>
                <a:lnTo>
                  <a:pt x="11169" y="7762"/>
                </a:lnTo>
                <a:lnTo>
                  <a:pt x="11582" y="7300"/>
                </a:lnTo>
                <a:lnTo>
                  <a:pt x="12190" y="6618"/>
                </a:lnTo>
                <a:lnTo>
                  <a:pt x="12799" y="5913"/>
                </a:lnTo>
                <a:lnTo>
                  <a:pt x="13894" y="4623"/>
                </a:lnTo>
                <a:lnTo>
                  <a:pt x="14964" y="3285"/>
                </a:lnTo>
                <a:lnTo>
                  <a:pt x="15329" y="4258"/>
                </a:lnTo>
                <a:lnTo>
                  <a:pt x="14964" y="4429"/>
                </a:lnTo>
                <a:lnTo>
                  <a:pt x="14648" y="4623"/>
                </a:lnTo>
                <a:lnTo>
                  <a:pt x="14332" y="4866"/>
                </a:lnTo>
                <a:lnTo>
                  <a:pt x="14040" y="5110"/>
                </a:lnTo>
                <a:lnTo>
                  <a:pt x="13796" y="5402"/>
                </a:lnTo>
                <a:lnTo>
                  <a:pt x="13553" y="5718"/>
                </a:lnTo>
                <a:lnTo>
                  <a:pt x="13358" y="6034"/>
                </a:lnTo>
                <a:lnTo>
                  <a:pt x="13188" y="6375"/>
                </a:lnTo>
                <a:lnTo>
                  <a:pt x="13042" y="6740"/>
                </a:lnTo>
                <a:lnTo>
                  <a:pt x="12945" y="7105"/>
                </a:lnTo>
                <a:lnTo>
                  <a:pt x="12872" y="7494"/>
                </a:lnTo>
                <a:lnTo>
                  <a:pt x="12823" y="7859"/>
                </a:lnTo>
                <a:lnTo>
                  <a:pt x="12823" y="8249"/>
                </a:lnTo>
                <a:lnTo>
                  <a:pt x="12847" y="8638"/>
                </a:lnTo>
                <a:lnTo>
                  <a:pt x="12920" y="9027"/>
                </a:lnTo>
                <a:lnTo>
                  <a:pt x="13018" y="9417"/>
                </a:lnTo>
                <a:lnTo>
                  <a:pt x="13188" y="9830"/>
                </a:lnTo>
                <a:lnTo>
                  <a:pt x="13383" y="10244"/>
                </a:lnTo>
                <a:lnTo>
                  <a:pt x="13626" y="10585"/>
                </a:lnTo>
                <a:lnTo>
                  <a:pt x="13918" y="10925"/>
                </a:lnTo>
                <a:lnTo>
                  <a:pt x="14210" y="11217"/>
                </a:lnTo>
                <a:lnTo>
                  <a:pt x="14551" y="11485"/>
                </a:lnTo>
                <a:lnTo>
                  <a:pt x="14916" y="11704"/>
                </a:lnTo>
                <a:lnTo>
                  <a:pt x="15305" y="11874"/>
                </a:lnTo>
                <a:lnTo>
                  <a:pt x="15694" y="12020"/>
                </a:lnTo>
                <a:lnTo>
                  <a:pt x="16108" y="12142"/>
                </a:lnTo>
                <a:lnTo>
                  <a:pt x="16522" y="12215"/>
                </a:lnTo>
                <a:lnTo>
                  <a:pt x="16960" y="12239"/>
                </a:lnTo>
                <a:lnTo>
                  <a:pt x="17398" y="12239"/>
                </a:lnTo>
                <a:lnTo>
                  <a:pt x="17836" y="12191"/>
                </a:lnTo>
                <a:lnTo>
                  <a:pt x="18249" y="12093"/>
                </a:lnTo>
                <a:lnTo>
                  <a:pt x="18687" y="11947"/>
                </a:lnTo>
                <a:lnTo>
                  <a:pt x="19052" y="11777"/>
                </a:lnTo>
                <a:lnTo>
                  <a:pt x="19442" y="11582"/>
                </a:lnTo>
                <a:lnTo>
                  <a:pt x="19782" y="11339"/>
                </a:lnTo>
                <a:lnTo>
                  <a:pt x="20123" y="11096"/>
                </a:lnTo>
                <a:lnTo>
                  <a:pt x="20439" y="10804"/>
                </a:lnTo>
                <a:lnTo>
                  <a:pt x="20707" y="10487"/>
                </a:lnTo>
                <a:lnTo>
                  <a:pt x="20974" y="10147"/>
                </a:lnTo>
                <a:lnTo>
                  <a:pt x="21193" y="9782"/>
                </a:lnTo>
                <a:lnTo>
                  <a:pt x="21388" y="9417"/>
                </a:lnTo>
                <a:lnTo>
                  <a:pt x="21534" y="9027"/>
                </a:lnTo>
                <a:lnTo>
                  <a:pt x="21631" y="8614"/>
                </a:lnTo>
                <a:lnTo>
                  <a:pt x="21680" y="8224"/>
                </a:lnTo>
                <a:lnTo>
                  <a:pt x="21704" y="7811"/>
                </a:lnTo>
                <a:lnTo>
                  <a:pt x="21656" y="7397"/>
                </a:lnTo>
                <a:lnTo>
                  <a:pt x="21583" y="6983"/>
                </a:lnTo>
                <a:lnTo>
                  <a:pt x="21412" y="6570"/>
                </a:lnTo>
                <a:lnTo>
                  <a:pt x="21218" y="6180"/>
                </a:lnTo>
                <a:lnTo>
                  <a:pt x="20974" y="5791"/>
                </a:lnTo>
                <a:lnTo>
                  <a:pt x="20682" y="5450"/>
                </a:lnTo>
                <a:lnTo>
                  <a:pt x="20342" y="5110"/>
                </a:lnTo>
                <a:lnTo>
                  <a:pt x="20001" y="4818"/>
                </a:lnTo>
                <a:lnTo>
                  <a:pt x="19636" y="4526"/>
                </a:lnTo>
                <a:lnTo>
                  <a:pt x="19247" y="4307"/>
                </a:lnTo>
                <a:lnTo>
                  <a:pt x="18858" y="4088"/>
                </a:lnTo>
                <a:lnTo>
                  <a:pt x="18493" y="3942"/>
                </a:lnTo>
                <a:lnTo>
                  <a:pt x="18103" y="3845"/>
                </a:lnTo>
                <a:lnTo>
                  <a:pt x="17738" y="3772"/>
                </a:lnTo>
                <a:lnTo>
                  <a:pt x="17349" y="3747"/>
                </a:lnTo>
                <a:lnTo>
                  <a:pt x="16960" y="3747"/>
                </a:lnTo>
                <a:lnTo>
                  <a:pt x="16570" y="3820"/>
                </a:lnTo>
                <a:lnTo>
                  <a:pt x="16205" y="3918"/>
                </a:lnTo>
                <a:lnTo>
                  <a:pt x="15840" y="4039"/>
                </a:lnTo>
                <a:lnTo>
                  <a:pt x="15159" y="2214"/>
                </a:lnTo>
                <a:lnTo>
                  <a:pt x="15013" y="1801"/>
                </a:lnTo>
                <a:lnTo>
                  <a:pt x="14891" y="1387"/>
                </a:lnTo>
                <a:lnTo>
                  <a:pt x="14721" y="973"/>
                </a:lnTo>
                <a:lnTo>
                  <a:pt x="14648" y="779"/>
                </a:lnTo>
                <a:lnTo>
                  <a:pt x="14526" y="584"/>
                </a:lnTo>
                <a:lnTo>
                  <a:pt x="14794" y="560"/>
                </a:lnTo>
                <a:lnTo>
                  <a:pt x="15256" y="560"/>
                </a:lnTo>
                <a:lnTo>
                  <a:pt x="15475" y="584"/>
                </a:lnTo>
                <a:lnTo>
                  <a:pt x="15694" y="633"/>
                </a:lnTo>
                <a:lnTo>
                  <a:pt x="15816" y="657"/>
                </a:lnTo>
                <a:lnTo>
                  <a:pt x="15840" y="706"/>
                </a:lnTo>
                <a:lnTo>
                  <a:pt x="15865" y="730"/>
                </a:lnTo>
                <a:lnTo>
                  <a:pt x="15865" y="852"/>
                </a:lnTo>
                <a:lnTo>
                  <a:pt x="15840" y="1022"/>
                </a:lnTo>
                <a:lnTo>
                  <a:pt x="15743" y="1119"/>
                </a:lnTo>
                <a:lnTo>
                  <a:pt x="15646" y="1217"/>
                </a:lnTo>
                <a:lnTo>
                  <a:pt x="15621" y="1314"/>
                </a:lnTo>
                <a:lnTo>
                  <a:pt x="15621" y="1387"/>
                </a:lnTo>
                <a:lnTo>
                  <a:pt x="15646" y="1411"/>
                </a:lnTo>
                <a:lnTo>
                  <a:pt x="15670" y="1436"/>
                </a:lnTo>
                <a:lnTo>
                  <a:pt x="15743" y="1484"/>
                </a:lnTo>
                <a:lnTo>
                  <a:pt x="15840" y="1484"/>
                </a:lnTo>
                <a:lnTo>
                  <a:pt x="16011" y="1387"/>
                </a:lnTo>
                <a:lnTo>
                  <a:pt x="16157" y="1265"/>
                </a:lnTo>
                <a:lnTo>
                  <a:pt x="16278" y="1119"/>
                </a:lnTo>
                <a:lnTo>
                  <a:pt x="16376" y="949"/>
                </a:lnTo>
                <a:lnTo>
                  <a:pt x="16424" y="779"/>
                </a:lnTo>
                <a:lnTo>
                  <a:pt x="16424" y="681"/>
                </a:lnTo>
                <a:lnTo>
                  <a:pt x="16400" y="584"/>
                </a:lnTo>
                <a:lnTo>
                  <a:pt x="16376" y="511"/>
                </a:lnTo>
                <a:lnTo>
                  <a:pt x="16327" y="414"/>
                </a:lnTo>
                <a:lnTo>
                  <a:pt x="16254" y="341"/>
                </a:lnTo>
                <a:lnTo>
                  <a:pt x="16157" y="268"/>
                </a:lnTo>
                <a:lnTo>
                  <a:pt x="15938" y="170"/>
                </a:lnTo>
                <a:lnTo>
                  <a:pt x="15719" y="97"/>
                </a:lnTo>
                <a:lnTo>
                  <a:pt x="15475" y="49"/>
                </a:lnTo>
                <a:lnTo>
                  <a:pt x="15232" y="24"/>
                </a:lnTo>
                <a:lnTo>
                  <a:pt x="14940" y="0"/>
                </a:lnTo>
                <a:close/>
              </a:path>
            </a:pathLst>
          </a:custGeom>
          <a:solidFill>
            <a:schemeClr val="bg1">
              <a:lumMod val="95000"/>
            </a:schemeClr>
          </a:solidFill>
          <a:ln>
            <a:noFill/>
          </a:ln>
        </p:spPr>
        <p:txBody>
          <a:bodyPr lIns="91425" tIns="91425" rIns="91425" bIns="91425" anchor="ctr" anchorCtr="0">
            <a:noAutofit/>
          </a:bodyPr>
          <a:lstStyle/>
          <a:p>
            <a:pPr lvl="0">
              <a:spcBef>
                <a:spcPts val="0"/>
              </a:spcBef>
              <a:buNone/>
            </a:pPr>
            <a:endParaRPr/>
          </a:p>
        </p:txBody>
      </p:sp>
      <p:sp>
        <p:nvSpPr>
          <p:cNvPr id="10" name="Shape 417"/>
          <p:cNvSpPr/>
          <p:nvPr/>
        </p:nvSpPr>
        <p:spPr>
          <a:xfrm flipH="1">
            <a:off x="6715824" y="221254"/>
            <a:ext cx="916450" cy="640165"/>
          </a:xfrm>
          <a:custGeom>
            <a:avLst/>
            <a:gdLst/>
            <a:ahLst/>
            <a:cxnLst/>
            <a:rect l="0" t="0" r="0" b="0"/>
            <a:pathLst>
              <a:path w="21705" h="12240" extrusionOk="0">
                <a:moveTo>
                  <a:pt x="17544" y="4258"/>
                </a:moveTo>
                <a:lnTo>
                  <a:pt x="17811" y="4307"/>
                </a:lnTo>
                <a:lnTo>
                  <a:pt x="18055" y="4356"/>
                </a:lnTo>
                <a:lnTo>
                  <a:pt x="17957" y="4575"/>
                </a:lnTo>
                <a:lnTo>
                  <a:pt x="17860" y="4769"/>
                </a:lnTo>
                <a:lnTo>
                  <a:pt x="17714" y="5207"/>
                </a:lnTo>
                <a:lnTo>
                  <a:pt x="17617" y="5669"/>
                </a:lnTo>
                <a:lnTo>
                  <a:pt x="17495" y="6083"/>
                </a:lnTo>
                <a:lnTo>
                  <a:pt x="17373" y="6618"/>
                </a:lnTo>
                <a:lnTo>
                  <a:pt x="17276" y="7129"/>
                </a:lnTo>
                <a:lnTo>
                  <a:pt x="17130" y="7129"/>
                </a:lnTo>
                <a:lnTo>
                  <a:pt x="16570" y="5840"/>
                </a:lnTo>
                <a:lnTo>
                  <a:pt x="16011" y="4526"/>
                </a:lnTo>
                <a:lnTo>
                  <a:pt x="16278" y="4429"/>
                </a:lnTo>
                <a:lnTo>
                  <a:pt x="16522" y="4331"/>
                </a:lnTo>
                <a:lnTo>
                  <a:pt x="16789" y="4283"/>
                </a:lnTo>
                <a:lnTo>
                  <a:pt x="17033" y="4258"/>
                </a:lnTo>
                <a:close/>
                <a:moveTo>
                  <a:pt x="15451" y="4599"/>
                </a:moveTo>
                <a:lnTo>
                  <a:pt x="15962" y="5888"/>
                </a:lnTo>
                <a:lnTo>
                  <a:pt x="16497" y="7178"/>
                </a:lnTo>
                <a:lnTo>
                  <a:pt x="16205" y="6935"/>
                </a:lnTo>
                <a:lnTo>
                  <a:pt x="15938" y="6691"/>
                </a:lnTo>
                <a:lnTo>
                  <a:pt x="15597" y="6326"/>
                </a:lnTo>
                <a:lnTo>
                  <a:pt x="15281" y="5937"/>
                </a:lnTo>
                <a:lnTo>
                  <a:pt x="14940" y="5548"/>
                </a:lnTo>
                <a:lnTo>
                  <a:pt x="14745" y="5402"/>
                </a:lnTo>
                <a:lnTo>
                  <a:pt x="14551" y="5256"/>
                </a:lnTo>
                <a:lnTo>
                  <a:pt x="14770" y="5061"/>
                </a:lnTo>
                <a:lnTo>
                  <a:pt x="14989" y="4891"/>
                </a:lnTo>
                <a:lnTo>
                  <a:pt x="15208" y="4745"/>
                </a:lnTo>
                <a:lnTo>
                  <a:pt x="15451" y="4599"/>
                </a:lnTo>
                <a:close/>
                <a:moveTo>
                  <a:pt x="5012" y="4307"/>
                </a:moveTo>
                <a:lnTo>
                  <a:pt x="5353" y="4404"/>
                </a:lnTo>
                <a:lnTo>
                  <a:pt x="5669" y="4526"/>
                </a:lnTo>
                <a:lnTo>
                  <a:pt x="5986" y="4696"/>
                </a:lnTo>
                <a:lnTo>
                  <a:pt x="6302" y="4866"/>
                </a:lnTo>
                <a:lnTo>
                  <a:pt x="6059" y="5183"/>
                </a:lnTo>
                <a:lnTo>
                  <a:pt x="5304" y="6180"/>
                </a:lnTo>
                <a:lnTo>
                  <a:pt x="4550" y="7202"/>
                </a:lnTo>
                <a:lnTo>
                  <a:pt x="4501" y="7129"/>
                </a:lnTo>
                <a:lnTo>
                  <a:pt x="4453" y="7081"/>
                </a:lnTo>
                <a:lnTo>
                  <a:pt x="4599" y="6156"/>
                </a:lnTo>
                <a:lnTo>
                  <a:pt x="4793" y="5231"/>
                </a:lnTo>
                <a:lnTo>
                  <a:pt x="5012" y="4307"/>
                </a:lnTo>
                <a:close/>
                <a:moveTo>
                  <a:pt x="4234" y="4210"/>
                </a:moveTo>
                <a:lnTo>
                  <a:pt x="4720" y="4258"/>
                </a:lnTo>
                <a:lnTo>
                  <a:pt x="4477" y="5158"/>
                </a:lnTo>
                <a:lnTo>
                  <a:pt x="4282" y="6083"/>
                </a:lnTo>
                <a:lnTo>
                  <a:pt x="4185" y="6545"/>
                </a:lnTo>
                <a:lnTo>
                  <a:pt x="4112" y="7008"/>
                </a:lnTo>
                <a:lnTo>
                  <a:pt x="4088" y="7008"/>
                </a:lnTo>
                <a:lnTo>
                  <a:pt x="3991" y="6618"/>
                </a:lnTo>
                <a:lnTo>
                  <a:pt x="3869" y="6253"/>
                </a:lnTo>
                <a:lnTo>
                  <a:pt x="3747" y="5767"/>
                </a:lnTo>
                <a:lnTo>
                  <a:pt x="3577" y="5304"/>
                </a:lnTo>
                <a:lnTo>
                  <a:pt x="3358" y="4842"/>
                </a:lnTo>
                <a:lnTo>
                  <a:pt x="3139" y="4404"/>
                </a:lnTo>
                <a:lnTo>
                  <a:pt x="3090" y="4380"/>
                </a:lnTo>
                <a:lnTo>
                  <a:pt x="3066" y="4356"/>
                </a:lnTo>
                <a:lnTo>
                  <a:pt x="2993" y="4380"/>
                </a:lnTo>
                <a:lnTo>
                  <a:pt x="2944" y="4429"/>
                </a:lnTo>
                <a:lnTo>
                  <a:pt x="2920" y="4453"/>
                </a:lnTo>
                <a:lnTo>
                  <a:pt x="2920" y="4502"/>
                </a:lnTo>
                <a:lnTo>
                  <a:pt x="3261" y="5329"/>
                </a:lnTo>
                <a:lnTo>
                  <a:pt x="3407" y="5742"/>
                </a:lnTo>
                <a:lnTo>
                  <a:pt x="3553" y="6156"/>
                </a:lnTo>
                <a:lnTo>
                  <a:pt x="3674" y="6594"/>
                </a:lnTo>
                <a:lnTo>
                  <a:pt x="3796" y="7081"/>
                </a:lnTo>
                <a:lnTo>
                  <a:pt x="3601" y="7202"/>
                </a:lnTo>
                <a:lnTo>
                  <a:pt x="3431" y="7373"/>
                </a:lnTo>
                <a:lnTo>
                  <a:pt x="2944" y="7056"/>
                </a:lnTo>
                <a:lnTo>
                  <a:pt x="2701" y="6886"/>
                </a:lnTo>
                <a:lnTo>
                  <a:pt x="2482" y="6691"/>
                </a:lnTo>
                <a:lnTo>
                  <a:pt x="2190" y="6399"/>
                </a:lnTo>
                <a:lnTo>
                  <a:pt x="1922" y="6083"/>
                </a:lnTo>
                <a:lnTo>
                  <a:pt x="1630" y="5791"/>
                </a:lnTo>
                <a:lnTo>
                  <a:pt x="1484" y="5645"/>
                </a:lnTo>
                <a:lnTo>
                  <a:pt x="1314" y="5523"/>
                </a:lnTo>
                <a:lnTo>
                  <a:pt x="1484" y="5329"/>
                </a:lnTo>
                <a:lnTo>
                  <a:pt x="1655" y="5158"/>
                </a:lnTo>
                <a:lnTo>
                  <a:pt x="1849" y="4988"/>
                </a:lnTo>
                <a:lnTo>
                  <a:pt x="2044" y="4842"/>
                </a:lnTo>
                <a:lnTo>
                  <a:pt x="2239" y="4721"/>
                </a:lnTo>
                <a:lnTo>
                  <a:pt x="2433" y="4599"/>
                </a:lnTo>
                <a:lnTo>
                  <a:pt x="2652" y="4502"/>
                </a:lnTo>
                <a:lnTo>
                  <a:pt x="2871" y="4404"/>
                </a:lnTo>
                <a:lnTo>
                  <a:pt x="3090" y="4331"/>
                </a:lnTo>
                <a:lnTo>
                  <a:pt x="3309" y="4283"/>
                </a:lnTo>
                <a:lnTo>
                  <a:pt x="3553" y="4234"/>
                </a:lnTo>
                <a:lnTo>
                  <a:pt x="3772" y="4210"/>
                </a:lnTo>
                <a:close/>
                <a:moveTo>
                  <a:pt x="18152" y="4404"/>
                </a:moveTo>
                <a:lnTo>
                  <a:pt x="18395" y="4477"/>
                </a:lnTo>
                <a:lnTo>
                  <a:pt x="18639" y="4575"/>
                </a:lnTo>
                <a:lnTo>
                  <a:pt x="18858" y="4672"/>
                </a:lnTo>
                <a:lnTo>
                  <a:pt x="19077" y="4793"/>
                </a:lnTo>
                <a:lnTo>
                  <a:pt x="19515" y="5085"/>
                </a:lnTo>
                <a:lnTo>
                  <a:pt x="19904" y="5426"/>
                </a:lnTo>
                <a:lnTo>
                  <a:pt x="19588" y="5742"/>
                </a:lnTo>
                <a:lnTo>
                  <a:pt x="19247" y="6083"/>
                </a:lnTo>
                <a:lnTo>
                  <a:pt x="18931" y="6424"/>
                </a:lnTo>
                <a:lnTo>
                  <a:pt x="18614" y="6740"/>
                </a:lnTo>
                <a:lnTo>
                  <a:pt x="18201" y="7081"/>
                </a:lnTo>
                <a:lnTo>
                  <a:pt x="17787" y="7421"/>
                </a:lnTo>
                <a:lnTo>
                  <a:pt x="17665" y="7275"/>
                </a:lnTo>
                <a:lnTo>
                  <a:pt x="17495" y="7178"/>
                </a:lnTo>
                <a:lnTo>
                  <a:pt x="17592" y="6667"/>
                </a:lnTo>
                <a:lnTo>
                  <a:pt x="17690" y="6156"/>
                </a:lnTo>
                <a:lnTo>
                  <a:pt x="17811" y="5718"/>
                </a:lnTo>
                <a:lnTo>
                  <a:pt x="17933" y="5280"/>
                </a:lnTo>
                <a:lnTo>
                  <a:pt x="18055" y="4842"/>
                </a:lnTo>
                <a:lnTo>
                  <a:pt x="18152" y="4404"/>
                </a:lnTo>
                <a:close/>
                <a:moveTo>
                  <a:pt x="6691" y="5183"/>
                </a:moveTo>
                <a:lnTo>
                  <a:pt x="7056" y="5645"/>
                </a:lnTo>
                <a:lnTo>
                  <a:pt x="7227" y="5888"/>
                </a:lnTo>
                <a:lnTo>
                  <a:pt x="7373" y="6132"/>
                </a:lnTo>
                <a:lnTo>
                  <a:pt x="7227" y="6205"/>
                </a:lnTo>
                <a:lnTo>
                  <a:pt x="7056" y="6302"/>
                </a:lnTo>
                <a:lnTo>
                  <a:pt x="6764" y="6521"/>
                </a:lnTo>
                <a:lnTo>
                  <a:pt x="6326" y="6789"/>
                </a:lnTo>
                <a:lnTo>
                  <a:pt x="5864" y="7081"/>
                </a:lnTo>
                <a:lnTo>
                  <a:pt x="5621" y="7202"/>
                </a:lnTo>
                <a:lnTo>
                  <a:pt x="5377" y="7324"/>
                </a:lnTo>
                <a:lnTo>
                  <a:pt x="4891" y="7567"/>
                </a:lnTo>
                <a:lnTo>
                  <a:pt x="5645" y="6570"/>
                </a:lnTo>
                <a:lnTo>
                  <a:pt x="6375" y="5596"/>
                </a:lnTo>
                <a:lnTo>
                  <a:pt x="6691" y="5183"/>
                </a:lnTo>
                <a:close/>
                <a:moveTo>
                  <a:pt x="14526" y="5280"/>
                </a:moveTo>
                <a:lnTo>
                  <a:pt x="14599" y="5499"/>
                </a:lnTo>
                <a:lnTo>
                  <a:pt x="14721" y="5718"/>
                </a:lnTo>
                <a:lnTo>
                  <a:pt x="14867" y="5937"/>
                </a:lnTo>
                <a:lnTo>
                  <a:pt x="15037" y="6132"/>
                </a:lnTo>
                <a:lnTo>
                  <a:pt x="15402" y="6521"/>
                </a:lnTo>
                <a:lnTo>
                  <a:pt x="15743" y="6862"/>
                </a:lnTo>
                <a:lnTo>
                  <a:pt x="16084" y="7178"/>
                </a:lnTo>
                <a:lnTo>
                  <a:pt x="16424" y="7494"/>
                </a:lnTo>
                <a:lnTo>
                  <a:pt x="16327" y="7689"/>
                </a:lnTo>
                <a:lnTo>
                  <a:pt x="15719" y="7494"/>
                </a:lnTo>
                <a:lnTo>
                  <a:pt x="15402" y="7373"/>
                </a:lnTo>
                <a:lnTo>
                  <a:pt x="15110" y="7251"/>
                </a:lnTo>
                <a:lnTo>
                  <a:pt x="14745" y="7081"/>
                </a:lnTo>
                <a:lnTo>
                  <a:pt x="14380" y="6862"/>
                </a:lnTo>
                <a:lnTo>
                  <a:pt x="14015" y="6667"/>
                </a:lnTo>
                <a:lnTo>
                  <a:pt x="13821" y="6594"/>
                </a:lnTo>
                <a:lnTo>
                  <a:pt x="13626" y="6545"/>
                </a:lnTo>
                <a:lnTo>
                  <a:pt x="13796" y="6205"/>
                </a:lnTo>
                <a:lnTo>
                  <a:pt x="14015" y="5864"/>
                </a:lnTo>
                <a:lnTo>
                  <a:pt x="14259" y="5572"/>
                </a:lnTo>
                <a:lnTo>
                  <a:pt x="14526" y="5280"/>
                </a:lnTo>
                <a:close/>
                <a:moveTo>
                  <a:pt x="8395" y="3163"/>
                </a:moveTo>
                <a:lnTo>
                  <a:pt x="8735" y="3188"/>
                </a:lnTo>
                <a:lnTo>
                  <a:pt x="11461" y="3188"/>
                </a:lnTo>
                <a:lnTo>
                  <a:pt x="14332" y="3212"/>
                </a:lnTo>
                <a:lnTo>
                  <a:pt x="13407" y="4404"/>
                </a:lnTo>
                <a:lnTo>
                  <a:pt x="12434" y="5572"/>
                </a:lnTo>
                <a:lnTo>
                  <a:pt x="11363" y="6813"/>
                </a:lnTo>
                <a:lnTo>
                  <a:pt x="10925" y="7300"/>
                </a:lnTo>
                <a:lnTo>
                  <a:pt x="10706" y="7519"/>
                </a:lnTo>
                <a:lnTo>
                  <a:pt x="10512" y="7786"/>
                </a:lnTo>
                <a:lnTo>
                  <a:pt x="10098" y="6935"/>
                </a:lnTo>
                <a:lnTo>
                  <a:pt x="9684" y="6083"/>
                </a:lnTo>
                <a:lnTo>
                  <a:pt x="8930" y="4356"/>
                </a:lnTo>
                <a:lnTo>
                  <a:pt x="8395" y="3163"/>
                </a:lnTo>
                <a:close/>
                <a:moveTo>
                  <a:pt x="20171" y="5669"/>
                </a:moveTo>
                <a:lnTo>
                  <a:pt x="20366" y="5913"/>
                </a:lnTo>
                <a:lnTo>
                  <a:pt x="20561" y="6156"/>
                </a:lnTo>
                <a:lnTo>
                  <a:pt x="20755" y="6424"/>
                </a:lnTo>
                <a:lnTo>
                  <a:pt x="20901" y="6691"/>
                </a:lnTo>
                <a:lnTo>
                  <a:pt x="20999" y="6886"/>
                </a:lnTo>
                <a:lnTo>
                  <a:pt x="21096" y="7105"/>
                </a:lnTo>
                <a:lnTo>
                  <a:pt x="20658" y="7178"/>
                </a:lnTo>
                <a:lnTo>
                  <a:pt x="20244" y="7275"/>
                </a:lnTo>
                <a:lnTo>
                  <a:pt x="19393" y="7494"/>
                </a:lnTo>
                <a:lnTo>
                  <a:pt x="18687" y="7665"/>
                </a:lnTo>
                <a:lnTo>
                  <a:pt x="17982" y="7835"/>
                </a:lnTo>
                <a:lnTo>
                  <a:pt x="17957" y="7762"/>
                </a:lnTo>
                <a:lnTo>
                  <a:pt x="18420" y="7373"/>
                </a:lnTo>
                <a:lnTo>
                  <a:pt x="18858" y="6983"/>
                </a:lnTo>
                <a:lnTo>
                  <a:pt x="19198" y="6691"/>
                </a:lnTo>
                <a:lnTo>
                  <a:pt x="19539" y="6375"/>
                </a:lnTo>
                <a:lnTo>
                  <a:pt x="19880" y="6034"/>
                </a:lnTo>
                <a:lnTo>
                  <a:pt x="20171" y="5669"/>
                </a:lnTo>
                <a:close/>
                <a:moveTo>
                  <a:pt x="3942" y="7543"/>
                </a:moveTo>
                <a:lnTo>
                  <a:pt x="4015" y="7689"/>
                </a:lnTo>
                <a:lnTo>
                  <a:pt x="4088" y="7835"/>
                </a:lnTo>
                <a:lnTo>
                  <a:pt x="4088" y="7859"/>
                </a:lnTo>
                <a:lnTo>
                  <a:pt x="3820" y="7640"/>
                </a:lnTo>
                <a:lnTo>
                  <a:pt x="3942" y="7543"/>
                </a:lnTo>
                <a:close/>
                <a:moveTo>
                  <a:pt x="16741" y="7762"/>
                </a:moveTo>
                <a:lnTo>
                  <a:pt x="16765" y="7786"/>
                </a:lnTo>
                <a:lnTo>
                  <a:pt x="16814" y="7884"/>
                </a:lnTo>
                <a:lnTo>
                  <a:pt x="16692" y="7835"/>
                </a:lnTo>
                <a:lnTo>
                  <a:pt x="16741" y="7762"/>
                </a:lnTo>
                <a:close/>
                <a:moveTo>
                  <a:pt x="7957" y="3504"/>
                </a:moveTo>
                <a:lnTo>
                  <a:pt x="8297" y="4283"/>
                </a:lnTo>
                <a:lnTo>
                  <a:pt x="8711" y="5183"/>
                </a:lnTo>
                <a:lnTo>
                  <a:pt x="9125" y="6083"/>
                </a:lnTo>
                <a:lnTo>
                  <a:pt x="10001" y="7859"/>
                </a:lnTo>
                <a:lnTo>
                  <a:pt x="8443" y="7908"/>
                </a:lnTo>
                <a:lnTo>
                  <a:pt x="8443" y="7446"/>
                </a:lnTo>
                <a:lnTo>
                  <a:pt x="8395" y="6983"/>
                </a:lnTo>
                <a:lnTo>
                  <a:pt x="8297" y="6545"/>
                </a:lnTo>
                <a:lnTo>
                  <a:pt x="8151" y="6107"/>
                </a:lnTo>
                <a:lnTo>
                  <a:pt x="8054" y="5913"/>
                </a:lnTo>
                <a:lnTo>
                  <a:pt x="7957" y="5718"/>
                </a:lnTo>
                <a:lnTo>
                  <a:pt x="7835" y="5523"/>
                </a:lnTo>
                <a:lnTo>
                  <a:pt x="7689" y="5329"/>
                </a:lnTo>
                <a:lnTo>
                  <a:pt x="7567" y="5158"/>
                </a:lnTo>
                <a:lnTo>
                  <a:pt x="7397" y="5012"/>
                </a:lnTo>
                <a:lnTo>
                  <a:pt x="7227" y="4866"/>
                </a:lnTo>
                <a:lnTo>
                  <a:pt x="7056" y="4721"/>
                </a:lnTo>
                <a:lnTo>
                  <a:pt x="7324" y="4356"/>
                </a:lnTo>
                <a:lnTo>
                  <a:pt x="7665" y="3942"/>
                </a:lnTo>
                <a:lnTo>
                  <a:pt x="7835" y="3747"/>
                </a:lnTo>
                <a:lnTo>
                  <a:pt x="7957" y="3504"/>
                </a:lnTo>
                <a:close/>
                <a:moveTo>
                  <a:pt x="3699" y="7811"/>
                </a:moveTo>
                <a:lnTo>
                  <a:pt x="4063" y="7932"/>
                </a:lnTo>
                <a:lnTo>
                  <a:pt x="4063" y="7957"/>
                </a:lnTo>
                <a:lnTo>
                  <a:pt x="3869" y="7908"/>
                </a:lnTo>
                <a:lnTo>
                  <a:pt x="3650" y="7884"/>
                </a:lnTo>
                <a:lnTo>
                  <a:pt x="3699" y="7811"/>
                </a:lnTo>
                <a:close/>
                <a:moveTo>
                  <a:pt x="7543" y="6424"/>
                </a:moveTo>
                <a:lnTo>
                  <a:pt x="7640" y="6643"/>
                </a:lnTo>
                <a:lnTo>
                  <a:pt x="7713" y="6862"/>
                </a:lnTo>
                <a:lnTo>
                  <a:pt x="7786" y="7129"/>
                </a:lnTo>
                <a:lnTo>
                  <a:pt x="7835" y="7397"/>
                </a:lnTo>
                <a:lnTo>
                  <a:pt x="7884" y="7932"/>
                </a:lnTo>
                <a:lnTo>
                  <a:pt x="7300" y="7932"/>
                </a:lnTo>
                <a:lnTo>
                  <a:pt x="5742" y="7957"/>
                </a:lnTo>
                <a:lnTo>
                  <a:pt x="4988" y="7932"/>
                </a:lnTo>
                <a:lnTo>
                  <a:pt x="4988" y="7884"/>
                </a:lnTo>
                <a:lnTo>
                  <a:pt x="5256" y="7762"/>
                </a:lnTo>
                <a:lnTo>
                  <a:pt x="5523" y="7616"/>
                </a:lnTo>
                <a:lnTo>
                  <a:pt x="6034" y="7348"/>
                </a:lnTo>
                <a:lnTo>
                  <a:pt x="6399" y="7178"/>
                </a:lnTo>
                <a:lnTo>
                  <a:pt x="6813" y="6959"/>
                </a:lnTo>
                <a:lnTo>
                  <a:pt x="7202" y="6716"/>
                </a:lnTo>
                <a:lnTo>
                  <a:pt x="7373" y="6570"/>
                </a:lnTo>
                <a:lnTo>
                  <a:pt x="7543" y="6424"/>
                </a:lnTo>
                <a:close/>
                <a:moveTo>
                  <a:pt x="3845" y="8127"/>
                </a:moveTo>
                <a:lnTo>
                  <a:pt x="3674" y="8224"/>
                </a:lnTo>
                <a:lnTo>
                  <a:pt x="3650" y="8200"/>
                </a:lnTo>
                <a:lnTo>
                  <a:pt x="3845" y="8127"/>
                </a:lnTo>
                <a:close/>
                <a:moveTo>
                  <a:pt x="1144" y="5767"/>
                </a:moveTo>
                <a:lnTo>
                  <a:pt x="1338" y="5913"/>
                </a:lnTo>
                <a:lnTo>
                  <a:pt x="1509" y="6059"/>
                </a:lnTo>
                <a:lnTo>
                  <a:pt x="1849" y="6424"/>
                </a:lnTo>
                <a:lnTo>
                  <a:pt x="2166" y="6764"/>
                </a:lnTo>
                <a:lnTo>
                  <a:pt x="2336" y="6935"/>
                </a:lnTo>
                <a:lnTo>
                  <a:pt x="2506" y="7105"/>
                </a:lnTo>
                <a:lnTo>
                  <a:pt x="2871" y="7373"/>
                </a:lnTo>
                <a:lnTo>
                  <a:pt x="3261" y="7616"/>
                </a:lnTo>
                <a:lnTo>
                  <a:pt x="3188" y="7786"/>
                </a:lnTo>
                <a:lnTo>
                  <a:pt x="3163" y="7932"/>
                </a:lnTo>
                <a:lnTo>
                  <a:pt x="2725" y="8030"/>
                </a:lnTo>
                <a:lnTo>
                  <a:pt x="2312" y="8103"/>
                </a:lnTo>
                <a:lnTo>
                  <a:pt x="1411" y="8224"/>
                </a:lnTo>
                <a:lnTo>
                  <a:pt x="973" y="8273"/>
                </a:lnTo>
                <a:lnTo>
                  <a:pt x="535" y="8370"/>
                </a:lnTo>
                <a:lnTo>
                  <a:pt x="511" y="8030"/>
                </a:lnTo>
                <a:lnTo>
                  <a:pt x="535" y="7665"/>
                </a:lnTo>
                <a:lnTo>
                  <a:pt x="560" y="7324"/>
                </a:lnTo>
                <a:lnTo>
                  <a:pt x="633" y="7008"/>
                </a:lnTo>
                <a:lnTo>
                  <a:pt x="730" y="6667"/>
                </a:lnTo>
                <a:lnTo>
                  <a:pt x="852" y="6351"/>
                </a:lnTo>
                <a:lnTo>
                  <a:pt x="973" y="6034"/>
                </a:lnTo>
                <a:lnTo>
                  <a:pt x="1144" y="5767"/>
                </a:lnTo>
                <a:close/>
                <a:moveTo>
                  <a:pt x="4477" y="8273"/>
                </a:moveTo>
                <a:lnTo>
                  <a:pt x="4526" y="8322"/>
                </a:lnTo>
                <a:lnTo>
                  <a:pt x="4501" y="8370"/>
                </a:lnTo>
                <a:lnTo>
                  <a:pt x="4453" y="8273"/>
                </a:lnTo>
                <a:close/>
                <a:moveTo>
                  <a:pt x="3942" y="8176"/>
                </a:moveTo>
                <a:lnTo>
                  <a:pt x="3820" y="8395"/>
                </a:lnTo>
                <a:lnTo>
                  <a:pt x="3747" y="8346"/>
                </a:lnTo>
                <a:lnTo>
                  <a:pt x="3942" y="8176"/>
                </a:lnTo>
                <a:close/>
                <a:moveTo>
                  <a:pt x="4112" y="8151"/>
                </a:moveTo>
                <a:lnTo>
                  <a:pt x="4136" y="8176"/>
                </a:lnTo>
                <a:lnTo>
                  <a:pt x="4063" y="8492"/>
                </a:lnTo>
                <a:lnTo>
                  <a:pt x="4039" y="8492"/>
                </a:lnTo>
                <a:lnTo>
                  <a:pt x="4112" y="8151"/>
                </a:lnTo>
                <a:close/>
                <a:moveTo>
                  <a:pt x="4234" y="8224"/>
                </a:moveTo>
                <a:lnTo>
                  <a:pt x="4380" y="8249"/>
                </a:lnTo>
                <a:lnTo>
                  <a:pt x="4428" y="8443"/>
                </a:lnTo>
                <a:lnTo>
                  <a:pt x="4355" y="8468"/>
                </a:lnTo>
                <a:lnTo>
                  <a:pt x="4282" y="8492"/>
                </a:lnTo>
                <a:lnTo>
                  <a:pt x="4234" y="8224"/>
                </a:lnTo>
                <a:close/>
                <a:moveTo>
                  <a:pt x="17349" y="8370"/>
                </a:moveTo>
                <a:lnTo>
                  <a:pt x="17422" y="8395"/>
                </a:lnTo>
                <a:lnTo>
                  <a:pt x="17446" y="8443"/>
                </a:lnTo>
                <a:lnTo>
                  <a:pt x="17373" y="8492"/>
                </a:lnTo>
                <a:lnTo>
                  <a:pt x="17349" y="8370"/>
                </a:lnTo>
                <a:close/>
                <a:moveTo>
                  <a:pt x="16984" y="8273"/>
                </a:moveTo>
                <a:lnTo>
                  <a:pt x="17008" y="8322"/>
                </a:lnTo>
                <a:lnTo>
                  <a:pt x="16887" y="8516"/>
                </a:lnTo>
                <a:lnTo>
                  <a:pt x="16789" y="8443"/>
                </a:lnTo>
                <a:lnTo>
                  <a:pt x="16984" y="8273"/>
                </a:lnTo>
                <a:close/>
                <a:moveTo>
                  <a:pt x="13577" y="6667"/>
                </a:moveTo>
                <a:lnTo>
                  <a:pt x="13699" y="6813"/>
                </a:lnTo>
                <a:lnTo>
                  <a:pt x="13845" y="6935"/>
                </a:lnTo>
                <a:lnTo>
                  <a:pt x="14015" y="7056"/>
                </a:lnTo>
                <a:lnTo>
                  <a:pt x="14210" y="7178"/>
                </a:lnTo>
                <a:lnTo>
                  <a:pt x="14599" y="7348"/>
                </a:lnTo>
                <a:lnTo>
                  <a:pt x="14964" y="7519"/>
                </a:lnTo>
                <a:lnTo>
                  <a:pt x="15597" y="7786"/>
                </a:lnTo>
                <a:lnTo>
                  <a:pt x="15913" y="7932"/>
                </a:lnTo>
                <a:lnTo>
                  <a:pt x="16254" y="8030"/>
                </a:lnTo>
                <a:lnTo>
                  <a:pt x="16254" y="8054"/>
                </a:lnTo>
                <a:lnTo>
                  <a:pt x="15816" y="8151"/>
                </a:lnTo>
                <a:lnTo>
                  <a:pt x="15402" y="8224"/>
                </a:lnTo>
                <a:lnTo>
                  <a:pt x="14891" y="8297"/>
                </a:lnTo>
                <a:lnTo>
                  <a:pt x="14356" y="8346"/>
                </a:lnTo>
                <a:lnTo>
                  <a:pt x="13845" y="8419"/>
                </a:lnTo>
                <a:lnTo>
                  <a:pt x="13602" y="8468"/>
                </a:lnTo>
                <a:lnTo>
                  <a:pt x="13334" y="8541"/>
                </a:lnTo>
                <a:lnTo>
                  <a:pt x="13310" y="8297"/>
                </a:lnTo>
                <a:lnTo>
                  <a:pt x="13310" y="8054"/>
                </a:lnTo>
                <a:lnTo>
                  <a:pt x="13310" y="7811"/>
                </a:lnTo>
                <a:lnTo>
                  <a:pt x="13334" y="7567"/>
                </a:lnTo>
                <a:lnTo>
                  <a:pt x="13358" y="7348"/>
                </a:lnTo>
                <a:lnTo>
                  <a:pt x="13407" y="7105"/>
                </a:lnTo>
                <a:lnTo>
                  <a:pt x="13480" y="6886"/>
                </a:lnTo>
                <a:lnTo>
                  <a:pt x="13577" y="6667"/>
                </a:lnTo>
                <a:close/>
                <a:moveTo>
                  <a:pt x="21169" y="7324"/>
                </a:moveTo>
                <a:lnTo>
                  <a:pt x="21193" y="7543"/>
                </a:lnTo>
                <a:lnTo>
                  <a:pt x="21218" y="7762"/>
                </a:lnTo>
                <a:lnTo>
                  <a:pt x="21218" y="7981"/>
                </a:lnTo>
                <a:lnTo>
                  <a:pt x="21218" y="8200"/>
                </a:lnTo>
                <a:lnTo>
                  <a:pt x="21169" y="8419"/>
                </a:lnTo>
                <a:lnTo>
                  <a:pt x="21120" y="8638"/>
                </a:lnTo>
                <a:lnTo>
                  <a:pt x="21072" y="8857"/>
                </a:lnTo>
                <a:lnTo>
                  <a:pt x="20974" y="9052"/>
                </a:lnTo>
                <a:lnTo>
                  <a:pt x="20828" y="8979"/>
                </a:lnTo>
                <a:lnTo>
                  <a:pt x="20682" y="8906"/>
                </a:lnTo>
                <a:lnTo>
                  <a:pt x="20317" y="8833"/>
                </a:lnTo>
                <a:lnTo>
                  <a:pt x="19223" y="8565"/>
                </a:lnTo>
                <a:lnTo>
                  <a:pt x="18614" y="8395"/>
                </a:lnTo>
                <a:lnTo>
                  <a:pt x="17982" y="8224"/>
                </a:lnTo>
                <a:lnTo>
                  <a:pt x="17982" y="8103"/>
                </a:lnTo>
                <a:lnTo>
                  <a:pt x="19077" y="7835"/>
                </a:lnTo>
                <a:lnTo>
                  <a:pt x="20123" y="7616"/>
                </a:lnTo>
                <a:lnTo>
                  <a:pt x="20658" y="7494"/>
                </a:lnTo>
                <a:lnTo>
                  <a:pt x="21169" y="7324"/>
                </a:lnTo>
                <a:close/>
                <a:moveTo>
                  <a:pt x="16303" y="8419"/>
                </a:moveTo>
                <a:lnTo>
                  <a:pt x="15962" y="8662"/>
                </a:lnTo>
                <a:lnTo>
                  <a:pt x="15670" y="8906"/>
                </a:lnTo>
                <a:lnTo>
                  <a:pt x="14794" y="9465"/>
                </a:lnTo>
                <a:lnTo>
                  <a:pt x="13942" y="10049"/>
                </a:lnTo>
                <a:lnTo>
                  <a:pt x="13723" y="9684"/>
                </a:lnTo>
                <a:lnTo>
                  <a:pt x="13529" y="9271"/>
                </a:lnTo>
                <a:lnTo>
                  <a:pt x="13456" y="9003"/>
                </a:lnTo>
                <a:lnTo>
                  <a:pt x="13383" y="8735"/>
                </a:lnTo>
                <a:lnTo>
                  <a:pt x="13626" y="8760"/>
                </a:lnTo>
                <a:lnTo>
                  <a:pt x="13869" y="8760"/>
                </a:lnTo>
                <a:lnTo>
                  <a:pt x="14356" y="8711"/>
                </a:lnTo>
                <a:lnTo>
                  <a:pt x="14843" y="8638"/>
                </a:lnTo>
                <a:lnTo>
                  <a:pt x="15305" y="8565"/>
                </a:lnTo>
                <a:lnTo>
                  <a:pt x="16303" y="8419"/>
                </a:lnTo>
                <a:close/>
                <a:moveTo>
                  <a:pt x="4988" y="8370"/>
                </a:moveTo>
                <a:lnTo>
                  <a:pt x="5499" y="8395"/>
                </a:lnTo>
                <a:lnTo>
                  <a:pt x="6034" y="8419"/>
                </a:lnTo>
                <a:lnTo>
                  <a:pt x="7105" y="8395"/>
                </a:lnTo>
                <a:lnTo>
                  <a:pt x="7932" y="8395"/>
                </a:lnTo>
                <a:lnTo>
                  <a:pt x="7957" y="8589"/>
                </a:lnTo>
                <a:lnTo>
                  <a:pt x="7859" y="8930"/>
                </a:lnTo>
                <a:lnTo>
                  <a:pt x="7713" y="9246"/>
                </a:lnTo>
                <a:lnTo>
                  <a:pt x="7567" y="9563"/>
                </a:lnTo>
                <a:lnTo>
                  <a:pt x="7421" y="9855"/>
                </a:lnTo>
                <a:lnTo>
                  <a:pt x="7300" y="10074"/>
                </a:lnTo>
                <a:lnTo>
                  <a:pt x="7154" y="10268"/>
                </a:lnTo>
                <a:lnTo>
                  <a:pt x="7032" y="10122"/>
                </a:lnTo>
                <a:lnTo>
                  <a:pt x="6886" y="10001"/>
                </a:lnTo>
                <a:lnTo>
                  <a:pt x="6570" y="9757"/>
                </a:lnTo>
                <a:lnTo>
                  <a:pt x="5961" y="9319"/>
                </a:lnTo>
                <a:lnTo>
                  <a:pt x="4915" y="8541"/>
                </a:lnTo>
                <a:lnTo>
                  <a:pt x="4988" y="8370"/>
                </a:lnTo>
                <a:close/>
                <a:moveTo>
                  <a:pt x="3212" y="8297"/>
                </a:moveTo>
                <a:lnTo>
                  <a:pt x="3236" y="8395"/>
                </a:lnTo>
                <a:lnTo>
                  <a:pt x="3309" y="8516"/>
                </a:lnTo>
                <a:lnTo>
                  <a:pt x="2677" y="9003"/>
                </a:lnTo>
                <a:lnTo>
                  <a:pt x="1922" y="9611"/>
                </a:lnTo>
                <a:lnTo>
                  <a:pt x="1557" y="9952"/>
                </a:lnTo>
                <a:lnTo>
                  <a:pt x="1192" y="10317"/>
                </a:lnTo>
                <a:lnTo>
                  <a:pt x="973" y="9952"/>
                </a:lnTo>
                <a:lnTo>
                  <a:pt x="803" y="9538"/>
                </a:lnTo>
                <a:lnTo>
                  <a:pt x="657" y="9125"/>
                </a:lnTo>
                <a:lnTo>
                  <a:pt x="560" y="8687"/>
                </a:lnTo>
                <a:lnTo>
                  <a:pt x="973" y="8638"/>
                </a:lnTo>
                <a:lnTo>
                  <a:pt x="1387" y="8565"/>
                </a:lnTo>
                <a:lnTo>
                  <a:pt x="2190" y="8419"/>
                </a:lnTo>
                <a:lnTo>
                  <a:pt x="2677" y="8346"/>
                </a:lnTo>
                <a:lnTo>
                  <a:pt x="3212" y="8297"/>
                </a:lnTo>
                <a:close/>
                <a:moveTo>
                  <a:pt x="18006" y="8614"/>
                </a:moveTo>
                <a:lnTo>
                  <a:pt x="18590" y="8760"/>
                </a:lnTo>
                <a:lnTo>
                  <a:pt x="19125" y="8881"/>
                </a:lnTo>
                <a:lnTo>
                  <a:pt x="20220" y="9149"/>
                </a:lnTo>
                <a:lnTo>
                  <a:pt x="20585" y="9222"/>
                </a:lnTo>
                <a:lnTo>
                  <a:pt x="20731" y="9246"/>
                </a:lnTo>
                <a:lnTo>
                  <a:pt x="20901" y="9222"/>
                </a:lnTo>
                <a:lnTo>
                  <a:pt x="20682" y="9611"/>
                </a:lnTo>
                <a:lnTo>
                  <a:pt x="20439" y="9976"/>
                </a:lnTo>
                <a:lnTo>
                  <a:pt x="20123" y="10317"/>
                </a:lnTo>
                <a:lnTo>
                  <a:pt x="19807" y="10609"/>
                </a:lnTo>
                <a:lnTo>
                  <a:pt x="19320" y="10074"/>
                </a:lnTo>
                <a:lnTo>
                  <a:pt x="18809" y="9563"/>
                </a:lnTo>
                <a:lnTo>
                  <a:pt x="18079" y="8711"/>
                </a:lnTo>
                <a:lnTo>
                  <a:pt x="18006" y="8614"/>
                </a:lnTo>
                <a:close/>
                <a:moveTo>
                  <a:pt x="16449" y="8687"/>
                </a:moveTo>
                <a:lnTo>
                  <a:pt x="16570" y="8808"/>
                </a:lnTo>
                <a:lnTo>
                  <a:pt x="16692" y="8906"/>
                </a:lnTo>
                <a:lnTo>
                  <a:pt x="16546" y="9246"/>
                </a:lnTo>
                <a:lnTo>
                  <a:pt x="16400" y="9563"/>
                </a:lnTo>
                <a:lnTo>
                  <a:pt x="16157" y="10001"/>
                </a:lnTo>
                <a:lnTo>
                  <a:pt x="15865" y="10414"/>
                </a:lnTo>
                <a:lnTo>
                  <a:pt x="15597" y="10828"/>
                </a:lnTo>
                <a:lnTo>
                  <a:pt x="15354" y="11266"/>
                </a:lnTo>
                <a:lnTo>
                  <a:pt x="15329" y="11315"/>
                </a:lnTo>
                <a:lnTo>
                  <a:pt x="14989" y="11096"/>
                </a:lnTo>
                <a:lnTo>
                  <a:pt x="14648" y="10852"/>
                </a:lnTo>
                <a:lnTo>
                  <a:pt x="14332" y="10560"/>
                </a:lnTo>
                <a:lnTo>
                  <a:pt x="14064" y="10244"/>
                </a:lnTo>
                <a:lnTo>
                  <a:pt x="14916" y="9684"/>
                </a:lnTo>
                <a:lnTo>
                  <a:pt x="15767" y="9100"/>
                </a:lnTo>
                <a:lnTo>
                  <a:pt x="16108" y="8906"/>
                </a:lnTo>
                <a:lnTo>
                  <a:pt x="16449" y="8687"/>
                </a:lnTo>
                <a:close/>
                <a:moveTo>
                  <a:pt x="4842" y="8662"/>
                </a:moveTo>
                <a:lnTo>
                  <a:pt x="5329" y="9100"/>
                </a:lnTo>
                <a:lnTo>
                  <a:pt x="5791" y="9538"/>
                </a:lnTo>
                <a:lnTo>
                  <a:pt x="6375" y="10025"/>
                </a:lnTo>
                <a:lnTo>
                  <a:pt x="6691" y="10244"/>
                </a:lnTo>
                <a:lnTo>
                  <a:pt x="6862" y="10341"/>
                </a:lnTo>
                <a:lnTo>
                  <a:pt x="7032" y="10414"/>
                </a:lnTo>
                <a:lnTo>
                  <a:pt x="6886" y="10585"/>
                </a:lnTo>
                <a:lnTo>
                  <a:pt x="6716" y="10731"/>
                </a:lnTo>
                <a:lnTo>
                  <a:pt x="6375" y="10998"/>
                </a:lnTo>
                <a:lnTo>
                  <a:pt x="6010" y="11193"/>
                </a:lnTo>
                <a:lnTo>
                  <a:pt x="5621" y="11363"/>
                </a:lnTo>
                <a:lnTo>
                  <a:pt x="5450" y="10706"/>
                </a:lnTo>
                <a:lnTo>
                  <a:pt x="5231" y="10074"/>
                </a:lnTo>
                <a:lnTo>
                  <a:pt x="4964" y="9441"/>
                </a:lnTo>
                <a:lnTo>
                  <a:pt x="4696" y="8808"/>
                </a:lnTo>
                <a:lnTo>
                  <a:pt x="4720" y="8784"/>
                </a:lnTo>
                <a:lnTo>
                  <a:pt x="4842" y="8662"/>
                </a:lnTo>
                <a:close/>
                <a:moveTo>
                  <a:pt x="3382" y="8614"/>
                </a:moveTo>
                <a:lnTo>
                  <a:pt x="3480" y="8735"/>
                </a:lnTo>
                <a:lnTo>
                  <a:pt x="3626" y="8833"/>
                </a:lnTo>
                <a:lnTo>
                  <a:pt x="3334" y="9636"/>
                </a:lnTo>
                <a:lnTo>
                  <a:pt x="2993" y="10536"/>
                </a:lnTo>
                <a:lnTo>
                  <a:pt x="2871" y="11023"/>
                </a:lnTo>
                <a:lnTo>
                  <a:pt x="2823" y="11242"/>
                </a:lnTo>
                <a:lnTo>
                  <a:pt x="2798" y="11485"/>
                </a:lnTo>
                <a:lnTo>
                  <a:pt x="2531" y="11388"/>
                </a:lnTo>
                <a:lnTo>
                  <a:pt x="2263" y="11266"/>
                </a:lnTo>
                <a:lnTo>
                  <a:pt x="2020" y="11120"/>
                </a:lnTo>
                <a:lnTo>
                  <a:pt x="1776" y="10950"/>
                </a:lnTo>
                <a:lnTo>
                  <a:pt x="1509" y="10706"/>
                </a:lnTo>
                <a:lnTo>
                  <a:pt x="1265" y="10414"/>
                </a:lnTo>
                <a:lnTo>
                  <a:pt x="1606" y="10122"/>
                </a:lnTo>
                <a:lnTo>
                  <a:pt x="1971" y="9806"/>
                </a:lnTo>
                <a:lnTo>
                  <a:pt x="2652" y="9198"/>
                </a:lnTo>
                <a:lnTo>
                  <a:pt x="3017" y="8906"/>
                </a:lnTo>
                <a:lnTo>
                  <a:pt x="3382" y="8614"/>
                </a:lnTo>
                <a:close/>
                <a:moveTo>
                  <a:pt x="4574" y="8881"/>
                </a:moveTo>
                <a:lnTo>
                  <a:pt x="4939" y="10171"/>
                </a:lnTo>
                <a:lnTo>
                  <a:pt x="5280" y="11461"/>
                </a:lnTo>
                <a:lnTo>
                  <a:pt x="5012" y="11534"/>
                </a:lnTo>
                <a:lnTo>
                  <a:pt x="4623" y="11582"/>
                </a:lnTo>
                <a:lnTo>
                  <a:pt x="4234" y="11607"/>
                </a:lnTo>
                <a:lnTo>
                  <a:pt x="4234" y="11607"/>
                </a:lnTo>
                <a:lnTo>
                  <a:pt x="4258" y="11193"/>
                </a:lnTo>
                <a:lnTo>
                  <a:pt x="4258" y="10755"/>
                </a:lnTo>
                <a:lnTo>
                  <a:pt x="4258" y="9928"/>
                </a:lnTo>
                <a:lnTo>
                  <a:pt x="4307" y="8979"/>
                </a:lnTo>
                <a:lnTo>
                  <a:pt x="4428" y="8930"/>
                </a:lnTo>
                <a:lnTo>
                  <a:pt x="4574" y="8881"/>
                </a:lnTo>
                <a:close/>
                <a:moveTo>
                  <a:pt x="3918" y="8954"/>
                </a:moveTo>
                <a:lnTo>
                  <a:pt x="4039" y="8979"/>
                </a:lnTo>
                <a:lnTo>
                  <a:pt x="4039" y="9733"/>
                </a:lnTo>
                <a:lnTo>
                  <a:pt x="3991" y="10682"/>
                </a:lnTo>
                <a:lnTo>
                  <a:pt x="3991" y="11144"/>
                </a:lnTo>
                <a:lnTo>
                  <a:pt x="3991" y="11631"/>
                </a:lnTo>
                <a:lnTo>
                  <a:pt x="3480" y="11607"/>
                </a:lnTo>
                <a:lnTo>
                  <a:pt x="3212" y="11558"/>
                </a:lnTo>
                <a:lnTo>
                  <a:pt x="2969" y="11509"/>
                </a:lnTo>
                <a:lnTo>
                  <a:pt x="3066" y="11339"/>
                </a:lnTo>
                <a:lnTo>
                  <a:pt x="3139" y="11120"/>
                </a:lnTo>
                <a:lnTo>
                  <a:pt x="3261" y="10706"/>
                </a:lnTo>
                <a:lnTo>
                  <a:pt x="3382" y="10293"/>
                </a:lnTo>
                <a:lnTo>
                  <a:pt x="3504" y="9879"/>
                </a:lnTo>
                <a:lnTo>
                  <a:pt x="3699" y="9417"/>
                </a:lnTo>
                <a:lnTo>
                  <a:pt x="3893" y="8954"/>
                </a:lnTo>
                <a:close/>
                <a:moveTo>
                  <a:pt x="17690" y="8784"/>
                </a:moveTo>
                <a:lnTo>
                  <a:pt x="18079" y="9222"/>
                </a:lnTo>
                <a:lnTo>
                  <a:pt x="18468" y="9636"/>
                </a:lnTo>
                <a:lnTo>
                  <a:pt x="18979" y="10268"/>
                </a:lnTo>
                <a:lnTo>
                  <a:pt x="19247" y="10560"/>
                </a:lnTo>
                <a:lnTo>
                  <a:pt x="19539" y="10828"/>
                </a:lnTo>
                <a:lnTo>
                  <a:pt x="19247" y="11023"/>
                </a:lnTo>
                <a:lnTo>
                  <a:pt x="18955" y="11217"/>
                </a:lnTo>
                <a:lnTo>
                  <a:pt x="18663" y="11363"/>
                </a:lnTo>
                <a:lnTo>
                  <a:pt x="18371" y="11485"/>
                </a:lnTo>
                <a:lnTo>
                  <a:pt x="18103" y="11582"/>
                </a:lnTo>
                <a:lnTo>
                  <a:pt x="17860" y="11631"/>
                </a:lnTo>
                <a:lnTo>
                  <a:pt x="17811" y="11217"/>
                </a:lnTo>
                <a:lnTo>
                  <a:pt x="17738" y="10779"/>
                </a:lnTo>
                <a:lnTo>
                  <a:pt x="17592" y="9928"/>
                </a:lnTo>
                <a:lnTo>
                  <a:pt x="17519" y="9441"/>
                </a:lnTo>
                <a:lnTo>
                  <a:pt x="17471" y="8930"/>
                </a:lnTo>
                <a:lnTo>
                  <a:pt x="17519" y="8906"/>
                </a:lnTo>
                <a:lnTo>
                  <a:pt x="17617" y="8857"/>
                </a:lnTo>
                <a:lnTo>
                  <a:pt x="17690" y="8784"/>
                </a:lnTo>
                <a:close/>
                <a:moveTo>
                  <a:pt x="17154" y="9003"/>
                </a:moveTo>
                <a:lnTo>
                  <a:pt x="17227" y="9490"/>
                </a:lnTo>
                <a:lnTo>
                  <a:pt x="17300" y="9976"/>
                </a:lnTo>
                <a:lnTo>
                  <a:pt x="17422" y="10828"/>
                </a:lnTo>
                <a:lnTo>
                  <a:pt x="17471" y="11266"/>
                </a:lnTo>
                <a:lnTo>
                  <a:pt x="17544" y="11704"/>
                </a:lnTo>
                <a:lnTo>
                  <a:pt x="17300" y="11728"/>
                </a:lnTo>
                <a:lnTo>
                  <a:pt x="17033" y="11728"/>
                </a:lnTo>
                <a:lnTo>
                  <a:pt x="16765" y="11704"/>
                </a:lnTo>
                <a:lnTo>
                  <a:pt x="16522" y="11680"/>
                </a:lnTo>
                <a:lnTo>
                  <a:pt x="16254" y="11631"/>
                </a:lnTo>
                <a:lnTo>
                  <a:pt x="16011" y="11582"/>
                </a:lnTo>
                <a:lnTo>
                  <a:pt x="15767" y="11485"/>
                </a:lnTo>
                <a:lnTo>
                  <a:pt x="15524" y="11388"/>
                </a:lnTo>
                <a:lnTo>
                  <a:pt x="15694" y="11242"/>
                </a:lnTo>
                <a:lnTo>
                  <a:pt x="15840" y="11071"/>
                </a:lnTo>
                <a:lnTo>
                  <a:pt x="16108" y="10682"/>
                </a:lnTo>
                <a:lnTo>
                  <a:pt x="16351" y="10268"/>
                </a:lnTo>
                <a:lnTo>
                  <a:pt x="16570" y="9855"/>
                </a:lnTo>
                <a:lnTo>
                  <a:pt x="16789" y="9465"/>
                </a:lnTo>
                <a:lnTo>
                  <a:pt x="17008" y="9003"/>
                </a:lnTo>
                <a:close/>
                <a:moveTo>
                  <a:pt x="14624" y="0"/>
                </a:moveTo>
                <a:lnTo>
                  <a:pt x="14478" y="24"/>
                </a:lnTo>
                <a:lnTo>
                  <a:pt x="14332" y="73"/>
                </a:lnTo>
                <a:lnTo>
                  <a:pt x="14186" y="122"/>
                </a:lnTo>
                <a:lnTo>
                  <a:pt x="14064" y="219"/>
                </a:lnTo>
                <a:lnTo>
                  <a:pt x="14040" y="268"/>
                </a:lnTo>
                <a:lnTo>
                  <a:pt x="14015" y="292"/>
                </a:lnTo>
                <a:lnTo>
                  <a:pt x="14015" y="389"/>
                </a:lnTo>
                <a:lnTo>
                  <a:pt x="14064" y="487"/>
                </a:lnTo>
                <a:lnTo>
                  <a:pt x="14161" y="535"/>
                </a:lnTo>
                <a:lnTo>
                  <a:pt x="14161" y="779"/>
                </a:lnTo>
                <a:lnTo>
                  <a:pt x="14210" y="998"/>
                </a:lnTo>
                <a:lnTo>
                  <a:pt x="14259" y="1241"/>
                </a:lnTo>
                <a:lnTo>
                  <a:pt x="14332" y="1460"/>
                </a:lnTo>
                <a:lnTo>
                  <a:pt x="14648" y="2336"/>
                </a:lnTo>
                <a:lnTo>
                  <a:pt x="14745" y="2652"/>
                </a:lnTo>
                <a:lnTo>
                  <a:pt x="11655" y="2652"/>
                </a:lnTo>
                <a:lnTo>
                  <a:pt x="9928" y="2628"/>
                </a:lnTo>
                <a:lnTo>
                  <a:pt x="8614" y="2628"/>
                </a:lnTo>
                <a:lnTo>
                  <a:pt x="8419" y="2652"/>
                </a:lnTo>
                <a:lnTo>
                  <a:pt x="8200" y="2677"/>
                </a:lnTo>
                <a:lnTo>
                  <a:pt x="8054" y="2360"/>
                </a:lnTo>
                <a:lnTo>
                  <a:pt x="7665" y="1436"/>
                </a:lnTo>
                <a:lnTo>
                  <a:pt x="7567" y="1144"/>
                </a:lnTo>
                <a:lnTo>
                  <a:pt x="7494" y="1022"/>
                </a:lnTo>
                <a:lnTo>
                  <a:pt x="7397" y="900"/>
                </a:lnTo>
                <a:lnTo>
                  <a:pt x="7421" y="900"/>
                </a:lnTo>
                <a:lnTo>
                  <a:pt x="7835" y="973"/>
                </a:lnTo>
                <a:lnTo>
                  <a:pt x="8249" y="1071"/>
                </a:lnTo>
                <a:lnTo>
                  <a:pt x="8468" y="1095"/>
                </a:lnTo>
                <a:lnTo>
                  <a:pt x="8881" y="1095"/>
                </a:lnTo>
                <a:lnTo>
                  <a:pt x="9076" y="1046"/>
                </a:lnTo>
                <a:lnTo>
                  <a:pt x="9149" y="1022"/>
                </a:lnTo>
                <a:lnTo>
                  <a:pt x="9198" y="973"/>
                </a:lnTo>
                <a:lnTo>
                  <a:pt x="9246" y="925"/>
                </a:lnTo>
                <a:lnTo>
                  <a:pt x="9246" y="852"/>
                </a:lnTo>
                <a:lnTo>
                  <a:pt x="9246" y="779"/>
                </a:lnTo>
                <a:lnTo>
                  <a:pt x="9246" y="730"/>
                </a:lnTo>
                <a:lnTo>
                  <a:pt x="9198" y="657"/>
                </a:lnTo>
                <a:lnTo>
                  <a:pt x="9149" y="608"/>
                </a:lnTo>
                <a:lnTo>
                  <a:pt x="8954" y="535"/>
                </a:lnTo>
                <a:lnTo>
                  <a:pt x="8760" y="462"/>
                </a:lnTo>
                <a:lnTo>
                  <a:pt x="8541" y="389"/>
                </a:lnTo>
                <a:lnTo>
                  <a:pt x="8297" y="365"/>
                </a:lnTo>
                <a:lnTo>
                  <a:pt x="7835" y="316"/>
                </a:lnTo>
                <a:lnTo>
                  <a:pt x="7397" y="268"/>
                </a:lnTo>
                <a:lnTo>
                  <a:pt x="6570" y="146"/>
                </a:lnTo>
                <a:lnTo>
                  <a:pt x="6351" y="122"/>
                </a:lnTo>
                <a:lnTo>
                  <a:pt x="6132" y="97"/>
                </a:lnTo>
                <a:lnTo>
                  <a:pt x="5937" y="122"/>
                </a:lnTo>
                <a:lnTo>
                  <a:pt x="5742" y="146"/>
                </a:lnTo>
                <a:lnTo>
                  <a:pt x="5669" y="195"/>
                </a:lnTo>
                <a:lnTo>
                  <a:pt x="5621" y="219"/>
                </a:lnTo>
                <a:lnTo>
                  <a:pt x="5596" y="268"/>
                </a:lnTo>
                <a:lnTo>
                  <a:pt x="5572" y="341"/>
                </a:lnTo>
                <a:lnTo>
                  <a:pt x="5572" y="389"/>
                </a:lnTo>
                <a:lnTo>
                  <a:pt x="5596" y="438"/>
                </a:lnTo>
                <a:lnTo>
                  <a:pt x="5621" y="511"/>
                </a:lnTo>
                <a:lnTo>
                  <a:pt x="5694" y="535"/>
                </a:lnTo>
                <a:lnTo>
                  <a:pt x="5840" y="633"/>
                </a:lnTo>
                <a:lnTo>
                  <a:pt x="5986" y="681"/>
                </a:lnTo>
                <a:lnTo>
                  <a:pt x="6351" y="779"/>
                </a:lnTo>
                <a:lnTo>
                  <a:pt x="6716" y="827"/>
                </a:lnTo>
                <a:lnTo>
                  <a:pt x="7081" y="876"/>
                </a:lnTo>
                <a:lnTo>
                  <a:pt x="7056" y="1046"/>
                </a:lnTo>
                <a:lnTo>
                  <a:pt x="7056" y="1241"/>
                </a:lnTo>
                <a:lnTo>
                  <a:pt x="7105" y="1411"/>
                </a:lnTo>
                <a:lnTo>
                  <a:pt x="7154" y="1606"/>
                </a:lnTo>
                <a:lnTo>
                  <a:pt x="7324" y="1995"/>
                </a:lnTo>
                <a:lnTo>
                  <a:pt x="7470" y="2312"/>
                </a:lnTo>
                <a:lnTo>
                  <a:pt x="7762" y="3042"/>
                </a:lnTo>
                <a:lnTo>
                  <a:pt x="7665" y="3115"/>
                </a:lnTo>
                <a:lnTo>
                  <a:pt x="7567" y="3188"/>
                </a:lnTo>
                <a:lnTo>
                  <a:pt x="7397" y="3382"/>
                </a:lnTo>
                <a:lnTo>
                  <a:pt x="7105" y="3796"/>
                </a:lnTo>
                <a:lnTo>
                  <a:pt x="6594" y="4477"/>
                </a:lnTo>
                <a:lnTo>
                  <a:pt x="6521" y="4429"/>
                </a:lnTo>
                <a:lnTo>
                  <a:pt x="6448" y="4404"/>
                </a:lnTo>
                <a:lnTo>
                  <a:pt x="6375" y="4429"/>
                </a:lnTo>
                <a:lnTo>
                  <a:pt x="6059" y="4234"/>
                </a:lnTo>
                <a:lnTo>
                  <a:pt x="5718" y="4064"/>
                </a:lnTo>
                <a:lnTo>
                  <a:pt x="5353" y="3918"/>
                </a:lnTo>
                <a:lnTo>
                  <a:pt x="5012" y="3820"/>
                </a:lnTo>
                <a:lnTo>
                  <a:pt x="4647" y="3772"/>
                </a:lnTo>
                <a:lnTo>
                  <a:pt x="4282" y="3747"/>
                </a:lnTo>
                <a:lnTo>
                  <a:pt x="3893" y="3747"/>
                </a:lnTo>
                <a:lnTo>
                  <a:pt x="3528" y="3772"/>
                </a:lnTo>
                <a:lnTo>
                  <a:pt x="3188" y="3845"/>
                </a:lnTo>
                <a:lnTo>
                  <a:pt x="2823" y="3966"/>
                </a:lnTo>
                <a:lnTo>
                  <a:pt x="2482" y="4088"/>
                </a:lnTo>
                <a:lnTo>
                  <a:pt x="2141" y="4258"/>
                </a:lnTo>
                <a:lnTo>
                  <a:pt x="1825" y="4453"/>
                </a:lnTo>
                <a:lnTo>
                  <a:pt x="1509" y="4672"/>
                </a:lnTo>
                <a:lnTo>
                  <a:pt x="1241" y="4915"/>
                </a:lnTo>
                <a:lnTo>
                  <a:pt x="973" y="5207"/>
                </a:lnTo>
                <a:lnTo>
                  <a:pt x="706" y="5548"/>
                </a:lnTo>
                <a:lnTo>
                  <a:pt x="487" y="5913"/>
                </a:lnTo>
                <a:lnTo>
                  <a:pt x="316" y="6302"/>
                </a:lnTo>
                <a:lnTo>
                  <a:pt x="195" y="6716"/>
                </a:lnTo>
                <a:lnTo>
                  <a:pt x="73" y="7129"/>
                </a:lnTo>
                <a:lnTo>
                  <a:pt x="24" y="7567"/>
                </a:lnTo>
                <a:lnTo>
                  <a:pt x="0" y="8005"/>
                </a:lnTo>
                <a:lnTo>
                  <a:pt x="24" y="8443"/>
                </a:lnTo>
                <a:lnTo>
                  <a:pt x="73" y="8881"/>
                </a:lnTo>
                <a:lnTo>
                  <a:pt x="170" y="9295"/>
                </a:lnTo>
                <a:lnTo>
                  <a:pt x="292" y="9709"/>
                </a:lnTo>
                <a:lnTo>
                  <a:pt x="462" y="10122"/>
                </a:lnTo>
                <a:lnTo>
                  <a:pt x="657" y="10487"/>
                </a:lnTo>
                <a:lnTo>
                  <a:pt x="900" y="10852"/>
                </a:lnTo>
                <a:lnTo>
                  <a:pt x="1192" y="11169"/>
                </a:lnTo>
                <a:lnTo>
                  <a:pt x="1484" y="11461"/>
                </a:lnTo>
                <a:lnTo>
                  <a:pt x="1679" y="11607"/>
                </a:lnTo>
                <a:lnTo>
                  <a:pt x="1874" y="11728"/>
                </a:lnTo>
                <a:lnTo>
                  <a:pt x="2068" y="11826"/>
                </a:lnTo>
                <a:lnTo>
                  <a:pt x="2287" y="11923"/>
                </a:lnTo>
                <a:lnTo>
                  <a:pt x="2506" y="11996"/>
                </a:lnTo>
                <a:lnTo>
                  <a:pt x="2725" y="12045"/>
                </a:lnTo>
                <a:lnTo>
                  <a:pt x="3163" y="12142"/>
                </a:lnTo>
                <a:lnTo>
                  <a:pt x="3626" y="12166"/>
                </a:lnTo>
                <a:lnTo>
                  <a:pt x="4088" y="12166"/>
                </a:lnTo>
                <a:lnTo>
                  <a:pt x="4550" y="12142"/>
                </a:lnTo>
                <a:lnTo>
                  <a:pt x="4988" y="12093"/>
                </a:lnTo>
                <a:lnTo>
                  <a:pt x="5450" y="11996"/>
                </a:lnTo>
                <a:lnTo>
                  <a:pt x="5840" y="11874"/>
                </a:lnTo>
                <a:lnTo>
                  <a:pt x="6229" y="11704"/>
                </a:lnTo>
                <a:lnTo>
                  <a:pt x="6594" y="11485"/>
                </a:lnTo>
                <a:lnTo>
                  <a:pt x="6910" y="11217"/>
                </a:lnTo>
                <a:lnTo>
                  <a:pt x="7202" y="10925"/>
                </a:lnTo>
                <a:lnTo>
                  <a:pt x="7494" y="10585"/>
                </a:lnTo>
                <a:lnTo>
                  <a:pt x="7738" y="10220"/>
                </a:lnTo>
                <a:lnTo>
                  <a:pt x="7981" y="9806"/>
                </a:lnTo>
                <a:lnTo>
                  <a:pt x="8151" y="9368"/>
                </a:lnTo>
                <a:lnTo>
                  <a:pt x="8297" y="8881"/>
                </a:lnTo>
                <a:lnTo>
                  <a:pt x="8395" y="8395"/>
                </a:lnTo>
                <a:lnTo>
                  <a:pt x="10244" y="8346"/>
                </a:lnTo>
                <a:lnTo>
                  <a:pt x="10293" y="8419"/>
                </a:lnTo>
                <a:lnTo>
                  <a:pt x="10366" y="8443"/>
                </a:lnTo>
                <a:lnTo>
                  <a:pt x="10439" y="8468"/>
                </a:lnTo>
                <a:lnTo>
                  <a:pt x="10512" y="8443"/>
                </a:lnTo>
                <a:lnTo>
                  <a:pt x="10585" y="8395"/>
                </a:lnTo>
                <a:lnTo>
                  <a:pt x="10633" y="8346"/>
                </a:lnTo>
                <a:lnTo>
                  <a:pt x="10682" y="8273"/>
                </a:lnTo>
                <a:lnTo>
                  <a:pt x="10682" y="8200"/>
                </a:lnTo>
                <a:lnTo>
                  <a:pt x="10925" y="7981"/>
                </a:lnTo>
                <a:lnTo>
                  <a:pt x="11169" y="7762"/>
                </a:lnTo>
                <a:lnTo>
                  <a:pt x="11582" y="7300"/>
                </a:lnTo>
                <a:lnTo>
                  <a:pt x="12190" y="6618"/>
                </a:lnTo>
                <a:lnTo>
                  <a:pt x="12799" y="5913"/>
                </a:lnTo>
                <a:lnTo>
                  <a:pt x="13894" y="4623"/>
                </a:lnTo>
                <a:lnTo>
                  <a:pt x="14964" y="3285"/>
                </a:lnTo>
                <a:lnTo>
                  <a:pt x="15329" y="4258"/>
                </a:lnTo>
                <a:lnTo>
                  <a:pt x="14964" y="4429"/>
                </a:lnTo>
                <a:lnTo>
                  <a:pt x="14648" y="4623"/>
                </a:lnTo>
                <a:lnTo>
                  <a:pt x="14332" y="4866"/>
                </a:lnTo>
                <a:lnTo>
                  <a:pt x="14040" y="5110"/>
                </a:lnTo>
                <a:lnTo>
                  <a:pt x="13796" y="5402"/>
                </a:lnTo>
                <a:lnTo>
                  <a:pt x="13553" y="5718"/>
                </a:lnTo>
                <a:lnTo>
                  <a:pt x="13358" y="6034"/>
                </a:lnTo>
                <a:lnTo>
                  <a:pt x="13188" y="6375"/>
                </a:lnTo>
                <a:lnTo>
                  <a:pt x="13042" y="6740"/>
                </a:lnTo>
                <a:lnTo>
                  <a:pt x="12945" y="7105"/>
                </a:lnTo>
                <a:lnTo>
                  <a:pt x="12872" y="7494"/>
                </a:lnTo>
                <a:lnTo>
                  <a:pt x="12823" y="7859"/>
                </a:lnTo>
                <a:lnTo>
                  <a:pt x="12823" y="8249"/>
                </a:lnTo>
                <a:lnTo>
                  <a:pt x="12847" y="8638"/>
                </a:lnTo>
                <a:lnTo>
                  <a:pt x="12920" y="9027"/>
                </a:lnTo>
                <a:lnTo>
                  <a:pt x="13018" y="9417"/>
                </a:lnTo>
                <a:lnTo>
                  <a:pt x="13188" y="9830"/>
                </a:lnTo>
                <a:lnTo>
                  <a:pt x="13383" y="10244"/>
                </a:lnTo>
                <a:lnTo>
                  <a:pt x="13626" y="10585"/>
                </a:lnTo>
                <a:lnTo>
                  <a:pt x="13918" y="10925"/>
                </a:lnTo>
                <a:lnTo>
                  <a:pt x="14210" y="11217"/>
                </a:lnTo>
                <a:lnTo>
                  <a:pt x="14551" y="11485"/>
                </a:lnTo>
                <a:lnTo>
                  <a:pt x="14916" y="11704"/>
                </a:lnTo>
                <a:lnTo>
                  <a:pt x="15305" y="11874"/>
                </a:lnTo>
                <a:lnTo>
                  <a:pt x="15694" y="12020"/>
                </a:lnTo>
                <a:lnTo>
                  <a:pt x="16108" y="12142"/>
                </a:lnTo>
                <a:lnTo>
                  <a:pt x="16522" y="12215"/>
                </a:lnTo>
                <a:lnTo>
                  <a:pt x="16960" y="12239"/>
                </a:lnTo>
                <a:lnTo>
                  <a:pt x="17398" y="12239"/>
                </a:lnTo>
                <a:lnTo>
                  <a:pt x="17836" y="12191"/>
                </a:lnTo>
                <a:lnTo>
                  <a:pt x="18249" y="12093"/>
                </a:lnTo>
                <a:lnTo>
                  <a:pt x="18687" y="11947"/>
                </a:lnTo>
                <a:lnTo>
                  <a:pt x="19052" y="11777"/>
                </a:lnTo>
                <a:lnTo>
                  <a:pt x="19442" y="11582"/>
                </a:lnTo>
                <a:lnTo>
                  <a:pt x="19782" y="11339"/>
                </a:lnTo>
                <a:lnTo>
                  <a:pt x="20123" y="11096"/>
                </a:lnTo>
                <a:lnTo>
                  <a:pt x="20439" y="10804"/>
                </a:lnTo>
                <a:lnTo>
                  <a:pt x="20707" y="10487"/>
                </a:lnTo>
                <a:lnTo>
                  <a:pt x="20974" y="10147"/>
                </a:lnTo>
                <a:lnTo>
                  <a:pt x="21193" y="9782"/>
                </a:lnTo>
                <a:lnTo>
                  <a:pt x="21388" y="9417"/>
                </a:lnTo>
                <a:lnTo>
                  <a:pt x="21534" y="9027"/>
                </a:lnTo>
                <a:lnTo>
                  <a:pt x="21631" y="8614"/>
                </a:lnTo>
                <a:lnTo>
                  <a:pt x="21680" y="8224"/>
                </a:lnTo>
                <a:lnTo>
                  <a:pt x="21704" y="7811"/>
                </a:lnTo>
                <a:lnTo>
                  <a:pt x="21656" y="7397"/>
                </a:lnTo>
                <a:lnTo>
                  <a:pt x="21583" y="6983"/>
                </a:lnTo>
                <a:lnTo>
                  <a:pt x="21412" y="6570"/>
                </a:lnTo>
                <a:lnTo>
                  <a:pt x="21218" y="6180"/>
                </a:lnTo>
                <a:lnTo>
                  <a:pt x="20974" y="5791"/>
                </a:lnTo>
                <a:lnTo>
                  <a:pt x="20682" y="5450"/>
                </a:lnTo>
                <a:lnTo>
                  <a:pt x="20342" y="5110"/>
                </a:lnTo>
                <a:lnTo>
                  <a:pt x="20001" y="4818"/>
                </a:lnTo>
                <a:lnTo>
                  <a:pt x="19636" y="4526"/>
                </a:lnTo>
                <a:lnTo>
                  <a:pt x="19247" y="4307"/>
                </a:lnTo>
                <a:lnTo>
                  <a:pt x="18858" y="4088"/>
                </a:lnTo>
                <a:lnTo>
                  <a:pt x="18493" y="3942"/>
                </a:lnTo>
                <a:lnTo>
                  <a:pt x="18103" y="3845"/>
                </a:lnTo>
                <a:lnTo>
                  <a:pt x="17738" y="3772"/>
                </a:lnTo>
                <a:lnTo>
                  <a:pt x="17349" y="3747"/>
                </a:lnTo>
                <a:lnTo>
                  <a:pt x="16960" y="3747"/>
                </a:lnTo>
                <a:lnTo>
                  <a:pt x="16570" y="3820"/>
                </a:lnTo>
                <a:lnTo>
                  <a:pt x="16205" y="3918"/>
                </a:lnTo>
                <a:lnTo>
                  <a:pt x="15840" y="4039"/>
                </a:lnTo>
                <a:lnTo>
                  <a:pt x="15159" y="2214"/>
                </a:lnTo>
                <a:lnTo>
                  <a:pt x="15013" y="1801"/>
                </a:lnTo>
                <a:lnTo>
                  <a:pt x="14891" y="1387"/>
                </a:lnTo>
                <a:lnTo>
                  <a:pt x="14721" y="973"/>
                </a:lnTo>
                <a:lnTo>
                  <a:pt x="14648" y="779"/>
                </a:lnTo>
                <a:lnTo>
                  <a:pt x="14526" y="584"/>
                </a:lnTo>
                <a:lnTo>
                  <a:pt x="14794" y="560"/>
                </a:lnTo>
                <a:lnTo>
                  <a:pt x="15256" y="560"/>
                </a:lnTo>
                <a:lnTo>
                  <a:pt x="15475" y="584"/>
                </a:lnTo>
                <a:lnTo>
                  <a:pt x="15694" y="633"/>
                </a:lnTo>
                <a:lnTo>
                  <a:pt x="15816" y="657"/>
                </a:lnTo>
                <a:lnTo>
                  <a:pt x="15840" y="706"/>
                </a:lnTo>
                <a:lnTo>
                  <a:pt x="15865" y="730"/>
                </a:lnTo>
                <a:lnTo>
                  <a:pt x="15865" y="852"/>
                </a:lnTo>
                <a:lnTo>
                  <a:pt x="15840" y="1022"/>
                </a:lnTo>
                <a:lnTo>
                  <a:pt x="15743" y="1119"/>
                </a:lnTo>
                <a:lnTo>
                  <a:pt x="15646" y="1217"/>
                </a:lnTo>
                <a:lnTo>
                  <a:pt x="15621" y="1314"/>
                </a:lnTo>
                <a:lnTo>
                  <a:pt x="15621" y="1387"/>
                </a:lnTo>
                <a:lnTo>
                  <a:pt x="15646" y="1411"/>
                </a:lnTo>
                <a:lnTo>
                  <a:pt x="15670" y="1436"/>
                </a:lnTo>
                <a:lnTo>
                  <a:pt x="15743" y="1484"/>
                </a:lnTo>
                <a:lnTo>
                  <a:pt x="15840" y="1484"/>
                </a:lnTo>
                <a:lnTo>
                  <a:pt x="16011" y="1387"/>
                </a:lnTo>
                <a:lnTo>
                  <a:pt x="16157" y="1265"/>
                </a:lnTo>
                <a:lnTo>
                  <a:pt x="16278" y="1119"/>
                </a:lnTo>
                <a:lnTo>
                  <a:pt x="16376" y="949"/>
                </a:lnTo>
                <a:lnTo>
                  <a:pt x="16424" y="779"/>
                </a:lnTo>
                <a:lnTo>
                  <a:pt x="16424" y="681"/>
                </a:lnTo>
                <a:lnTo>
                  <a:pt x="16400" y="584"/>
                </a:lnTo>
                <a:lnTo>
                  <a:pt x="16376" y="511"/>
                </a:lnTo>
                <a:lnTo>
                  <a:pt x="16327" y="414"/>
                </a:lnTo>
                <a:lnTo>
                  <a:pt x="16254" y="341"/>
                </a:lnTo>
                <a:lnTo>
                  <a:pt x="16157" y="268"/>
                </a:lnTo>
                <a:lnTo>
                  <a:pt x="15938" y="170"/>
                </a:lnTo>
                <a:lnTo>
                  <a:pt x="15719" y="97"/>
                </a:lnTo>
                <a:lnTo>
                  <a:pt x="15475" y="49"/>
                </a:lnTo>
                <a:lnTo>
                  <a:pt x="15232" y="24"/>
                </a:lnTo>
                <a:lnTo>
                  <a:pt x="14940" y="0"/>
                </a:lnTo>
                <a:close/>
              </a:path>
            </a:pathLst>
          </a:custGeom>
          <a:solidFill>
            <a:srgbClr val="FFFFFF"/>
          </a:solidFill>
          <a:ln>
            <a:noFill/>
          </a:ln>
        </p:spPr>
        <p:txBody>
          <a:bodyPr lIns="91425" tIns="91425" rIns="91425" bIns="91425" anchor="ctr" anchorCtr="0">
            <a:noAutofit/>
          </a:bodyPr>
          <a:lstStyle/>
          <a:p>
            <a:pPr lvl="0">
              <a:spcBef>
                <a:spcPts val="0"/>
              </a:spcBef>
              <a:buNone/>
            </a:pPr>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23"/>
        <p:cNvGrpSpPr/>
        <p:nvPr/>
      </p:nvGrpSpPr>
      <p:grpSpPr>
        <a:xfrm>
          <a:off x="0" y="0"/>
          <a:ext cx="0" cy="0"/>
          <a:chOff x="0" y="0"/>
          <a:chExt cx="0" cy="0"/>
        </a:xfrm>
      </p:grpSpPr>
      <p:sp>
        <p:nvSpPr>
          <p:cNvPr id="124" name="Shape 124"/>
          <p:cNvSpPr txBox="1">
            <a:spLocks noGrp="1"/>
          </p:cNvSpPr>
          <p:nvPr>
            <p:ph type="body" idx="1"/>
          </p:nvPr>
        </p:nvSpPr>
        <p:spPr>
          <a:xfrm>
            <a:off x="1134280" y="3349593"/>
            <a:ext cx="6935400" cy="1093199"/>
          </a:xfrm>
          <a:prstGeom prst="rect">
            <a:avLst/>
          </a:prstGeom>
        </p:spPr>
        <p:txBody>
          <a:bodyPr lIns="91425" tIns="91425" rIns="91425" bIns="91425" anchor="ctr" anchorCtr="0">
            <a:noAutofit/>
          </a:bodyPr>
          <a:lstStyle/>
          <a:p>
            <a:pPr>
              <a:buNone/>
            </a:pPr>
            <a:r>
              <a:rPr lang="en-US" dirty="0"/>
              <a:t/>
            </a:r>
            <a:br>
              <a:rPr lang="en-US" dirty="0"/>
            </a:br>
            <a:endParaRPr lang="en-US" dirty="0"/>
          </a:p>
          <a:p>
            <a:pPr>
              <a:buNone/>
            </a:pPr>
            <a:r>
              <a:rPr lang="en-US" dirty="0"/>
              <a:t> “We learn: </a:t>
            </a:r>
          </a:p>
          <a:p>
            <a:pPr>
              <a:buNone/>
            </a:pPr>
            <a:r>
              <a:rPr lang="en-US" dirty="0"/>
              <a:t>20% of what we READ </a:t>
            </a:r>
          </a:p>
          <a:p>
            <a:pPr>
              <a:buNone/>
            </a:pPr>
            <a:r>
              <a:rPr lang="en-US" dirty="0"/>
              <a:t>30% of what we HEAR </a:t>
            </a:r>
          </a:p>
          <a:p>
            <a:pPr>
              <a:buNone/>
            </a:pPr>
            <a:r>
              <a:rPr lang="en-US" dirty="0"/>
              <a:t>40% of what we SEE </a:t>
            </a:r>
          </a:p>
          <a:p>
            <a:pPr>
              <a:buNone/>
            </a:pPr>
            <a:r>
              <a:rPr lang="en-US" dirty="0"/>
              <a:t>50% of what we both SEE and HEAR </a:t>
            </a:r>
          </a:p>
          <a:p>
            <a:pPr>
              <a:buNone/>
            </a:pPr>
            <a:r>
              <a:rPr lang="en-US" dirty="0"/>
              <a:t>70% of what we DISCUSS with others </a:t>
            </a:r>
          </a:p>
          <a:p>
            <a:pPr>
              <a:buNone/>
            </a:pPr>
            <a:r>
              <a:rPr lang="en-US" dirty="0"/>
              <a:t>80% of what we EXPERIENCE personally </a:t>
            </a:r>
          </a:p>
          <a:p>
            <a:pPr>
              <a:buNone/>
            </a:pPr>
            <a:r>
              <a:rPr lang="en-US" dirty="0"/>
              <a:t>90% of what we TEACH others.” </a:t>
            </a:r>
          </a:p>
          <a:p>
            <a:pPr>
              <a:buNone/>
            </a:pPr>
            <a:endParaRPr lang="en-US" dirty="0" smtClean="0"/>
          </a:p>
          <a:p>
            <a:pPr>
              <a:buNone/>
            </a:pPr>
            <a:r>
              <a:rPr lang="en-US" dirty="0" smtClean="0"/>
              <a:t>Audrey </a:t>
            </a:r>
            <a:r>
              <a:rPr lang="en-US" dirty="0"/>
              <a:t>Gartner, 1998 </a:t>
            </a:r>
          </a:p>
          <a:p>
            <a:pPr lvl="0">
              <a:spcBef>
                <a:spcPts val="0"/>
              </a:spcBef>
              <a:buNone/>
            </a:pPr>
            <a:endParaRPr lang="en"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Shape 129"/>
          <p:cNvSpPr txBox="1">
            <a:spLocks noGrp="1"/>
          </p:cNvSpPr>
          <p:nvPr>
            <p:ph type="title"/>
          </p:nvPr>
        </p:nvSpPr>
        <p:spPr>
          <a:xfrm>
            <a:off x="457200" y="-30162"/>
            <a:ext cx="8229600" cy="1143000"/>
          </a:xfrm>
          <a:prstGeom prst="rect">
            <a:avLst/>
          </a:prstGeom>
        </p:spPr>
        <p:txBody>
          <a:bodyPr lIns="91425" tIns="91425" rIns="91425" bIns="91425" anchor="ctr" anchorCtr="0">
            <a:noAutofit/>
          </a:bodyPr>
          <a:lstStyle/>
          <a:p>
            <a:pPr lvl="0">
              <a:spcBef>
                <a:spcPts val="0"/>
              </a:spcBef>
              <a:buNone/>
            </a:pPr>
            <a:r>
              <a:rPr lang="en-US" dirty="0" smtClean="0"/>
              <a:t>Setting the Stage for Peer Based Assessments</a:t>
            </a:r>
            <a:endParaRPr lang="en" dirty="0"/>
          </a:p>
        </p:txBody>
      </p:sp>
      <p:sp>
        <p:nvSpPr>
          <p:cNvPr id="130" name="Shape 130"/>
          <p:cNvSpPr txBox="1">
            <a:spLocks noGrp="1"/>
          </p:cNvSpPr>
          <p:nvPr>
            <p:ph type="body" idx="1"/>
          </p:nvPr>
        </p:nvSpPr>
        <p:spPr>
          <a:xfrm>
            <a:off x="911700" y="1600200"/>
            <a:ext cx="7320600" cy="4967700"/>
          </a:xfrm>
          <a:prstGeom prst="rect">
            <a:avLst/>
          </a:prstGeom>
        </p:spPr>
        <p:txBody>
          <a:bodyPr lIns="91425" tIns="91425" rIns="91425" bIns="91425" anchor="t" anchorCtr="0">
            <a:noAutofit/>
          </a:bodyPr>
          <a:lstStyle/>
          <a:p>
            <a:pPr marL="457200" indent="-228600"/>
            <a:r>
              <a:rPr lang="en-US" b="1" dirty="0" smtClean="0">
                <a:solidFill>
                  <a:srgbClr val="F5A500"/>
                </a:solidFill>
              </a:rPr>
              <a:t>Support positive peer interactions</a:t>
            </a:r>
            <a:r>
              <a:rPr lang="en-US" dirty="0" smtClean="0"/>
              <a:t> by explicitly stating expectations. (Don’t take things personally, everyone is here to learn, learning is not a competition)</a:t>
            </a:r>
            <a:endParaRPr lang="en" dirty="0"/>
          </a:p>
          <a:p>
            <a:pPr marL="457200" lvl="0" indent="-228600" rtl="0">
              <a:spcBef>
                <a:spcPts val="0"/>
              </a:spcBef>
            </a:pPr>
            <a:r>
              <a:rPr lang="en-US" dirty="0" smtClean="0"/>
              <a:t>Ensure everyone has the potential to be called on</a:t>
            </a:r>
          </a:p>
          <a:p>
            <a:pPr marL="457200" lvl="0" indent="-228600"/>
            <a:r>
              <a:rPr lang="en-US" dirty="0" smtClean="0"/>
              <a:t>Model positive constructive feedback, and then step into the role of </a:t>
            </a:r>
            <a:r>
              <a:rPr lang="en-US" b="1" dirty="0" smtClean="0">
                <a:solidFill>
                  <a:srgbClr val="F5A500"/>
                </a:solidFill>
              </a:rPr>
              <a:t>facilitator</a:t>
            </a:r>
          </a:p>
          <a:p>
            <a:pPr marL="457200" lvl="0" indent="-228600"/>
            <a:r>
              <a:rPr lang="en-US" dirty="0" smtClean="0">
                <a:solidFill>
                  <a:schemeClr val="tx1"/>
                </a:solidFill>
              </a:rPr>
              <a:t>Use get to know you activities. They don’t have to be lame!</a:t>
            </a:r>
            <a:endParaRPr dirty="0">
              <a:solidFill>
                <a:schemeClr val="tx1"/>
              </a:solidFill>
            </a:endParaRPr>
          </a:p>
        </p:txBody>
      </p:sp>
      <p:sp>
        <p:nvSpPr>
          <p:cNvPr id="4" name="Shape 381"/>
          <p:cNvSpPr/>
          <p:nvPr/>
        </p:nvSpPr>
        <p:spPr>
          <a:xfrm>
            <a:off x="1191370" y="326618"/>
            <a:ext cx="352617" cy="680232"/>
          </a:xfrm>
          <a:custGeom>
            <a:avLst/>
            <a:gdLst/>
            <a:ahLst/>
            <a:cxnLst/>
            <a:rect l="0" t="0" r="0" b="0"/>
            <a:pathLst>
              <a:path w="8542" h="21073" extrusionOk="0">
                <a:moveTo>
                  <a:pt x="4478" y="487"/>
                </a:moveTo>
                <a:lnTo>
                  <a:pt x="4673" y="536"/>
                </a:lnTo>
                <a:lnTo>
                  <a:pt x="4600" y="584"/>
                </a:lnTo>
                <a:lnTo>
                  <a:pt x="4527" y="657"/>
                </a:lnTo>
                <a:lnTo>
                  <a:pt x="4527" y="730"/>
                </a:lnTo>
                <a:lnTo>
                  <a:pt x="4527" y="755"/>
                </a:lnTo>
                <a:lnTo>
                  <a:pt x="4697" y="755"/>
                </a:lnTo>
                <a:lnTo>
                  <a:pt x="4819" y="730"/>
                </a:lnTo>
                <a:lnTo>
                  <a:pt x="4892" y="682"/>
                </a:lnTo>
                <a:lnTo>
                  <a:pt x="4965" y="633"/>
                </a:lnTo>
                <a:lnTo>
                  <a:pt x="5038" y="682"/>
                </a:lnTo>
                <a:lnTo>
                  <a:pt x="4965" y="730"/>
                </a:lnTo>
                <a:lnTo>
                  <a:pt x="4916" y="779"/>
                </a:lnTo>
                <a:lnTo>
                  <a:pt x="4819" y="925"/>
                </a:lnTo>
                <a:lnTo>
                  <a:pt x="4819" y="949"/>
                </a:lnTo>
                <a:lnTo>
                  <a:pt x="4843" y="974"/>
                </a:lnTo>
                <a:lnTo>
                  <a:pt x="4867" y="998"/>
                </a:lnTo>
                <a:lnTo>
                  <a:pt x="4892" y="974"/>
                </a:lnTo>
                <a:lnTo>
                  <a:pt x="5038" y="876"/>
                </a:lnTo>
                <a:lnTo>
                  <a:pt x="5111" y="828"/>
                </a:lnTo>
                <a:lnTo>
                  <a:pt x="5208" y="803"/>
                </a:lnTo>
                <a:lnTo>
                  <a:pt x="5330" y="901"/>
                </a:lnTo>
                <a:lnTo>
                  <a:pt x="5451" y="1022"/>
                </a:lnTo>
                <a:lnTo>
                  <a:pt x="5281" y="1120"/>
                </a:lnTo>
                <a:lnTo>
                  <a:pt x="5208" y="1193"/>
                </a:lnTo>
                <a:lnTo>
                  <a:pt x="5111" y="1266"/>
                </a:lnTo>
                <a:lnTo>
                  <a:pt x="4965" y="1436"/>
                </a:lnTo>
                <a:lnTo>
                  <a:pt x="4965" y="1460"/>
                </a:lnTo>
                <a:lnTo>
                  <a:pt x="4965" y="1485"/>
                </a:lnTo>
                <a:lnTo>
                  <a:pt x="5013" y="1485"/>
                </a:lnTo>
                <a:lnTo>
                  <a:pt x="5111" y="1436"/>
                </a:lnTo>
                <a:lnTo>
                  <a:pt x="5208" y="1387"/>
                </a:lnTo>
                <a:lnTo>
                  <a:pt x="5403" y="1314"/>
                </a:lnTo>
                <a:lnTo>
                  <a:pt x="5573" y="1217"/>
                </a:lnTo>
                <a:lnTo>
                  <a:pt x="5695" y="1412"/>
                </a:lnTo>
                <a:lnTo>
                  <a:pt x="5768" y="1631"/>
                </a:lnTo>
                <a:lnTo>
                  <a:pt x="5719" y="1631"/>
                </a:lnTo>
                <a:lnTo>
                  <a:pt x="5597" y="1679"/>
                </a:lnTo>
                <a:lnTo>
                  <a:pt x="5451" y="1728"/>
                </a:lnTo>
                <a:lnTo>
                  <a:pt x="5184" y="1874"/>
                </a:lnTo>
                <a:lnTo>
                  <a:pt x="4989" y="1996"/>
                </a:lnTo>
                <a:lnTo>
                  <a:pt x="4892" y="2069"/>
                </a:lnTo>
                <a:lnTo>
                  <a:pt x="4819" y="2166"/>
                </a:lnTo>
                <a:lnTo>
                  <a:pt x="4819" y="2190"/>
                </a:lnTo>
                <a:lnTo>
                  <a:pt x="4843" y="2215"/>
                </a:lnTo>
                <a:lnTo>
                  <a:pt x="4940" y="2239"/>
                </a:lnTo>
                <a:lnTo>
                  <a:pt x="5038" y="2239"/>
                </a:lnTo>
                <a:lnTo>
                  <a:pt x="5232" y="2166"/>
                </a:lnTo>
                <a:lnTo>
                  <a:pt x="5524" y="2069"/>
                </a:lnTo>
                <a:lnTo>
                  <a:pt x="5816" y="1947"/>
                </a:lnTo>
                <a:lnTo>
                  <a:pt x="5841" y="1947"/>
                </a:lnTo>
                <a:lnTo>
                  <a:pt x="5841" y="1971"/>
                </a:lnTo>
                <a:lnTo>
                  <a:pt x="5841" y="2142"/>
                </a:lnTo>
                <a:lnTo>
                  <a:pt x="5816" y="2312"/>
                </a:lnTo>
                <a:lnTo>
                  <a:pt x="5743" y="2312"/>
                </a:lnTo>
                <a:lnTo>
                  <a:pt x="5622" y="2361"/>
                </a:lnTo>
                <a:lnTo>
                  <a:pt x="5476" y="2385"/>
                </a:lnTo>
                <a:lnTo>
                  <a:pt x="5208" y="2434"/>
                </a:lnTo>
                <a:lnTo>
                  <a:pt x="4916" y="2507"/>
                </a:lnTo>
                <a:lnTo>
                  <a:pt x="4794" y="2555"/>
                </a:lnTo>
                <a:lnTo>
                  <a:pt x="4648" y="2604"/>
                </a:lnTo>
                <a:lnTo>
                  <a:pt x="4648" y="2653"/>
                </a:lnTo>
                <a:lnTo>
                  <a:pt x="4673" y="2653"/>
                </a:lnTo>
                <a:lnTo>
                  <a:pt x="5208" y="2701"/>
                </a:lnTo>
                <a:lnTo>
                  <a:pt x="5476" y="2701"/>
                </a:lnTo>
                <a:lnTo>
                  <a:pt x="5719" y="2653"/>
                </a:lnTo>
                <a:lnTo>
                  <a:pt x="5646" y="2847"/>
                </a:lnTo>
                <a:lnTo>
                  <a:pt x="5524" y="3042"/>
                </a:lnTo>
                <a:lnTo>
                  <a:pt x="4697" y="3042"/>
                </a:lnTo>
                <a:lnTo>
                  <a:pt x="4624" y="3018"/>
                </a:lnTo>
                <a:lnTo>
                  <a:pt x="4575" y="2993"/>
                </a:lnTo>
                <a:lnTo>
                  <a:pt x="4551" y="2993"/>
                </a:lnTo>
                <a:lnTo>
                  <a:pt x="4551" y="3018"/>
                </a:lnTo>
                <a:lnTo>
                  <a:pt x="4600" y="3091"/>
                </a:lnTo>
                <a:lnTo>
                  <a:pt x="4673" y="3164"/>
                </a:lnTo>
                <a:lnTo>
                  <a:pt x="4746" y="3212"/>
                </a:lnTo>
                <a:lnTo>
                  <a:pt x="4843" y="3261"/>
                </a:lnTo>
                <a:lnTo>
                  <a:pt x="5086" y="3310"/>
                </a:lnTo>
                <a:lnTo>
                  <a:pt x="5330" y="3310"/>
                </a:lnTo>
                <a:lnTo>
                  <a:pt x="5159" y="3456"/>
                </a:lnTo>
                <a:lnTo>
                  <a:pt x="4989" y="3577"/>
                </a:lnTo>
                <a:lnTo>
                  <a:pt x="4892" y="3529"/>
                </a:lnTo>
                <a:lnTo>
                  <a:pt x="4746" y="3504"/>
                </a:lnTo>
                <a:lnTo>
                  <a:pt x="4259" y="3504"/>
                </a:lnTo>
                <a:lnTo>
                  <a:pt x="4235" y="3529"/>
                </a:lnTo>
                <a:lnTo>
                  <a:pt x="4210" y="3577"/>
                </a:lnTo>
                <a:lnTo>
                  <a:pt x="4210" y="3626"/>
                </a:lnTo>
                <a:lnTo>
                  <a:pt x="4235" y="3699"/>
                </a:lnTo>
                <a:lnTo>
                  <a:pt x="4283" y="3748"/>
                </a:lnTo>
                <a:lnTo>
                  <a:pt x="4429" y="3796"/>
                </a:lnTo>
                <a:lnTo>
                  <a:pt x="4283" y="3821"/>
                </a:lnTo>
                <a:lnTo>
                  <a:pt x="3967" y="3821"/>
                </a:lnTo>
                <a:lnTo>
                  <a:pt x="3821" y="3772"/>
                </a:lnTo>
                <a:lnTo>
                  <a:pt x="3675" y="3723"/>
                </a:lnTo>
                <a:lnTo>
                  <a:pt x="3529" y="3650"/>
                </a:lnTo>
                <a:lnTo>
                  <a:pt x="3407" y="3577"/>
                </a:lnTo>
                <a:lnTo>
                  <a:pt x="3310" y="3456"/>
                </a:lnTo>
                <a:lnTo>
                  <a:pt x="3213" y="3358"/>
                </a:lnTo>
                <a:lnTo>
                  <a:pt x="3115" y="3237"/>
                </a:lnTo>
                <a:lnTo>
                  <a:pt x="2969" y="2945"/>
                </a:lnTo>
                <a:lnTo>
                  <a:pt x="2848" y="2653"/>
                </a:lnTo>
                <a:lnTo>
                  <a:pt x="2775" y="2361"/>
                </a:lnTo>
                <a:lnTo>
                  <a:pt x="2750" y="2069"/>
                </a:lnTo>
                <a:lnTo>
                  <a:pt x="2750" y="1898"/>
                </a:lnTo>
                <a:lnTo>
                  <a:pt x="2775" y="1728"/>
                </a:lnTo>
                <a:lnTo>
                  <a:pt x="2823" y="1558"/>
                </a:lnTo>
                <a:lnTo>
                  <a:pt x="2896" y="1412"/>
                </a:lnTo>
                <a:lnTo>
                  <a:pt x="3067" y="1120"/>
                </a:lnTo>
                <a:lnTo>
                  <a:pt x="3261" y="852"/>
                </a:lnTo>
                <a:lnTo>
                  <a:pt x="3359" y="755"/>
                </a:lnTo>
                <a:lnTo>
                  <a:pt x="3480" y="682"/>
                </a:lnTo>
                <a:lnTo>
                  <a:pt x="3699" y="560"/>
                </a:lnTo>
                <a:lnTo>
                  <a:pt x="3772" y="584"/>
                </a:lnTo>
                <a:lnTo>
                  <a:pt x="3845" y="560"/>
                </a:lnTo>
                <a:lnTo>
                  <a:pt x="4064" y="511"/>
                </a:lnTo>
                <a:lnTo>
                  <a:pt x="4259" y="487"/>
                </a:lnTo>
                <a:close/>
                <a:moveTo>
                  <a:pt x="4600" y="4818"/>
                </a:moveTo>
                <a:lnTo>
                  <a:pt x="4940" y="4842"/>
                </a:lnTo>
                <a:lnTo>
                  <a:pt x="4746" y="4915"/>
                </a:lnTo>
                <a:lnTo>
                  <a:pt x="4600" y="5037"/>
                </a:lnTo>
                <a:lnTo>
                  <a:pt x="4600" y="5061"/>
                </a:lnTo>
                <a:lnTo>
                  <a:pt x="4600" y="5086"/>
                </a:lnTo>
                <a:lnTo>
                  <a:pt x="4624" y="5110"/>
                </a:lnTo>
                <a:lnTo>
                  <a:pt x="4648" y="5134"/>
                </a:lnTo>
                <a:lnTo>
                  <a:pt x="4770" y="5110"/>
                </a:lnTo>
                <a:lnTo>
                  <a:pt x="4867" y="5086"/>
                </a:lnTo>
                <a:lnTo>
                  <a:pt x="5086" y="5013"/>
                </a:lnTo>
                <a:lnTo>
                  <a:pt x="5305" y="4964"/>
                </a:lnTo>
                <a:lnTo>
                  <a:pt x="5403" y="4940"/>
                </a:lnTo>
                <a:lnTo>
                  <a:pt x="5500" y="4915"/>
                </a:lnTo>
                <a:lnTo>
                  <a:pt x="5573" y="4940"/>
                </a:lnTo>
                <a:lnTo>
                  <a:pt x="5719" y="4964"/>
                </a:lnTo>
                <a:lnTo>
                  <a:pt x="5695" y="4988"/>
                </a:lnTo>
                <a:lnTo>
                  <a:pt x="5427" y="5086"/>
                </a:lnTo>
                <a:lnTo>
                  <a:pt x="5281" y="5159"/>
                </a:lnTo>
                <a:lnTo>
                  <a:pt x="5232" y="5207"/>
                </a:lnTo>
                <a:lnTo>
                  <a:pt x="5184" y="5256"/>
                </a:lnTo>
                <a:lnTo>
                  <a:pt x="5208" y="5280"/>
                </a:lnTo>
                <a:lnTo>
                  <a:pt x="5281" y="5329"/>
                </a:lnTo>
                <a:lnTo>
                  <a:pt x="5403" y="5353"/>
                </a:lnTo>
                <a:lnTo>
                  <a:pt x="5524" y="5353"/>
                </a:lnTo>
                <a:lnTo>
                  <a:pt x="5622" y="5329"/>
                </a:lnTo>
                <a:lnTo>
                  <a:pt x="5938" y="5256"/>
                </a:lnTo>
                <a:lnTo>
                  <a:pt x="6254" y="5183"/>
                </a:lnTo>
                <a:lnTo>
                  <a:pt x="6425" y="5305"/>
                </a:lnTo>
                <a:lnTo>
                  <a:pt x="6254" y="5329"/>
                </a:lnTo>
                <a:lnTo>
                  <a:pt x="6035" y="5378"/>
                </a:lnTo>
                <a:lnTo>
                  <a:pt x="5841" y="5451"/>
                </a:lnTo>
                <a:lnTo>
                  <a:pt x="5743" y="5475"/>
                </a:lnTo>
                <a:lnTo>
                  <a:pt x="5670" y="5548"/>
                </a:lnTo>
                <a:lnTo>
                  <a:pt x="5573" y="5597"/>
                </a:lnTo>
                <a:lnTo>
                  <a:pt x="5500" y="5645"/>
                </a:lnTo>
                <a:lnTo>
                  <a:pt x="5476" y="5670"/>
                </a:lnTo>
                <a:lnTo>
                  <a:pt x="5500" y="5694"/>
                </a:lnTo>
                <a:lnTo>
                  <a:pt x="5573" y="5694"/>
                </a:lnTo>
                <a:lnTo>
                  <a:pt x="5622" y="5718"/>
                </a:lnTo>
                <a:lnTo>
                  <a:pt x="5670" y="5718"/>
                </a:lnTo>
                <a:lnTo>
                  <a:pt x="5743" y="5743"/>
                </a:lnTo>
                <a:lnTo>
                  <a:pt x="5889" y="5718"/>
                </a:lnTo>
                <a:lnTo>
                  <a:pt x="6035" y="5694"/>
                </a:lnTo>
                <a:lnTo>
                  <a:pt x="6230" y="5645"/>
                </a:lnTo>
                <a:lnTo>
                  <a:pt x="6400" y="5621"/>
                </a:lnTo>
                <a:lnTo>
                  <a:pt x="6571" y="5621"/>
                </a:lnTo>
                <a:lnTo>
                  <a:pt x="6668" y="5645"/>
                </a:lnTo>
                <a:lnTo>
                  <a:pt x="6741" y="5670"/>
                </a:lnTo>
                <a:lnTo>
                  <a:pt x="6668" y="5694"/>
                </a:lnTo>
                <a:lnTo>
                  <a:pt x="6498" y="5718"/>
                </a:lnTo>
                <a:lnTo>
                  <a:pt x="6352" y="5767"/>
                </a:lnTo>
                <a:lnTo>
                  <a:pt x="6206" y="5840"/>
                </a:lnTo>
                <a:lnTo>
                  <a:pt x="6133" y="5913"/>
                </a:lnTo>
                <a:lnTo>
                  <a:pt x="6108" y="5962"/>
                </a:lnTo>
                <a:lnTo>
                  <a:pt x="6084" y="6010"/>
                </a:lnTo>
                <a:lnTo>
                  <a:pt x="6108" y="6059"/>
                </a:lnTo>
                <a:lnTo>
                  <a:pt x="6133" y="6083"/>
                </a:lnTo>
                <a:lnTo>
                  <a:pt x="6181" y="6108"/>
                </a:lnTo>
                <a:lnTo>
                  <a:pt x="6279" y="6108"/>
                </a:lnTo>
                <a:lnTo>
                  <a:pt x="6400" y="6083"/>
                </a:lnTo>
                <a:lnTo>
                  <a:pt x="6619" y="6010"/>
                </a:lnTo>
                <a:lnTo>
                  <a:pt x="7130" y="6010"/>
                </a:lnTo>
                <a:lnTo>
                  <a:pt x="7203" y="6108"/>
                </a:lnTo>
                <a:lnTo>
                  <a:pt x="7276" y="6229"/>
                </a:lnTo>
                <a:lnTo>
                  <a:pt x="7106" y="6278"/>
                </a:lnTo>
                <a:lnTo>
                  <a:pt x="6936" y="6351"/>
                </a:lnTo>
                <a:lnTo>
                  <a:pt x="6790" y="6473"/>
                </a:lnTo>
                <a:lnTo>
                  <a:pt x="6668" y="6594"/>
                </a:lnTo>
                <a:lnTo>
                  <a:pt x="6668" y="6619"/>
                </a:lnTo>
                <a:lnTo>
                  <a:pt x="6887" y="6619"/>
                </a:lnTo>
                <a:lnTo>
                  <a:pt x="7082" y="6594"/>
                </a:lnTo>
                <a:lnTo>
                  <a:pt x="7471" y="6570"/>
                </a:lnTo>
                <a:lnTo>
                  <a:pt x="7544" y="6765"/>
                </a:lnTo>
                <a:lnTo>
                  <a:pt x="7130" y="6862"/>
                </a:lnTo>
                <a:lnTo>
                  <a:pt x="6984" y="6935"/>
                </a:lnTo>
                <a:lnTo>
                  <a:pt x="6936" y="6959"/>
                </a:lnTo>
                <a:lnTo>
                  <a:pt x="6911" y="6984"/>
                </a:lnTo>
                <a:lnTo>
                  <a:pt x="6960" y="7057"/>
                </a:lnTo>
                <a:lnTo>
                  <a:pt x="7033" y="7081"/>
                </a:lnTo>
                <a:lnTo>
                  <a:pt x="7106" y="7105"/>
                </a:lnTo>
                <a:lnTo>
                  <a:pt x="7203" y="7105"/>
                </a:lnTo>
                <a:lnTo>
                  <a:pt x="7422" y="7081"/>
                </a:lnTo>
                <a:lnTo>
                  <a:pt x="7641" y="7032"/>
                </a:lnTo>
                <a:lnTo>
                  <a:pt x="7714" y="7227"/>
                </a:lnTo>
                <a:lnTo>
                  <a:pt x="7544" y="7276"/>
                </a:lnTo>
                <a:lnTo>
                  <a:pt x="7349" y="7349"/>
                </a:lnTo>
                <a:lnTo>
                  <a:pt x="7203" y="7422"/>
                </a:lnTo>
                <a:lnTo>
                  <a:pt x="7155" y="7470"/>
                </a:lnTo>
                <a:lnTo>
                  <a:pt x="7106" y="7543"/>
                </a:lnTo>
                <a:lnTo>
                  <a:pt x="7106" y="7568"/>
                </a:lnTo>
                <a:lnTo>
                  <a:pt x="7106" y="7592"/>
                </a:lnTo>
                <a:lnTo>
                  <a:pt x="7130" y="7616"/>
                </a:lnTo>
                <a:lnTo>
                  <a:pt x="7155" y="7616"/>
                </a:lnTo>
                <a:lnTo>
                  <a:pt x="7228" y="7568"/>
                </a:lnTo>
                <a:lnTo>
                  <a:pt x="7325" y="7543"/>
                </a:lnTo>
                <a:lnTo>
                  <a:pt x="7495" y="7519"/>
                </a:lnTo>
                <a:lnTo>
                  <a:pt x="7763" y="7470"/>
                </a:lnTo>
                <a:lnTo>
                  <a:pt x="7836" y="7762"/>
                </a:lnTo>
                <a:lnTo>
                  <a:pt x="7812" y="7787"/>
                </a:lnTo>
                <a:lnTo>
                  <a:pt x="7568" y="7811"/>
                </a:lnTo>
                <a:lnTo>
                  <a:pt x="7349" y="7884"/>
                </a:lnTo>
                <a:lnTo>
                  <a:pt x="7301" y="7933"/>
                </a:lnTo>
                <a:lnTo>
                  <a:pt x="7301" y="7981"/>
                </a:lnTo>
                <a:lnTo>
                  <a:pt x="7301" y="8030"/>
                </a:lnTo>
                <a:lnTo>
                  <a:pt x="7349" y="8054"/>
                </a:lnTo>
                <a:lnTo>
                  <a:pt x="7447" y="8079"/>
                </a:lnTo>
                <a:lnTo>
                  <a:pt x="7568" y="8079"/>
                </a:lnTo>
                <a:lnTo>
                  <a:pt x="7763" y="8054"/>
                </a:lnTo>
                <a:lnTo>
                  <a:pt x="7885" y="8030"/>
                </a:lnTo>
                <a:lnTo>
                  <a:pt x="7933" y="8273"/>
                </a:lnTo>
                <a:lnTo>
                  <a:pt x="7690" y="8346"/>
                </a:lnTo>
                <a:lnTo>
                  <a:pt x="7593" y="8395"/>
                </a:lnTo>
                <a:lnTo>
                  <a:pt x="7495" y="8468"/>
                </a:lnTo>
                <a:lnTo>
                  <a:pt x="7495" y="8492"/>
                </a:lnTo>
                <a:lnTo>
                  <a:pt x="7739" y="8541"/>
                </a:lnTo>
                <a:lnTo>
                  <a:pt x="7958" y="8541"/>
                </a:lnTo>
                <a:lnTo>
                  <a:pt x="7982" y="8809"/>
                </a:lnTo>
                <a:lnTo>
                  <a:pt x="7860" y="8833"/>
                </a:lnTo>
                <a:lnTo>
                  <a:pt x="7739" y="8857"/>
                </a:lnTo>
                <a:lnTo>
                  <a:pt x="7641" y="8930"/>
                </a:lnTo>
                <a:lnTo>
                  <a:pt x="7568" y="9003"/>
                </a:lnTo>
                <a:lnTo>
                  <a:pt x="7544" y="9052"/>
                </a:lnTo>
                <a:lnTo>
                  <a:pt x="7568" y="9101"/>
                </a:lnTo>
                <a:lnTo>
                  <a:pt x="7690" y="9125"/>
                </a:lnTo>
                <a:lnTo>
                  <a:pt x="7787" y="9125"/>
                </a:lnTo>
                <a:lnTo>
                  <a:pt x="8006" y="9101"/>
                </a:lnTo>
                <a:lnTo>
                  <a:pt x="8006" y="9320"/>
                </a:lnTo>
                <a:lnTo>
                  <a:pt x="7933" y="9344"/>
                </a:lnTo>
                <a:lnTo>
                  <a:pt x="7860" y="9368"/>
                </a:lnTo>
                <a:lnTo>
                  <a:pt x="7787" y="9417"/>
                </a:lnTo>
                <a:lnTo>
                  <a:pt x="7666" y="9490"/>
                </a:lnTo>
                <a:lnTo>
                  <a:pt x="7641" y="9539"/>
                </a:lnTo>
                <a:lnTo>
                  <a:pt x="7666" y="9563"/>
                </a:lnTo>
                <a:lnTo>
                  <a:pt x="7787" y="9587"/>
                </a:lnTo>
                <a:lnTo>
                  <a:pt x="7933" y="9612"/>
                </a:lnTo>
                <a:lnTo>
                  <a:pt x="8031" y="9612"/>
                </a:lnTo>
                <a:lnTo>
                  <a:pt x="8031" y="9855"/>
                </a:lnTo>
                <a:lnTo>
                  <a:pt x="7909" y="9879"/>
                </a:lnTo>
                <a:lnTo>
                  <a:pt x="7787" y="9928"/>
                </a:lnTo>
                <a:lnTo>
                  <a:pt x="7690" y="10001"/>
                </a:lnTo>
                <a:lnTo>
                  <a:pt x="7666" y="10025"/>
                </a:lnTo>
                <a:lnTo>
                  <a:pt x="7666" y="10050"/>
                </a:lnTo>
                <a:lnTo>
                  <a:pt x="7714" y="10098"/>
                </a:lnTo>
                <a:lnTo>
                  <a:pt x="8031" y="10098"/>
                </a:lnTo>
                <a:lnTo>
                  <a:pt x="8006" y="10415"/>
                </a:lnTo>
                <a:lnTo>
                  <a:pt x="7885" y="10439"/>
                </a:lnTo>
                <a:lnTo>
                  <a:pt x="7739" y="10488"/>
                </a:lnTo>
                <a:lnTo>
                  <a:pt x="7714" y="10512"/>
                </a:lnTo>
                <a:lnTo>
                  <a:pt x="7714" y="10536"/>
                </a:lnTo>
                <a:lnTo>
                  <a:pt x="7739" y="10585"/>
                </a:lnTo>
                <a:lnTo>
                  <a:pt x="7763" y="10609"/>
                </a:lnTo>
                <a:lnTo>
                  <a:pt x="7885" y="10634"/>
                </a:lnTo>
                <a:lnTo>
                  <a:pt x="7982" y="10634"/>
                </a:lnTo>
                <a:lnTo>
                  <a:pt x="7958" y="10901"/>
                </a:lnTo>
                <a:lnTo>
                  <a:pt x="7909" y="10926"/>
                </a:lnTo>
                <a:lnTo>
                  <a:pt x="7860" y="10926"/>
                </a:lnTo>
                <a:lnTo>
                  <a:pt x="7812" y="10950"/>
                </a:lnTo>
                <a:lnTo>
                  <a:pt x="7787" y="10950"/>
                </a:lnTo>
                <a:lnTo>
                  <a:pt x="7787" y="10999"/>
                </a:lnTo>
                <a:lnTo>
                  <a:pt x="7860" y="11047"/>
                </a:lnTo>
                <a:lnTo>
                  <a:pt x="7933" y="11072"/>
                </a:lnTo>
                <a:lnTo>
                  <a:pt x="7958" y="11145"/>
                </a:lnTo>
                <a:lnTo>
                  <a:pt x="7982" y="11193"/>
                </a:lnTo>
                <a:lnTo>
                  <a:pt x="8079" y="11266"/>
                </a:lnTo>
                <a:lnTo>
                  <a:pt x="8055" y="11437"/>
                </a:lnTo>
                <a:lnTo>
                  <a:pt x="8006" y="11583"/>
                </a:lnTo>
                <a:lnTo>
                  <a:pt x="7933" y="11729"/>
                </a:lnTo>
                <a:lnTo>
                  <a:pt x="7812" y="11826"/>
                </a:lnTo>
                <a:lnTo>
                  <a:pt x="7690" y="11899"/>
                </a:lnTo>
                <a:lnTo>
                  <a:pt x="7520" y="11899"/>
                </a:lnTo>
                <a:lnTo>
                  <a:pt x="7447" y="11850"/>
                </a:lnTo>
                <a:lnTo>
                  <a:pt x="7398" y="11802"/>
                </a:lnTo>
                <a:lnTo>
                  <a:pt x="7325" y="11729"/>
                </a:lnTo>
                <a:lnTo>
                  <a:pt x="7301" y="11656"/>
                </a:lnTo>
                <a:lnTo>
                  <a:pt x="7276" y="11583"/>
                </a:lnTo>
                <a:lnTo>
                  <a:pt x="7276" y="11388"/>
                </a:lnTo>
                <a:lnTo>
                  <a:pt x="7301" y="11242"/>
                </a:lnTo>
                <a:lnTo>
                  <a:pt x="7398" y="11096"/>
                </a:lnTo>
                <a:lnTo>
                  <a:pt x="7422" y="11023"/>
                </a:lnTo>
                <a:lnTo>
                  <a:pt x="7447" y="10974"/>
                </a:lnTo>
                <a:lnTo>
                  <a:pt x="7447" y="10828"/>
                </a:lnTo>
                <a:lnTo>
                  <a:pt x="7374" y="10561"/>
                </a:lnTo>
                <a:lnTo>
                  <a:pt x="7301" y="10074"/>
                </a:lnTo>
                <a:lnTo>
                  <a:pt x="7252" y="9612"/>
                </a:lnTo>
                <a:lnTo>
                  <a:pt x="7179" y="9125"/>
                </a:lnTo>
                <a:lnTo>
                  <a:pt x="7106" y="8906"/>
                </a:lnTo>
                <a:lnTo>
                  <a:pt x="7033" y="8663"/>
                </a:lnTo>
                <a:lnTo>
                  <a:pt x="6765" y="7957"/>
                </a:lnTo>
                <a:lnTo>
                  <a:pt x="6449" y="7276"/>
                </a:lnTo>
                <a:lnTo>
                  <a:pt x="6400" y="7203"/>
                </a:lnTo>
                <a:lnTo>
                  <a:pt x="6352" y="7105"/>
                </a:lnTo>
                <a:lnTo>
                  <a:pt x="6327" y="7057"/>
                </a:lnTo>
                <a:lnTo>
                  <a:pt x="6206" y="7057"/>
                </a:lnTo>
                <a:lnTo>
                  <a:pt x="6157" y="7081"/>
                </a:lnTo>
                <a:lnTo>
                  <a:pt x="6133" y="7105"/>
                </a:lnTo>
                <a:lnTo>
                  <a:pt x="6133" y="7154"/>
                </a:lnTo>
                <a:lnTo>
                  <a:pt x="6133" y="7227"/>
                </a:lnTo>
                <a:lnTo>
                  <a:pt x="5987" y="7227"/>
                </a:lnTo>
                <a:lnTo>
                  <a:pt x="5816" y="7251"/>
                </a:lnTo>
                <a:lnTo>
                  <a:pt x="5743" y="7276"/>
                </a:lnTo>
                <a:lnTo>
                  <a:pt x="5670" y="7300"/>
                </a:lnTo>
                <a:lnTo>
                  <a:pt x="5646" y="7349"/>
                </a:lnTo>
                <a:lnTo>
                  <a:pt x="5646" y="7397"/>
                </a:lnTo>
                <a:lnTo>
                  <a:pt x="5670" y="7422"/>
                </a:lnTo>
                <a:lnTo>
                  <a:pt x="5695" y="7470"/>
                </a:lnTo>
                <a:lnTo>
                  <a:pt x="5743" y="7495"/>
                </a:lnTo>
                <a:lnTo>
                  <a:pt x="5816" y="7519"/>
                </a:lnTo>
                <a:lnTo>
                  <a:pt x="6133" y="7519"/>
                </a:lnTo>
                <a:lnTo>
                  <a:pt x="6133" y="7714"/>
                </a:lnTo>
                <a:lnTo>
                  <a:pt x="6084" y="7714"/>
                </a:lnTo>
                <a:lnTo>
                  <a:pt x="5768" y="7738"/>
                </a:lnTo>
                <a:lnTo>
                  <a:pt x="5597" y="7787"/>
                </a:lnTo>
                <a:lnTo>
                  <a:pt x="5451" y="7860"/>
                </a:lnTo>
                <a:lnTo>
                  <a:pt x="5427" y="7884"/>
                </a:lnTo>
                <a:lnTo>
                  <a:pt x="5451" y="7933"/>
                </a:lnTo>
                <a:lnTo>
                  <a:pt x="5573" y="7981"/>
                </a:lnTo>
                <a:lnTo>
                  <a:pt x="5719" y="8006"/>
                </a:lnTo>
                <a:lnTo>
                  <a:pt x="6157" y="8006"/>
                </a:lnTo>
                <a:lnTo>
                  <a:pt x="6157" y="8298"/>
                </a:lnTo>
                <a:lnTo>
                  <a:pt x="5962" y="8298"/>
                </a:lnTo>
                <a:lnTo>
                  <a:pt x="5792" y="8322"/>
                </a:lnTo>
                <a:lnTo>
                  <a:pt x="5646" y="8322"/>
                </a:lnTo>
                <a:lnTo>
                  <a:pt x="5500" y="8371"/>
                </a:lnTo>
                <a:lnTo>
                  <a:pt x="5354" y="8444"/>
                </a:lnTo>
                <a:lnTo>
                  <a:pt x="5232" y="8541"/>
                </a:lnTo>
                <a:lnTo>
                  <a:pt x="5232" y="8565"/>
                </a:lnTo>
                <a:lnTo>
                  <a:pt x="5232" y="8590"/>
                </a:lnTo>
                <a:lnTo>
                  <a:pt x="5378" y="8638"/>
                </a:lnTo>
                <a:lnTo>
                  <a:pt x="5524" y="8663"/>
                </a:lnTo>
                <a:lnTo>
                  <a:pt x="5987" y="8663"/>
                </a:lnTo>
                <a:lnTo>
                  <a:pt x="6157" y="8638"/>
                </a:lnTo>
                <a:lnTo>
                  <a:pt x="6157" y="8784"/>
                </a:lnTo>
                <a:lnTo>
                  <a:pt x="6084" y="8760"/>
                </a:lnTo>
                <a:lnTo>
                  <a:pt x="5987" y="8784"/>
                </a:lnTo>
                <a:lnTo>
                  <a:pt x="5816" y="8809"/>
                </a:lnTo>
                <a:lnTo>
                  <a:pt x="5549" y="8833"/>
                </a:lnTo>
                <a:lnTo>
                  <a:pt x="5403" y="8857"/>
                </a:lnTo>
                <a:lnTo>
                  <a:pt x="5281" y="8906"/>
                </a:lnTo>
                <a:lnTo>
                  <a:pt x="5257" y="8930"/>
                </a:lnTo>
                <a:lnTo>
                  <a:pt x="5281" y="8955"/>
                </a:lnTo>
                <a:lnTo>
                  <a:pt x="5403" y="9028"/>
                </a:lnTo>
                <a:lnTo>
                  <a:pt x="5549" y="9052"/>
                </a:lnTo>
                <a:lnTo>
                  <a:pt x="5670" y="9076"/>
                </a:lnTo>
                <a:lnTo>
                  <a:pt x="5816" y="9101"/>
                </a:lnTo>
                <a:lnTo>
                  <a:pt x="5987" y="9101"/>
                </a:lnTo>
                <a:lnTo>
                  <a:pt x="6084" y="9076"/>
                </a:lnTo>
                <a:lnTo>
                  <a:pt x="6181" y="9076"/>
                </a:lnTo>
                <a:lnTo>
                  <a:pt x="6181" y="9320"/>
                </a:lnTo>
                <a:lnTo>
                  <a:pt x="5962" y="9295"/>
                </a:lnTo>
                <a:lnTo>
                  <a:pt x="5743" y="9320"/>
                </a:lnTo>
                <a:lnTo>
                  <a:pt x="5500" y="9344"/>
                </a:lnTo>
                <a:lnTo>
                  <a:pt x="5378" y="9393"/>
                </a:lnTo>
                <a:lnTo>
                  <a:pt x="5281" y="9441"/>
                </a:lnTo>
                <a:lnTo>
                  <a:pt x="5257" y="9466"/>
                </a:lnTo>
                <a:lnTo>
                  <a:pt x="5257" y="9514"/>
                </a:lnTo>
                <a:lnTo>
                  <a:pt x="5305" y="9563"/>
                </a:lnTo>
                <a:lnTo>
                  <a:pt x="5378" y="9587"/>
                </a:lnTo>
                <a:lnTo>
                  <a:pt x="5476" y="9612"/>
                </a:lnTo>
                <a:lnTo>
                  <a:pt x="5914" y="9612"/>
                </a:lnTo>
                <a:lnTo>
                  <a:pt x="6181" y="9636"/>
                </a:lnTo>
                <a:lnTo>
                  <a:pt x="6157" y="9855"/>
                </a:lnTo>
                <a:lnTo>
                  <a:pt x="6060" y="9855"/>
                </a:lnTo>
                <a:lnTo>
                  <a:pt x="5670" y="9928"/>
                </a:lnTo>
                <a:lnTo>
                  <a:pt x="5500" y="9952"/>
                </a:lnTo>
                <a:lnTo>
                  <a:pt x="5427" y="10001"/>
                </a:lnTo>
                <a:lnTo>
                  <a:pt x="5403" y="10001"/>
                </a:lnTo>
                <a:lnTo>
                  <a:pt x="5378" y="10025"/>
                </a:lnTo>
                <a:lnTo>
                  <a:pt x="5378" y="10098"/>
                </a:lnTo>
                <a:lnTo>
                  <a:pt x="5403" y="10147"/>
                </a:lnTo>
                <a:lnTo>
                  <a:pt x="5451" y="10171"/>
                </a:lnTo>
                <a:lnTo>
                  <a:pt x="5500" y="10196"/>
                </a:lnTo>
                <a:lnTo>
                  <a:pt x="5622" y="10220"/>
                </a:lnTo>
                <a:lnTo>
                  <a:pt x="5743" y="10220"/>
                </a:lnTo>
                <a:lnTo>
                  <a:pt x="5938" y="10196"/>
                </a:lnTo>
                <a:lnTo>
                  <a:pt x="6133" y="10171"/>
                </a:lnTo>
                <a:lnTo>
                  <a:pt x="6157" y="10147"/>
                </a:lnTo>
                <a:lnTo>
                  <a:pt x="6157" y="10366"/>
                </a:lnTo>
                <a:lnTo>
                  <a:pt x="6011" y="10390"/>
                </a:lnTo>
                <a:lnTo>
                  <a:pt x="5889" y="10415"/>
                </a:lnTo>
                <a:lnTo>
                  <a:pt x="5573" y="10512"/>
                </a:lnTo>
                <a:lnTo>
                  <a:pt x="5403" y="10585"/>
                </a:lnTo>
                <a:lnTo>
                  <a:pt x="5354" y="10634"/>
                </a:lnTo>
                <a:lnTo>
                  <a:pt x="5354" y="10658"/>
                </a:lnTo>
                <a:lnTo>
                  <a:pt x="5403" y="10707"/>
                </a:lnTo>
                <a:lnTo>
                  <a:pt x="5451" y="10731"/>
                </a:lnTo>
                <a:lnTo>
                  <a:pt x="5573" y="10755"/>
                </a:lnTo>
                <a:lnTo>
                  <a:pt x="5841" y="10731"/>
                </a:lnTo>
                <a:lnTo>
                  <a:pt x="6157" y="10682"/>
                </a:lnTo>
                <a:lnTo>
                  <a:pt x="6157" y="10999"/>
                </a:lnTo>
                <a:lnTo>
                  <a:pt x="6133" y="10999"/>
                </a:lnTo>
                <a:lnTo>
                  <a:pt x="5938" y="11023"/>
                </a:lnTo>
                <a:lnTo>
                  <a:pt x="5743" y="11047"/>
                </a:lnTo>
                <a:lnTo>
                  <a:pt x="5549" y="11120"/>
                </a:lnTo>
                <a:lnTo>
                  <a:pt x="5378" y="11193"/>
                </a:lnTo>
                <a:lnTo>
                  <a:pt x="5354" y="11218"/>
                </a:lnTo>
                <a:lnTo>
                  <a:pt x="5354" y="11242"/>
                </a:lnTo>
                <a:lnTo>
                  <a:pt x="5354" y="11266"/>
                </a:lnTo>
                <a:lnTo>
                  <a:pt x="5378" y="11291"/>
                </a:lnTo>
                <a:lnTo>
                  <a:pt x="5573" y="11315"/>
                </a:lnTo>
                <a:lnTo>
                  <a:pt x="5768" y="11315"/>
                </a:lnTo>
                <a:lnTo>
                  <a:pt x="6133" y="11291"/>
                </a:lnTo>
                <a:lnTo>
                  <a:pt x="6157" y="11266"/>
                </a:lnTo>
                <a:lnTo>
                  <a:pt x="6157" y="11558"/>
                </a:lnTo>
                <a:lnTo>
                  <a:pt x="6011" y="11558"/>
                </a:lnTo>
                <a:lnTo>
                  <a:pt x="5841" y="11607"/>
                </a:lnTo>
                <a:lnTo>
                  <a:pt x="5573" y="11656"/>
                </a:lnTo>
                <a:lnTo>
                  <a:pt x="5330" y="11753"/>
                </a:lnTo>
                <a:lnTo>
                  <a:pt x="5305" y="11777"/>
                </a:lnTo>
                <a:lnTo>
                  <a:pt x="5305" y="11826"/>
                </a:lnTo>
                <a:lnTo>
                  <a:pt x="5330" y="11850"/>
                </a:lnTo>
                <a:lnTo>
                  <a:pt x="5378" y="11850"/>
                </a:lnTo>
                <a:lnTo>
                  <a:pt x="5622" y="11875"/>
                </a:lnTo>
                <a:lnTo>
                  <a:pt x="5865" y="11850"/>
                </a:lnTo>
                <a:lnTo>
                  <a:pt x="6011" y="11850"/>
                </a:lnTo>
                <a:lnTo>
                  <a:pt x="6084" y="11826"/>
                </a:lnTo>
                <a:lnTo>
                  <a:pt x="6157" y="11802"/>
                </a:lnTo>
                <a:lnTo>
                  <a:pt x="6157" y="12020"/>
                </a:lnTo>
                <a:lnTo>
                  <a:pt x="5962" y="12020"/>
                </a:lnTo>
                <a:lnTo>
                  <a:pt x="5743" y="12045"/>
                </a:lnTo>
                <a:lnTo>
                  <a:pt x="5549" y="12118"/>
                </a:lnTo>
                <a:lnTo>
                  <a:pt x="5476" y="12142"/>
                </a:lnTo>
                <a:lnTo>
                  <a:pt x="5378" y="12191"/>
                </a:lnTo>
                <a:lnTo>
                  <a:pt x="5378" y="12239"/>
                </a:lnTo>
                <a:lnTo>
                  <a:pt x="5378" y="12264"/>
                </a:lnTo>
                <a:lnTo>
                  <a:pt x="5476" y="12312"/>
                </a:lnTo>
                <a:lnTo>
                  <a:pt x="5549" y="12337"/>
                </a:lnTo>
                <a:lnTo>
                  <a:pt x="5743" y="12385"/>
                </a:lnTo>
                <a:lnTo>
                  <a:pt x="5962" y="12361"/>
                </a:lnTo>
                <a:lnTo>
                  <a:pt x="6157" y="12361"/>
                </a:lnTo>
                <a:lnTo>
                  <a:pt x="6157" y="12458"/>
                </a:lnTo>
                <a:lnTo>
                  <a:pt x="6157" y="12483"/>
                </a:lnTo>
                <a:lnTo>
                  <a:pt x="6011" y="12531"/>
                </a:lnTo>
                <a:lnTo>
                  <a:pt x="5889" y="12580"/>
                </a:lnTo>
                <a:lnTo>
                  <a:pt x="5622" y="12653"/>
                </a:lnTo>
                <a:lnTo>
                  <a:pt x="5500" y="12702"/>
                </a:lnTo>
                <a:lnTo>
                  <a:pt x="5403" y="12750"/>
                </a:lnTo>
                <a:lnTo>
                  <a:pt x="5378" y="12799"/>
                </a:lnTo>
                <a:lnTo>
                  <a:pt x="5378" y="12823"/>
                </a:lnTo>
                <a:lnTo>
                  <a:pt x="5403" y="12848"/>
                </a:lnTo>
                <a:lnTo>
                  <a:pt x="5500" y="12872"/>
                </a:lnTo>
                <a:lnTo>
                  <a:pt x="5622" y="12896"/>
                </a:lnTo>
                <a:lnTo>
                  <a:pt x="5743" y="12921"/>
                </a:lnTo>
                <a:lnTo>
                  <a:pt x="5865" y="12896"/>
                </a:lnTo>
                <a:lnTo>
                  <a:pt x="6011" y="12872"/>
                </a:lnTo>
                <a:lnTo>
                  <a:pt x="6181" y="12848"/>
                </a:lnTo>
                <a:lnTo>
                  <a:pt x="6181" y="13042"/>
                </a:lnTo>
                <a:lnTo>
                  <a:pt x="6108" y="13018"/>
                </a:lnTo>
                <a:lnTo>
                  <a:pt x="5962" y="13042"/>
                </a:lnTo>
                <a:lnTo>
                  <a:pt x="5841" y="13091"/>
                </a:lnTo>
                <a:lnTo>
                  <a:pt x="5719" y="13164"/>
                </a:lnTo>
                <a:lnTo>
                  <a:pt x="5573" y="13237"/>
                </a:lnTo>
                <a:lnTo>
                  <a:pt x="5549" y="13261"/>
                </a:lnTo>
                <a:lnTo>
                  <a:pt x="5573" y="13286"/>
                </a:lnTo>
                <a:lnTo>
                  <a:pt x="5597" y="13334"/>
                </a:lnTo>
                <a:lnTo>
                  <a:pt x="5622" y="13334"/>
                </a:lnTo>
                <a:lnTo>
                  <a:pt x="5743" y="13310"/>
                </a:lnTo>
                <a:lnTo>
                  <a:pt x="6157" y="13310"/>
                </a:lnTo>
                <a:lnTo>
                  <a:pt x="6206" y="13286"/>
                </a:lnTo>
                <a:lnTo>
                  <a:pt x="6206" y="13529"/>
                </a:lnTo>
                <a:lnTo>
                  <a:pt x="6035" y="13553"/>
                </a:lnTo>
                <a:lnTo>
                  <a:pt x="5865" y="13553"/>
                </a:lnTo>
                <a:lnTo>
                  <a:pt x="5719" y="13602"/>
                </a:lnTo>
                <a:lnTo>
                  <a:pt x="5573" y="13675"/>
                </a:lnTo>
                <a:lnTo>
                  <a:pt x="5524" y="13724"/>
                </a:lnTo>
                <a:lnTo>
                  <a:pt x="5476" y="13797"/>
                </a:lnTo>
                <a:lnTo>
                  <a:pt x="5476" y="13870"/>
                </a:lnTo>
                <a:lnTo>
                  <a:pt x="5476" y="13894"/>
                </a:lnTo>
                <a:lnTo>
                  <a:pt x="5500" y="13918"/>
                </a:lnTo>
                <a:lnTo>
                  <a:pt x="5646" y="13967"/>
                </a:lnTo>
                <a:lnTo>
                  <a:pt x="5792" y="13967"/>
                </a:lnTo>
                <a:lnTo>
                  <a:pt x="6108" y="13943"/>
                </a:lnTo>
                <a:lnTo>
                  <a:pt x="6254" y="13943"/>
                </a:lnTo>
                <a:lnTo>
                  <a:pt x="6279" y="14235"/>
                </a:lnTo>
                <a:lnTo>
                  <a:pt x="6011" y="14308"/>
                </a:lnTo>
                <a:lnTo>
                  <a:pt x="5841" y="14332"/>
                </a:lnTo>
                <a:lnTo>
                  <a:pt x="5670" y="14381"/>
                </a:lnTo>
                <a:lnTo>
                  <a:pt x="5622" y="14429"/>
                </a:lnTo>
                <a:lnTo>
                  <a:pt x="5597" y="14478"/>
                </a:lnTo>
                <a:lnTo>
                  <a:pt x="5622" y="14551"/>
                </a:lnTo>
                <a:lnTo>
                  <a:pt x="5670" y="14600"/>
                </a:lnTo>
                <a:lnTo>
                  <a:pt x="5719" y="14624"/>
                </a:lnTo>
                <a:lnTo>
                  <a:pt x="5792" y="14648"/>
                </a:lnTo>
                <a:lnTo>
                  <a:pt x="5962" y="14673"/>
                </a:lnTo>
                <a:lnTo>
                  <a:pt x="6133" y="14648"/>
                </a:lnTo>
                <a:lnTo>
                  <a:pt x="6303" y="14600"/>
                </a:lnTo>
                <a:lnTo>
                  <a:pt x="6303" y="14770"/>
                </a:lnTo>
                <a:lnTo>
                  <a:pt x="6133" y="14794"/>
                </a:lnTo>
                <a:lnTo>
                  <a:pt x="5962" y="14867"/>
                </a:lnTo>
                <a:lnTo>
                  <a:pt x="5841" y="14916"/>
                </a:lnTo>
                <a:lnTo>
                  <a:pt x="5719" y="14965"/>
                </a:lnTo>
                <a:lnTo>
                  <a:pt x="5646" y="15062"/>
                </a:lnTo>
                <a:lnTo>
                  <a:pt x="5597" y="15111"/>
                </a:lnTo>
                <a:lnTo>
                  <a:pt x="5573" y="15159"/>
                </a:lnTo>
                <a:lnTo>
                  <a:pt x="5573" y="15184"/>
                </a:lnTo>
                <a:lnTo>
                  <a:pt x="5597" y="15208"/>
                </a:lnTo>
                <a:lnTo>
                  <a:pt x="5670" y="15257"/>
                </a:lnTo>
                <a:lnTo>
                  <a:pt x="5768" y="15281"/>
                </a:lnTo>
                <a:lnTo>
                  <a:pt x="5962" y="15257"/>
                </a:lnTo>
                <a:lnTo>
                  <a:pt x="6352" y="15184"/>
                </a:lnTo>
                <a:lnTo>
                  <a:pt x="6376" y="15451"/>
                </a:lnTo>
                <a:lnTo>
                  <a:pt x="6133" y="15476"/>
                </a:lnTo>
                <a:lnTo>
                  <a:pt x="5865" y="15524"/>
                </a:lnTo>
                <a:lnTo>
                  <a:pt x="5743" y="15573"/>
                </a:lnTo>
                <a:lnTo>
                  <a:pt x="5646" y="15646"/>
                </a:lnTo>
                <a:lnTo>
                  <a:pt x="5622" y="15646"/>
                </a:lnTo>
                <a:lnTo>
                  <a:pt x="5622" y="15670"/>
                </a:lnTo>
                <a:lnTo>
                  <a:pt x="5695" y="15768"/>
                </a:lnTo>
                <a:lnTo>
                  <a:pt x="5792" y="15816"/>
                </a:lnTo>
                <a:lnTo>
                  <a:pt x="5889" y="15841"/>
                </a:lnTo>
                <a:lnTo>
                  <a:pt x="5987" y="15841"/>
                </a:lnTo>
                <a:lnTo>
                  <a:pt x="6206" y="15865"/>
                </a:lnTo>
                <a:lnTo>
                  <a:pt x="6400" y="15865"/>
                </a:lnTo>
                <a:lnTo>
                  <a:pt x="6400" y="15962"/>
                </a:lnTo>
                <a:lnTo>
                  <a:pt x="6133" y="16035"/>
                </a:lnTo>
                <a:lnTo>
                  <a:pt x="5938" y="16084"/>
                </a:lnTo>
                <a:lnTo>
                  <a:pt x="5792" y="16181"/>
                </a:lnTo>
                <a:lnTo>
                  <a:pt x="5768" y="16230"/>
                </a:lnTo>
                <a:lnTo>
                  <a:pt x="5768" y="16254"/>
                </a:lnTo>
                <a:lnTo>
                  <a:pt x="5816" y="16327"/>
                </a:lnTo>
                <a:lnTo>
                  <a:pt x="5889" y="16376"/>
                </a:lnTo>
                <a:lnTo>
                  <a:pt x="5987" y="16400"/>
                </a:lnTo>
                <a:lnTo>
                  <a:pt x="6181" y="16400"/>
                </a:lnTo>
                <a:lnTo>
                  <a:pt x="6425" y="16352"/>
                </a:lnTo>
                <a:lnTo>
                  <a:pt x="6449" y="16644"/>
                </a:lnTo>
                <a:lnTo>
                  <a:pt x="6230" y="16668"/>
                </a:lnTo>
                <a:lnTo>
                  <a:pt x="6035" y="16717"/>
                </a:lnTo>
                <a:lnTo>
                  <a:pt x="5962" y="16765"/>
                </a:lnTo>
                <a:lnTo>
                  <a:pt x="5865" y="16790"/>
                </a:lnTo>
                <a:lnTo>
                  <a:pt x="5841" y="16838"/>
                </a:lnTo>
                <a:lnTo>
                  <a:pt x="5841" y="16887"/>
                </a:lnTo>
                <a:lnTo>
                  <a:pt x="5841" y="16911"/>
                </a:lnTo>
                <a:lnTo>
                  <a:pt x="5889" y="16936"/>
                </a:lnTo>
                <a:lnTo>
                  <a:pt x="6084" y="16960"/>
                </a:lnTo>
                <a:lnTo>
                  <a:pt x="6279" y="16984"/>
                </a:lnTo>
                <a:lnTo>
                  <a:pt x="6449" y="16984"/>
                </a:lnTo>
                <a:lnTo>
                  <a:pt x="6449" y="17276"/>
                </a:lnTo>
                <a:lnTo>
                  <a:pt x="6206" y="17325"/>
                </a:lnTo>
                <a:lnTo>
                  <a:pt x="6011" y="17349"/>
                </a:lnTo>
                <a:lnTo>
                  <a:pt x="5938" y="17398"/>
                </a:lnTo>
                <a:lnTo>
                  <a:pt x="5865" y="17447"/>
                </a:lnTo>
                <a:lnTo>
                  <a:pt x="5841" y="17471"/>
                </a:lnTo>
                <a:lnTo>
                  <a:pt x="5841" y="17520"/>
                </a:lnTo>
                <a:lnTo>
                  <a:pt x="5841" y="17544"/>
                </a:lnTo>
                <a:lnTo>
                  <a:pt x="5865" y="17568"/>
                </a:lnTo>
                <a:lnTo>
                  <a:pt x="5987" y="17641"/>
                </a:lnTo>
                <a:lnTo>
                  <a:pt x="6133" y="17690"/>
                </a:lnTo>
                <a:lnTo>
                  <a:pt x="6303" y="17690"/>
                </a:lnTo>
                <a:lnTo>
                  <a:pt x="6449" y="17666"/>
                </a:lnTo>
                <a:lnTo>
                  <a:pt x="6449" y="17958"/>
                </a:lnTo>
                <a:lnTo>
                  <a:pt x="6303" y="17982"/>
                </a:lnTo>
                <a:lnTo>
                  <a:pt x="6181" y="18031"/>
                </a:lnTo>
                <a:lnTo>
                  <a:pt x="6011" y="18055"/>
                </a:lnTo>
                <a:lnTo>
                  <a:pt x="5914" y="18104"/>
                </a:lnTo>
                <a:lnTo>
                  <a:pt x="5841" y="18152"/>
                </a:lnTo>
                <a:lnTo>
                  <a:pt x="5816" y="18177"/>
                </a:lnTo>
                <a:lnTo>
                  <a:pt x="5816" y="18225"/>
                </a:lnTo>
                <a:lnTo>
                  <a:pt x="5841" y="18250"/>
                </a:lnTo>
                <a:lnTo>
                  <a:pt x="5865" y="18274"/>
                </a:lnTo>
                <a:lnTo>
                  <a:pt x="5987" y="18323"/>
                </a:lnTo>
                <a:lnTo>
                  <a:pt x="6157" y="18371"/>
                </a:lnTo>
                <a:lnTo>
                  <a:pt x="6303" y="18371"/>
                </a:lnTo>
                <a:lnTo>
                  <a:pt x="6449" y="18347"/>
                </a:lnTo>
                <a:lnTo>
                  <a:pt x="6473" y="18444"/>
                </a:lnTo>
                <a:lnTo>
                  <a:pt x="6303" y="18469"/>
                </a:lnTo>
                <a:lnTo>
                  <a:pt x="6157" y="18542"/>
                </a:lnTo>
                <a:lnTo>
                  <a:pt x="6035" y="18615"/>
                </a:lnTo>
                <a:lnTo>
                  <a:pt x="5914" y="18688"/>
                </a:lnTo>
                <a:lnTo>
                  <a:pt x="5889" y="18736"/>
                </a:lnTo>
                <a:lnTo>
                  <a:pt x="5889" y="18761"/>
                </a:lnTo>
                <a:lnTo>
                  <a:pt x="5914" y="18785"/>
                </a:lnTo>
                <a:lnTo>
                  <a:pt x="5962" y="18809"/>
                </a:lnTo>
                <a:lnTo>
                  <a:pt x="6108" y="18809"/>
                </a:lnTo>
                <a:lnTo>
                  <a:pt x="6279" y="18785"/>
                </a:lnTo>
                <a:lnTo>
                  <a:pt x="6498" y="18761"/>
                </a:lnTo>
                <a:lnTo>
                  <a:pt x="6522" y="18980"/>
                </a:lnTo>
                <a:lnTo>
                  <a:pt x="6376" y="19028"/>
                </a:lnTo>
                <a:lnTo>
                  <a:pt x="6254" y="19101"/>
                </a:lnTo>
                <a:lnTo>
                  <a:pt x="5987" y="19223"/>
                </a:lnTo>
                <a:lnTo>
                  <a:pt x="5962" y="19272"/>
                </a:lnTo>
                <a:lnTo>
                  <a:pt x="5962" y="19320"/>
                </a:lnTo>
                <a:lnTo>
                  <a:pt x="5987" y="19369"/>
                </a:lnTo>
                <a:lnTo>
                  <a:pt x="6011" y="19393"/>
                </a:lnTo>
                <a:lnTo>
                  <a:pt x="6425" y="19393"/>
                </a:lnTo>
                <a:lnTo>
                  <a:pt x="6595" y="19345"/>
                </a:lnTo>
                <a:lnTo>
                  <a:pt x="6619" y="19393"/>
                </a:lnTo>
                <a:lnTo>
                  <a:pt x="6571" y="19442"/>
                </a:lnTo>
                <a:lnTo>
                  <a:pt x="6522" y="19515"/>
                </a:lnTo>
                <a:lnTo>
                  <a:pt x="6254" y="19637"/>
                </a:lnTo>
                <a:lnTo>
                  <a:pt x="6230" y="19661"/>
                </a:lnTo>
                <a:lnTo>
                  <a:pt x="6206" y="19734"/>
                </a:lnTo>
                <a:lnTo>
                  <a:pt x="6230" y="19758"/>
                </a:lnTo>
                <a:lnTo>
                  <a:pt x="6279" y="19783"/>
                </a:lnTo>
                <a:lnTo>
                  <a:pt x="6595" y="19758"/>
                </a:lnTo>
                <a:lnTo>
                  <a:pt x="6668" y="19783"/>
                </a:lnTo>
                <a:lnTo>
                  <a:pt x="6887" y="19856"/>
                </a:lnTo>
                <a:lnTo>
                  <a:pt x="7106" y="19904"/>
                </a:lnTo>
                <a:lnTo>
                  <a:pt x="7203" y="19953"/>
                </a:lnTo>
                <a:lnTo>
                  <a:pt x="7252" y="20001"/>
                </a:lnTo>
                <a:lnTo>
                  <a:pt x="7276" y="20050"/>
                </a:lnTo>
                <a:lnTo>
                  <a:pt x="7276" y="20123"/>
                </a:lnTo>
                <a:lnTo>
                  <a:pt x="7252" y="20172"/>
                </a:lnTo>
                <a:lnTo>
                  <a:pt x="7203" y="20245"/>
                </a:lnTo>
                <a:lnTo>
                  <a:pt x="7057" y="20342"/>
                </a:lnTo>
                <a:lnTo>
                  <a:pt x="6936" y="20391"/>
                </a:lnTo>
                <a:lnTo>
                  <a:pt x="6814" y="20439"/>
                </a:lnTo>
                <a:lnTo>
                  <a:pt x="6692" y="20464"/>
                </a:lnTo>
                <a:lnTo>
                  <a:pt x="6571" y="20464"/>
                </a:lnTo>
                <a:lnTo>
                  <a:pt x="6303" y="20439"/>
                </a:lnTo>
                <a:lnTo>
                  <a:pt x="5889" y="20439"/>
                </a:lnTo>
                <a:lnTo>
                  <a:pt x="5768" y="20391"/>
                </a:lnTo>
                <a:lnTo>
                  <a:pt x="5670" y="20318"/>
                </a:lnTo>
                <a:lnTo>
                  <a:pt x="5597" y="20220"/>
                </a:lnTo>
                <a:lnTo>
                  <a:pt x="5524" y="20099"/>
                </a:lnTo>
                <a:lnTo>
                  <a:pt x="5476" y="19929"/>
                </a:lnTo>
                <a:lnTo>
                  <a:pt x="5403" y="19612"/>
                </a:lnTo>
                <a:lnTo>
                  <a:pt x="5354" y="19247"/>
                </a:lnTo>
                <a:lnTo>
                  <a:pt x="5330" y="18882"/>
                </a:lnTo>
                <a:lnTo>
                  <a:pt x="5305" y="18371"/>
                </a:lnTo>
                <a:lnTo>
                  <a:pt x="5184" y="16960"/>
                </a:lnTo>
                <a:lnTo>
                  <a:pt x="5111" y="16254"/>
                </a:lnTo>
                <a:lnTo>
                  <a:pt x="5038" y="15549"/>
                </a:lnTo>
                <a:lnTo>
                  <a:pt x="4965" y="15086"/>
                </a:lnTo>
                <a:lnTo>
                  <a:pt x="4867" y="14600"/>
                </a:lnTo>
                <a:lnTo>
                  <a:pt x="4624" y="13675"/>
                </a:lnTo>
                <a:lnTo>
                  <a:pt x="4527" y="13310"/>
                </a:lnTo>
                <a:lnTo>
                  <a:pt x="4454" y="13018"/>
                </a:lnTo>
                <a:lnTo>
                  <a:pt x="4405" y="12896"/>
                </a:lnTo>
                <a:lnTo>
                  <a:pt x="4356" y="12823"/>
                </a:lnTo>
                <a:lnTo>
                  <a:pt x="4356" y="12799"/>
                </a:lnTo>
                <a:lnTo>
                  <a:pt x="4332" y="12750"/>
                </a:lnTo>
                <a:lnTo>
                  <a:pt x="4283" y="12702"/>
                </a:lnTo>
                <a:lnTo>
                  <a:pt x="4235" y="12677"/>
                </a:lnTo>
                <a:lnTo>
                  <a:pt x="4186" y="12653"/>
                </a:lnTo>
                <a:lnTo>
                  <a:pt x="4113" y="12677"/>
                </a:lnTo>
                <a:lnTo>
                  <a:pt x="4040" y="12750"/>
                </a:lnTo>
                <a:lnTo>
                  <a:pt x="3991" y="12848"/>
                </a:lnTo>
                <a:lnTo>
                  <a:pt x="3918" y="13091"/>
                </a:lnTo>
                <a:lnTo>
                  <a:pt x="3870" y="13286"/>
                </a:lnTo>
                <a:lnTo>
                  <a:pt x="3772" y="13237"/>
                </a:lnTo>
                <a:lnTo>
                  <a:pt x="3675" y="13213"/>
                </a:lnTo>
                <a:lnTo>
                  <a:pt x="3626" y="13237"/>
                </a:lnTo>
                <a:lnTo>
                  <a:pt x="3602" y="13310"/>
                </a:lnTo>
                <a:lnTo>
                  <a:pt x="3626" y="13383"/>
                </a:lnTo>
                <a:lnTo>
                  <a:pt x="3675" y="13456"/>
                </a:lnTo>
                <a:lnTo>
                  <a:pt x="3748" y="13529"/>
                </a:lnTo>
                <a:lnTo>
                  <a:pt x="3821" y="13578"/>
                </a:lnTo>
                <a:lnTo>
                  <a:pt x="3797" y="13772"/>
                </a:lnTo>
                <a:lnTo>
                  <a:pt x="3651" y="13772"/>
                </a:lnTo>
                <a:lnTo>
                  <a:pt x="3505" y="13821"/>
                </a:lnTo>
                <a:lnTo>
                  <a:pt x="3480" y="13845"/>
                </a:lnTo>
                <a:lnTo>
                  <a:pt x="3505" y="13870"/>
                </a:lnTo>
                <a:lnTo>
                  <a:pt x="3651" y="13943"/>
                </a:lnTo>
                <a:lnTo>
                  <a:pt x="3772" y="14016"/>
                </a:lnTo>
                <a:lnTo>
                  <a:pt x="3724" y="14405"/>
                </a:lnTo>
                <a:lnTo>
                  <a:pt x="3505" y="14381"/>
                </a:lnTo>
                <a:lnTo>
                  <a:pt x="3407" y="14381"/>
                </a:lnTo>
                <a:lnTo>
                  <a:pt x="3310" y="14405"/>
                </a:lnTo>
                <a:lnTo>
                  <a:pt x="3286" y="14454"/>
                </a:lnTo>
                <a:lnTo>
                  <a:pt x="3286" y="14478"/>
                </a:lnTo>
                <a:lnTo>
                  <a:pt x="3286" y="14502"/>
                </a:lnTo>
                <a:lnTo>
                  <a:pt x="3383" y="14551"/>
                </a:lnTo>
                <a:lnTo>
                  <a:pt x="3480" y="14624"/>
                </a:lnTo>
                <a:lnTo>
                  <a:pt x="3675" y="14721"/>
                </a:lnTo>
                <a:lnTo>
                  <a:pt x="3675" y="14892"/>
                </a:lnTo>
                <a:lnTo>
                  <a:pt x="3480" y="14892"/>
                </a:lnTo>
                <a:lnTo>
                  <a:pt x="3286" y="14916"/>
                </a:lnTo>
                <a:lnTo>
                  <a:pt x="3213" y="14940"/>
                </a:lnTo>
                <a:lnTo>
                  <a:pt x="3140" y="14965"/>
                </a:lnTo>
                <a:lnTo>
                  <a:pt x="3115" y="15013"/>
                </a:lnTo>
                <a:lnTo>
                  <a:pt x="3115" y="15038"/>
                </a:lnTo>
                <a:lnTo>
                  <a:pt x="3140" y="15086"/>
                </a:lnTo>
                <a:lnTo>
                  <a:pt x="3188" y="15135"/>
                </a:lnTo>
                <a:lnTo>
                  <a:pt x="3310" y="15208"/>
                </a:lnTo>
                <a:lnTo>
                  <a:pt x="3456" y="15232"/>
                </a:lnTo>
                <a:lnTo>
                  <a:pt x="3626" y="15257"/>
                </a:lnTo>
                <a:lnTo>
                  <a:pt x="3578" y="15573"/>
                </a:lnTo>
                <a:lnTo>
                  <a:pt x="3334" y="15549"/>
                </a:lnTo>
                <a:lnTo>
                  <a:pt x="3018" y="15549"/>
                </a:lnTo>
                <a:lnTo>
                  <a:pt x="2921" y="15573"/>
                </a:lnTo>
                <a:lnTo>
                  <a:pt x="2896" y="15597"/>
                </a:lnTo>
                <a:lnTo>
                  <a:pt x="2896" y="15622"/>
                </a:lnTo>
                <a:lnTo>
                  <a:pt x="2945" y="15695"/>
                </a:lnTo>
                <a:lnTo>
                  <a:pt x="3018" y="15743"/>
                </a:lnTo>
                <a:lnTo>
                  <a:pt x="3164" y="15816"/>
                </a:lnTo>
                <a:lnTo>
                  <a:pt x="3359" y="15889"/>
                </a:lnTo>
                <a:lnTo>
                  <a:pt x="3553" y="15914"/>
                </a:lnTo>
                <a:lnTo>
                  <a:pt x="3529" y="16011"/>
                </a:lnTo>
                <a:lnTo>
                  <a:pt x="3261" y="16035"/>
                </a:lnTo>
                <a:lnTo>
                  <a:pt x="3115" y="16060"/>
                </a:lnTo>
                <a:lnTo>
                  <a:pt x="2994" y="16108"/>
                </a:lnTo>
                <a:lnTo>
                  <a:pt x="2969" y="16133"/>
                </a:lnTo>
                <a:lnTo>
                  <a:pt x="2969" y="16181"/>
                </a:lnTo>
                <a:lnTo>
                  <a:pt x="2969" y="16206"/>
                </a:lnTo>
                <a:lnTo>
                  <a:pt x="2994" y="16230"/>
                </a:lnTo>
                <a:lnTo>
                  <a:pt x="3115" y="16279"/>
                </a:lnTo>
                <a:lnTo>
                  <a:pt x="3237" y="16303"/>
                </a:lnTo>
                <a:lnTo>
                  <a:pt x="3480" y="16327"/>
                </a:lnTo>
                <a:lnTo>
                  <a:pt x="3432" y="16790"/>
                </a:lnTo>
                <a:lnTo>
                  <a:pt x="3261" y="16790"/>
                </a:lnTo>
                <a:lnTo>
                  <a:pt x="3115" y="16814"/>
                </a:lnTo>
                <a:lnTo>
                  <a:pt x="2872" y="16838"/>
                </a:lnTo>
                <a:lnTo>
                  <a:pt x="2775" y="16887"/>
                </a:lnTo>
                <a:lnTo>
                  <a:pt x="2677" y="16960"/>
                </a:lnTo>
                <a:lnTo>
                  <a:pt x="2653" y="17033"/>
                </a:lnTo>
                <a:lnTo>
                  <a:pt x="2677" y="17082"/>
                </a:lnTo>
                <a:lnTo>
                  <a:pt x="2702" y="17106"/>
                </a:lnTo>
                <a:lnTo>
                  <a:pt x="2799" y="17155"/>
                </a:lnTo>
                <a:lnTo>
                  <a:pt x="2896" y="17155"/>
                </a:lnTo>
                <a:lnTo>
                  <a:pt x="3091" y="17179"/>
                </a:lnTo>
                <a:lnTo>
                  <a:pt x="3383" y="17203"/>
                </a:lnTo>
                <a:lnTo>
                  <a:pt x="3359" y="17398"/>
                </a:lnTo>
                <a:lnTo>
                  <a:pt x="3188" y="17398"/>
                </a:lnTo>
                <a:lnTo>
                  <a:pt x="3042" y="17422"/>
                </a:lnTo>
                <a:lnTo>
                  <a:pt x="2750" y="17520"/>
                </a:lnTo>
                <a:lnTo>
                  <a:pt x="2702" y="17544"/>
                </a:lnTo>
                <a:lnTo>
                  <a:pt x="2677" y="17593"/>
                </a:lnTo>
                <a:lnTo>
                  <a:pt x="2702" y="17641"/>
                </a:lnTo>
                <a:lnTo>
                  <a:pt x="2750" y="17666"/>
                </a:lnTo>
                <a:lnTo>
                  <a:pt x="2896" y="17714"/>
                </a:lnTo>
                <a:lnTo>
                  <a:pt x="3018" y="17739"/>
                </a:lnTo>
                <a:lnTo>
                  <a:pt x="3310" y="17739"/>
                </a:lnTo>
                <a:lnTo>
                  <a:pt x="3310" y="17763"/>
                </a:lnTo>
                <a:lnTo>
                  <a:pt x="3286" y="17933"/>
                </a:lnTo>
                <a:lnTo>
                  <a:pt x="3018" y="17958"/>
                </a:lnTo>
                <a:lnTo>
                  <a:pt x="2799" y="17982"/>
                </a:lnTo>
                <a:lnTo>
                  <a:pt x="2702" y="18031"/>
                </a:lnTo>
                <a:lnTo>
                  <a:pt x="2629" y="18079"/>
                </a:lnTo>
                <a:lnTo>
                  <a:pt x="2604" y="18128"/>
                </a:lnTo>
                <a:lnTo>
                  <a:pt x="2604" y="18177"/>
                </a:lnTo>
                <a:lnTo>
                  <a:pt x="2653" y="18250"/>
                </a:lnTo>
                <a:lnTo>
                  <a:pt x="2702" y="18274"/>
                </a:lnTo>
                <a:lnTo>
                  <a:pt x="2775" y="18298"/>
                </a:lnTo>
                <a:lnTo>
                  <a:pt x="2848" y="18323"/>
                </a:lnTo>
                <a:lnTo>
                  <a:pt x="3018" y="18323"/>
                </a:lnTo>
                <a:lnTo>
                  <a:pt x="3164" y="18298"/>
                </a:lnTo>
                <a:lnTo>
                  <a:pt x="3237" y="18323"/>
                </a:lnTo>
                <a:lnTo>
                  <a:pt x="3213" y="18517"/>
                </a:lnTo>
                <a:lnTo>
                  <a:pt x="2848" y="18566"/>
                </a:lnTo>
                <a:lnTo>
                  <a:pt x="2677" y="18615"/>
                </a:lnTo>
                <a:lnTo>
                  <a:pt x="2604" y="18663"/>
                </a:lnTo>
                <a:lnTo>
                  <a:pt x="2531" y="18712"/>
                </a:lnTo>
                <a:lnTo>
                  <a:pt x="2507" y="18761"/>
                </a:lnTo>
                <a:lnTo>
                  <a:pt x="2507" y="18785"/>
                </a:lnTo>
                <a:lnTo>
                  <a:pt x="2531" y="18809"/>
                </a:lnTo>
                <a:lnTo>
                  <a:pt x="2556" y="18834"/>
                </a:lnTo>
                <a:lnTo>
                  <a:pt x="2702" y="18882"/>
                </a:lnTo>
                <a:lnTo>
                  <a:pt x="3164" y="18882"/>
                </a:lnTo>
                <a:lnTo>
                  <a:pt x="3115" y="19223"/>
                </a:lnTo>
                <a:lnTo>
                  <a:pt x="2799" y="19199"/>
                </a:lnTo>
                <a:lnTo>
                  <a:pt x="2677" y="19199"/>
                </a:lnTo>
                <a:lnTo>
                  <a:pt x="2580" y="19223"/>
                </a:lnTo>
                <a:lnTo>
                  <a:pt x="2483" y="19247"/>
                </a:lnTo>
                <a:lnTo>
                  <a:pt x="2410" y="19320"/>
                </a:lnTo>
                <a:lnTo>
                  <a:pt x="2410" y="19369"/>
                </a:lnTo>
                <a:lnTo>
                  <a:pt x="2410" y="19393"/>
                </a:lnTo>
                <a:lnTo>
                  <a:pt x="2483" y="19466"/>
                </a:lnTo>
                <a:lnTo>
                  <a:pt x="2580" y="19515"/>
                </a:lnTo>
                <a:lnTo>
                  <a:pt x="2702" y="19564"/>
                </a:lnTo>
                <a:lnTo>
                  <a:pt x="2799" y="19564"/>
                </a:lnTo>
                <a:lnTo>
                  <a:pt x="3042" y="19612"/>
                </a:lnTo>
                <a:lnTo>
                  <a:pt x="3018" y="19807"/>
                </a:lnTo>
                <a:lnTo>
                  <a:pt x="2896" y="19807"/>
                </a:lnTo>
                <a:lnTo>
                  <a:pt x="2556" y="19856"/>
                </a:lnTo>
                <a:lnTo>
                  <a:pt x="2483" y="19880"/>
                </a:lnTo>
                <a:lnTo>
                  <a:pt x="2434" y="19904"/>
                </a:lnTo>
                <a:lnTo>
                  <a:pt x="2337" y="20001"/>
                </a:lnTo>
                <a:lnTo>
                  <a:pt x="2312" y="20026"/>
                </a:lnTo>
                <a:lnTo>
                  <a:pt x="2337" y="20074"/>
                </a:lnTo>
                <a:lnTo>
                  <a:pt x="2434" y="20123"/>
                </a:lnTo>
                <a:lnTo>
                  <a:pt x="2531" y="20147"/>
                </a:lnTo>
                <a:lnTo>
                  <a:pt x="2726" y="20172"/>
                </a:lnTo>
                <a:lnTo>
                  <a:pt x="2507" y="20269"/>
                </a:lnTo>
                <a:lnTo>
                  <a:pt x="2288" y="20366"/>
                </a:lnTo>
                <a:lnTo>
                  <a:pt x="1801" y="20512"/>
                </a:lnTo>
                <a:lnTo>
                  <a:pt x="1655" y="20537"/>
                </a:lnTo>
                <a:lnTo>
                  <a:pt x="1485" y="20561"/>
                </a:lnTo>
                <a:lnTo>
                  <a:pt x="1315" y="20537"/>
                </a:lnTo>
                <a:lnTo>
                  <a:pt x="1145" y="20488"/>
                </a:lnTo>
                <a:lnTo>
                  <a:pt x="1120" y="20464"/>
                </a:lnTo>
                <a:lnTo>
                  <a:pt x="1096" y="20415"/>
                </a:lnTo>
                <a:lnTo>
                  <a:pt x="1096" y="20391"/>
                </a:lnTo>
                <a:lnTo>
                  <a:pt x="1096" y="20342"/>
                </a:lnTo>
                <a:lnTo>
                  <a:pt x="1145" y="20245"/>
                </a:lnTo>
                <a:lnTo>
                  <a:pt x="1242" y="20123"/>
                </a:lnTo>
                <a:lnTo>
                  <a:pt x="1485" y="19929"/>
                </a:lnTo>
                <a:lnTo>
                  <a:pt x="1631" y="19831"/>
                </a:lnTo>
                <a:lnTo>
                  <a:pt x="1680" y="19807"/>
                </a:lnTo>
                <a:lnTo>
                  <a:pt x="1704" y="19758"/>
                </a:lnTo>
                <a:lnTo>
                  <a:pt x="1704" y="19710"/>
                </a:lnTo>
                <a:lnTo>
                  <a:pt x="1704" y="19661"/>
                </a:lnTo>
                <a:lnTo>
                  <a:pt x="1728" y="19588"/>
                </a:lnTo>
                <a:lnTo>
                  <a:pt x="1826" y="18785"/>
                </a:lnTo>
                <a:lnTo>
                  <a:pt x="1923" y="18006"/>
                </a:lnTo>
                <a:lnTo>
                  <a:pt x="2045" y="16425"/>
                </a:lnTo>
                <a:lnTo>
                  <a:pt x="2142" y="14843"/>
                </a:lnTo>
                <a:lnTo>
                  <a:pt x="2264" y="13237"/>
                </a:lnTo>
                <a:lnTo>
                  <a:pt x="2410" y="11631"/>
                </a:lnTo>
                <a:lnTo>
                  <a:pt x="2531" y="10025"/>
                </a:lnTo>
                <a:lnTo>
                  <a:pt x="2556" y="9368"/>
                </a:lnTo>
                <a:lnTo>
                  <a:pt x="2580" y="8663"/>
                </a:lnTo>
                <a:lnTo>
                  <a:pt x="2580" y="8322"/>
                </a:lnTo>
                <a:lnTo>
                  <a:pt x="2580" y="7981"/>
                </a:lnTo>
                <a:lnTo>
                  <a:pt x="2531" y="7641"/>
                </a:lnTo>
                <a:lnTo>
                  <a:pt x="2483" y="7324"/>
                </a:lnTo>
                <a:lnTo>
                  <a:pt x="2483" y="7251"/>
                </a:lnTo>
                <a:lnTo>
                  <a:pt x="2458" y="7178"/>
                </a:lnTo>
                <a:lnTo>
                  <a:pt x="2434" y="7130"/>
                </a:lnTo>
                <a:lnTo>
                  <a:pt x="2410" y="7105"/>
                </a:lnTo>
                <a:lnTo>
                  <a:pt x="2337" y="7057"/>
                </a:lnTo>
                <a:lnTo>
                  <a:pt x="2239" y="7057"/>
                </a:lnTo>
                <a:lnTo>
                  <a:pt x="2166" y="7105"/>
                </a:lnTo>
                <a:lnTo>
                  <a:pt x="2020" y="7130"/>
                </a:lnTo>
                <a:lnTo>
                  <a:pt x="1899" y="7154"/>
                </a:lnTo>
                <a:lnTo>
                  <a:pt x="1826" y="7227"/>
                </a:lnTo>
                <a:lnTo>
                  <a:pt x="1801" y="7300"/>
                </a:lnTo>
                <a:lnTo>
                  <a:pt x="1801" y="7349"/>
                </a:lnTo>
                <a:lnTo>
                  <a:pt x="1801" y="7397"/>
                </a:lnTo>
                <a:lnTo>
                  <a:pt x="1874" y="7446"/>
                </a:lnTo>
                <a:lnTo>
                  <a:pt x="1923" y="7470"/>
                </a:lnTo>
                <a:lnTo>
                  <a:pt x="1899" y="7519"/>
                </a:lnTo>
                <a:lnTo>
                  <a:pt x="1704" y="7519"/>
                </a:lnTo>
                <a:lnTo>
                  <a:pt x="1631" y="7543"/>
                </a:lnTo>
                <a:lnTo>
                  <a:pt x="1558" y="7592"/>
                </a:lnTo>
                <a:lnTo>
                  <a:pt x="1534" y="7665"/>
                </a:lnTo>
                <a:lnTo>
                  <a:pt x="1534" y="7714"/>
                </a:lnTo>
                <a:lnTo>
                  <a:pt x="1558" y="7738"/>
                </a:lnTo>
                <a:lnTo>
                  <a:pt x="1631" y="7811"/>
                </a:lnTo>
                <a:lnTo>
                  <a:pt x="1753" y="7860"/>
                </a:lnTo>
                <a:lnTo>
                  <a:pt x="1728" y="7957"/>
                </a:lnTo>
                <a:lnTo>
                  <a:pt x="1582" y="7957"/>
                </a:lnTo>
                <a:lnTo>
                  <a:pt x="1461" y="8006"/>
                </a:lnTo>
                <a:lnTo>
                  <a:pt x="1412" y="8054"/>
                </a:lnTo>
                <a:lnTo>
                  <a:pt x="1388" y="8127"/>
                </a:lnTo>
                <a:lnTo>
                  <a:pt x="1412" y="8200"/>
                </a:lnTo>
                <a:lnTo>
                  <a:pt x="1461" y="8249"/>
                </a:lnTo>
                <a:lnTo>
                  <a:pt x="1534" y="8273"/>
                </a:lnTo>
                <a:lnTo>
                  <a:pt x="1631" y="8298"/>
                </a:lnTo>
                <a:lnTo>
                  <a:pt x="1582" y="8468"/>
                </a:lnTo>
                <a:lnTo>
                  <a:pt x="1437" y="8468"/>
                </a:lnTo>
                <a:lnTo>
                  <a:pt x="1364" y="8517"/>
                </a:lnTo>
                <a:lnTo>
                  <a:pt x="1291" y="8541"/>
                </a:lnTo>
                <a:lnTo>
                  <a:pt x="1291" y="8590"/>
                </a:lnTo>
                <a:lnTo>
                  <a:pt x="1291" y="8638"/>
                </a:lnTo>
                <a:lnTo>
                  <a:pt x="1339" y="8687"/>
                </a:lnTo>
                <a:lnTo>
                  <a:pt x="1388" y="8736"/>
                </a:lnTo>
                <a:lnTo>
                  <a:pt x="1509" y="8760"/>
                </a:lnTo>
                <a:lnTo>
                  <a:pt x="1485" y="8833"/>
                </a:lnTo>
                <a:lnTo>
                  <a:pt x="1461" y="8930"/>
                </a:lnTo>
                <a:lnTo>
                  <a:pt x="1315" y="8955"/>
                </a:lnTo>
                <a:lnTo>
                  <a:pt x="1242" y="8979"/>
                </a:lnTo>
                <a:lnTo>
                  <a:pt x="1193" y="9028"/>
                </a:lnTo>
                <a:lnTo>
                  <a:pt x="1169" y="9076"/>
                </a:lnTo>
                <a:lnTo>
                  <a:pt x="1169" y="9149"/>
                </a:lnTo>
                <a:lnTo>
                  <a:pt x="1218" y="9198"/>
                </a:lnTo>
                <a:lnTo>
                  <a:pt x="1242" y="9222"/>
                </a:lnTo>
                <a:lnTo>
                  <a:pt x="1364" y="9271"/>
                </a:lnTo>
                <a:lnTo>
                  <a:pt x="1364" y="9295"/>
                </a:lnTo>
                <a:lnTo>
                  <a:pt x="1315" y="9320"/>
                </a:lnTo>
                <a:lnTo>
                  <a:pt x="1169" y="9344"/>
                </a:lnTo>
                <a:lnTo>
                  <a:pt x="1096" y="9393"/>
                </a:lnTo>
                <a:lnTo>
                  <a:pt x="1047" y="9441"/>
                </a:lnTo>
                <a:lnTo>
                  <a:pt x="1023" y="9539"/>
                </a:lnTo>
                <a:lnTo>
                  <a:pt x="1047" y="9563"/>
                </a:lnTo>
                <a:lnTo>
                  <a:pt x="1072" y="9612"/>
                </a:lnTo>
                <a:lnTo>
                  <a:pt x="1120" y="9636"/>
                </a:lnTo>
                <a:lnTo>
                  <a:pt x="1169" y="9660"/>
                </a:lnTo>
                <a:lnTo>
                  <a:pt x="1291" y="9660"/>
                </a:lnTo>
                <a:lnTo>
                  <a:pt x="1266" y="9733"/>
                </a:lnTo>
                <a:lnTo>
                  <a:pt x="1145" y="9733"/>
                </a:lnTo>
                <a:lnTo>
                  <a:pt x="1072" y="9758"/>
                </a:lnTo>
                <a:lnTo>
                  <a:pt x="1023" y="9806"/>
                </a:lnTo>
                <a:lnTo>
                  <a:pt x="999" y="9879"/>
                </a:lnTo>
                <a:lnTo>
                  <a:pt x="1023" y="9952"/>
                </a:lnTo>
                <a:lnTo>
                  <a:pt x="1120" y="10001"/>
                </a:lnTo>
                <a:lnTo>
                  <a:pt x="1218" y="10025"/>
                </a:lnTo>
                <a:lnTo>
                  <a:pt x="1169" y="10269"/>
                </a:lnTo>
                <a:lnTo>
                  <a:pt x="1096" y="10244"/>
                </a:lnTo>
                <a:lnTo>
                  <a:pt x="1023" y="10269"/>
                </a:lnTo>
                <a:lnTo>
                  <a:pt x="974" y="10293"/>
                </a:lnTo>
                <a:lnTo>
                  <a:pt x="926" y="10342"/>
                </a:lnTo>
                <a:lnTo>
                  <a:pt x="926" y="10390"/>
                </a:lnTo>
                <a:lnTo>
                  <a:pt x="926" y="10439"/>
                </a:lnTo>
                <a:lnTo>
                  <a:pt x="950" y="10488"/>
                </a:lnTo>
                <a:lnTo>
                  <a:pt x="999" y="10536"/>
                </a:lnTo>
                <a:lnTo>
                  <a:pt x="1096" y="10609"/>
                </a:lnTo>
                <a:lnTo>
                  <a:pt x="1072" y="10634"/>
                </a:lnTo>
                <a:lnTo>
                  <a:pt x="1047" y="10682"/>
                </a:lnTo>
                <a:lnTo>
                  <a:pt x="1047" y="10755"/>
                </a:lnTo>
                <a:lnTo>
                  <a:pt x="1047" y="10804"/>
                </a:lnTo>
                <a:lnTo>
                  <a:pt x="1145" y="11096"/>
                </a:lnTo>
                <a:lnTo>
                  <a:pt x="1169" y="11291"/>
                </a:lnTo>
                <a:lnTo>
                  <a:pt x="1193" y="11461"/>
                </a:lnTo>
                <a:lnTo>
                  <a:pt x="1193" y="11631"/>
                </a:lnTo>
                <a:lnTo>
                  <a:pt x="1120" y="11777"/>
                </a:lnTo>
                <a:lnTo>
                  <a:pt x="1096" y="11826"/>
                </a:lnTo>
                <a:lnTo>
                  <a:pt x="1023" y="11875"/>
                </a:lnTo>
                <a:lnTo>
                  <a:pt x="950" y="11923"/>
                </a:lnTo>
                <a:lnTo>
                  <a:pt x="780" y="11923"/>
                </a:lnTo>
                <a:lnTo>
                  <a:pt x="707" y="11875"/>
                </a:lnTo>
                <a:lnTo>
                  <a:pt x="658" y="11826"/>
                </a:lnTo>
                <a:lnTo>
                  <a:pt x="609" y="11753"/>
                </a:lnTo>
                <a:lnTo>
                  <a:pt x="512" y="11607"/>
                </a:lnTo>
                <a:lnTo>
                  <a:pt x="463" y="11437"/>
                </a:lnTo>
                <a:lnTo>
                  <a:pt x="463" y="11315"/>
                </a:lnTo>
                <a:lnTo>
                  <a:pt x="463" y="11193"/>
                </a:lnTo>
                <a:lnTo>
                  <a:pt x="512" y="10974"/>
                </a:lnTo>
                <a:lnTo>
                  <a:pt x="585" y="10974"/>
                </a:lnTo>
                <a:lnTo>
                  <a:pt x="634" y="10950"/>
                </a:lnTo>
                <a:lnTo>
                  <a:pt x="658" y="10901"/>
                </a:lnTo>
                <a:lnTo>
                  <a:pt x="658" y="10853"/>
                </a:lnTo>
                <a:lnTo>
                  <a:pt x="609" y="10658"/>
                </a:lnTo>
                <a:lnTo>
                  <a:pt x="585" y="10463"/>
                </a:lnTo>
                <a:lnTo>
                  <a:pt x="561" y="10074"/>
                </a:lnTo>
                <a:lnTo>
                  <a:pt x="585" y="9660"/>
                </a:lnTo>
                <a:lnTo>
                  <a:pt x="634" y="9271"/>
                </a:lnTo>
                <a:lnTo>
                  <a:pt x="731" y="8882"/>
                </a:lnTo>
                <a:lnTo>
                  <a:pt x="828" y="8492"/>
                </a:lnTo>
                <a:lnTo>
                  <a:pt x="1072" y="7714"/>
                </a:lnTo>
                <a:lnTo>
                  <a:pt x="1218" y="7227"/>
                </a:lnTo>
                <a:lnTo>
                  <a:pt x="1412" y="6740"/>
                </a:lnTo>
                <a:lnTo>
                  <a:pt x="1631" y="6302"/>
                </a:lnTo>
                <a:lnTo>
                  <a:pt x="1753" y="6108"/>
                </a:lnTo>
                <a:lnTo>
                  <a:pt x="1899" y="5913"/>
                </a:lnTo>
                <a:lnTo>
                  <a:pt x="2045" y="5743"/>
                </a:lnTo>
                <a:lnTo>
                  <a:pt x="2215" y="5572"/>
                </a:lnTo>
                <a:lnTo>
                  <a:pt x="2385" y="5402"/>
                </a:lnTo>
                <a:lnTo>
                  <a:pt x="2580" y="5280"/>
                </a:lnTo>
                <a:lnTo>
                  <a:pt x="2799" y="5159"/>
                </a:lnTo>
                <a:lnTo>
                  <a:pt x="3042" y="5061"/>
                </a:lnTo>
                <a:lnTo>
                  <a:pt x="3286" y="4964"/>
                </a:lnTo>
                <a:lnTo>
                  <a:pt x="3553" y="4891"/>
                </a:lnTo>
                <a:lnTo>
                  <a:pt x="3845" y="4842"/>
                </a:lnTo>
                <a:lnTo>
                  <a:pt x="4113" y="4818"/>
                </a:lnTo>
                <a:lnTo>
                  <a:pt x="4162" y="4842"/>
                </a:lnTo>
                <a:lnTo>
                  <a:pt x="4259" y="4818"/>
                </a:lnTo>
                <a:close/>
                <a:moveTo>
                  <a:pt x="4259" y="0"/>
                </a:moveTo>
                <a:lnTo>
                  <a:pt x="4016" y="25"/>
                </a:lnTo>
                <a:lnTo>
                  <a:pt x="3797" y="98"/>
                </a:lnTo>
                <a:lnTo>
                  <a:pt x="3675" y="98"/>
                </a:lnTo>
                <a:lnTo>
                  <a:pt x="3578" y="146"/>
                </a:lnTo>
                <a:lnTo>
                  <a:pt x="3334" y="244"/>
                </a:lnTo>
                <a:lnTo>
                  <a:pt x="3140" y="390"/>
                </a:lnTo>
                <a:lnTo>
                  <a:pt x="2945" y="536"/>
                </a:lnTo>
                <a:lnTo>
                  <a:pt x="2799" y="682"/>
                </a:lnTo>
                <a:lnTo>
                  <a:pt x="2677" y="852"/>
                </a:lnTo>
                <a:lnTo>
                  <a:pt x="2556" y="1047"/>
                </a:lnTo>
                <a:lnTo>
                  <a:pt x="2458" y="1241"/>
                </a:lnTo>
                <a:lnTo>
                  <a:pt x="2385" y="1436"/>
                </a:lnTo>
                <a:lnTo>
                  <a:pt x="2337" y="1655"/>
                </a:lnTo>
                <a:lnTo>
                  <a:pt x="2288" y="1850"/>
                </a:lnTo>
                <a:lnTo>
                  <a:pt x="2264" y="2069"/>
                </a:lnTo>
                <a:lnTo>
                  <a:pt x="2264" y="2263"/>
                </a:lnTo>
                <a:lnTo>
                  <a:pt x="2288" y="2434"/>
                </a:lnTo>
                <a:lnTo>
                  <a:pt x="2312" y="2628"/>
                </a:lnTo>
                <a:lnTo>
                  <a:pt x="2361" y="2823"/>
                </a:lnTo>
                <a:lnTo>
                  <a:pt x="2434" y="2993"/>
                </a:lnTo>
                <a:lnTo>
                  <a:pt x="2507" y="3164"/>
                </a:lnTo>
                <a:lnTo>
                  <a:pt x="2604" y="3310"/>
                </a:lnTo>
                <a:lnTo>
                  <a:pt x="2702" y="3480"/>
                </a:lnTo>
                <a:lnTo>
                  <a:pt x="2823" y="3626"/>
                </a:lnTo>
                <a:lnTo>
                  <a:pt x="2945" y="3748"/>
                </a:lnTo>
                <a:lnTo>
                  <a:pt x="3067" y="3869"/>
                </a:lnTo>
                <a:lnTo>
                  <a:pt x="3213" y="3991"/>
                </a:lnTo>
                <a:lnTo>
                  <a:pt x="3383" y="4088"/>
                </a:lnTo>
                <a:lnTo>
                  <a:pt x="3553" y="4161"/>
                </a:lnTo>
                <a:lnTo>
                  <a:pt x="3724" y="4210"/>
                </a:lnTo>
                <a:lnTo>
                  <a:pt x="3894" y="4258"/>
                </a:lnTo>
                <a:lnTo>
                  <a:pt x="3894" y="4404"/>
                </a:lnTo>
                <a:lnTo>
                  <a:pt x="3553" y="4429"/>
                </a:lnTo>
                <a:lnTo>
                  <a:pt x="3261" y="4502"/>
                </a:lnTo>
                <a:lnTo>
                  <a:pt x="2969" y="4575"/>
                </a:lnTo>
                <a:lnTo>
                  <a:pt x="2702" y="4696"/>
                </a:lnTo>
                <a:lnTo>
                  <a:pt x="2458" y="4818"/>
                </a:lnTo>
                <a:lnTo>
                  <a:pt x="2239" y="4964"/>
                </a:lnTo>
                <a:lnTo>
                  <a:pt x="2020" y="5110"/>
                </a:lnTo>
                <a:lnTo>
                  <a:pt x="1826" y="5305"/>
                </a:lnTo>
                <a:lnTo>
                  <a:pt x="1655" y="5499"/>
                </a:lnTo>
                <a:lnTo>
                  <a:pt x="1485" y="5694"/>
                </a:lnTo>
                <a:lnTo>
                  <a:pt x="1339" y="5937"/>
                </a:lnTo>
                <a:lnTo>
                  <a:pt x="1193" y="6156"/>
                </a:lnTo>
                <a:lnTo>
                  <a:pt x="1072" y="6400"/>
                </a:lnTo>
                <a:lnTo>
                  <a:pt x="853" y="6935"/>
                </a:lnTo>
                <a:lnTo>
                  <a:pt x="658" y="7470"/>
                </a:lnTo>
                <a:lnTo>
                  <a:pt x="366" y="8492"/>
                </a:lnTo>
                <a:lnTo>
                  <a:pt x="244" y="9003"/>
                </a:lnTo>
                <a:lnTo>
                  <a:pt x="147" y="9514"/>
                </a:lnTo>
                <a:lnTo>
                  <a:pt x="123" y="9782"/>
                </a:lnTo>
                <a:lnTo>
                  <a:pt x="123" y="10098"/>
                </a:lnTo>
                <a:lnTo>
                  <a:pt x="147" y="10415"/>
                </a:lnTo>
                <a:lnTo>
                  <a:pt x="171" y="10561"/>
                </a:lnTo>
                <a:lnTo>
                  <a:pt x="220" y="10682"/>
                </a:lnTo>
                <a:lnTo>
                  <a:pt x="147" y="10755"/>
                </a:lnTo>
                <a:lnTo>
                  <a:pt x="74" y="10853"/>
                </a:lnTo>
                <a:lnTo>
                  <a:pt x="25" y="10974"/>
                </a:lnTo>
                <a:lnTo>
                  <a:pt x="1" y="11096"/>
                </a:lnTo>
                <a:lnTo>
                  <a:pt x="1" y="11339"/>
                </a:lnTo>
                <a:lnTo>
                  <a:pt x="25" y="11558"/>
                </a:lnTo>
                <a:lnTo>
                  <a:pt x="74" y="11704"/>
                </a:lnTo>
                <a:lnTo>
                  <a:pt x="123" y="11826"/>
                </a:lnTo>
                <a:lnTo>
                  <a:pt x="196" y="11972"/>
                </a:lnTo>
                <a:lnTo>
                  <a:pt x="269" y="12093"/>
                </a:lnTo>
                <a:lnTo>
                  <a:pt x="366" y="12191"/>
                </a:lnTo>
                <a:lnTo>
                  <a:pt x="488" y="12264"/>
                </a:lnTo>
                <a:lnTo>
                  <a:pt x="609" y="12337"/>
                </a:lnTo>
                <a:lnTo>
                  <a:pt x="755" y="12361"/>
                </a:lnTo>
                <a:lnTo>
                  <a:pt x="926" y="12385"/>
                </a:lnTo>
                <a:lnTo>
                  <a:pt x="1072" y="12361"/>
                </a:lnTo>
                <a:lnTo>
                  <a:pt x="1193" y="12312"/>
                </a:lnTo>
                <a:lnTo>
                  <a:pt x="1291" y="12264"/>
                </a:lnTo>
                <a:lnTo>
                  <a:pt x="1388" y="12166"/>
                </a:lnTo>
                <a:lnTo>
                  <a:pt x="1461" y="12069"/>
                </a:lnTo>
                <a:lnTo>
                  <a:pt x="1509" y="11947"/>
                </a:lnTo>
                <a:lnTo>
                  <a:pt x="1534" y="11802"/>
                </a:lnTo>
                <a:lnTo>
                  <a:pt x="1582" y="11510"/>
                </a:lnTo>
                <a:lnTo>
                  <a:pt x="1582" y="11218"/>
                </a:lnTo>
                <a:lnTo>
                  <a:pt x="1534" y="10950"/>
                </a:lnTo>
                <a:lnTo>
                  <a:pt x="1461" y="10707"/>
                </a:lnTo>
                <a:lnTo>
                  <a:pt x="1437" y="10658"/>
                </a:lnTo>
                <a:lnTo>
                  <a:pt x="1485" y="10536"/>
                </a:lnTo>
                <a:lnTo>
                  <a:pt x="1509" y="10488"/>
                </a:lnTo>
                <a:lnTo>
                  <a:pt x="1534" y="10269"/>
                </a:lnTo>
                <a:lnTo>
                  <a:pt x="1582" y="10025"/>
                </a:lnTo>
                <a:lnTo>
                  <a:pt x="1704" y="9539"/>
                </a:lnTo>
                <a:lnTo>
                  <a:pt x="1850" y="9028"/>
                </a:lnTo>
                <a:lnTo>
                  <a:pt x="2142" y="8103"/>
                </a:lnTo>
                <a:lnTo>
                  <a:pt x="2118" y="9344"/>
                </a:lnTo>
                <a:lnTo>
                  <a:pt x="2045" y="10585"/>
                </a:lnTo>
                <a:lnTo>
                  <a:pt x="1947" y="11826"/>
                </a:lnTo>
                <a:lnTo>
                  <a:pt x="1826" y="13067"/>
                </a:lnTo>
                <a:lnTo>
                  <a:pt x="1680" y="14648"/>
                </a:lnTo>
                <a:lnTo>
                  <a:pt x="1558" y="16254"/>
                </a:lnTo>
                <a:lnTo>
                  <a:pt x="1412" y="17860"/>
                </a:lnTo>
                <a:lnTo>
                  <a:pt x="1339" y="18663"/>
                </a:lnTo>
                <a:lnTo>
                  <a:pt x="1218" y="19442"/>
                </a:lnTo>
                <a:lnTo>
                  <a:pt x="1242" y="19564"/>
                </a:lnTo>
                <a:lnTo>
                  <a:pt x="1120" y="19612"/>
                </a:lnTo>
                <a:lnTo>
                  <a:pt x="1023" y="19661"/>
                </a:lnTo>
                <a:lnTo>
                  <a:pt x="950" y="19734"/>
                </a:lnTo>
                <a:lnTo>
                  <a:pt x="853" y="19831"/>
                </a:lnTo>
                <a:lnTo>
                  <a:pt x="731" y="20026"/>
                </a:lnTo>
                <a:lnTo>
                  <a:pt x="634" y="20245"/>
                </a:lnTo>
                <a:lnTo>
                  <a:pt x="634" y="20342"/>
                </a:lnTo>
                <a:lnTo>
                  <a:pt x="609" y="20464"/>
                </a:lnTo>
                <a:lnTo>
                  <a:pt x="634" y="20561"/>
                </a:lnTo>
                <a:lnTo>
                  <a:pt x="658" y="20683"/>
                </a:lnTo>
                <a:lnTo>
                  <a:pt x="731" y="20780"/>
                </a:lnTo>
                <a:lnTo>
                  <a:pt x="804" y="20853"/>
                </a:lnTo>
                <a:lnTo>
                  <a:pt x="901" y="20926"/>
                </a:lnTo>
                <a:lnTo>
                  <a:pt x="1023" y="20999"/>
                </a:lnTo>
                <a:lnTo>
                  <a:pt x="1145" y="21023"/>
                </a:lnTo>
                <a:lnTo>
                  <a:pt x="1266" y="21048"/>
                </a:lnTo>
                <a:lnTo>
                  <a:pt x="1558" y="21072"/>
                </a:lnTo>
                <a:lnTo>
                  <a:pt x="1874" y="21048"/>
                </a:lnTo>
                <a:lnTo>
                  <a:pt x="2191" y="20975"/>
                </a:lnTo>
                <a:lnTo>
                  <a:pt x="2483" y="20877"/>
                </a:lnTo>
                <a:lnTo>
                  <a:pt x="2775" y="20731"/>
                </a:lnTo>
                <a:lnTo>
                  <a:pt x="3042" y="20610"/>
                </a:lnTo>
                <a:lnTo>
                  <a:pt x="3261" y="20439"/>
                </a:lnTo>
                <a:lnTo>
                  <a:pt x="3334" y="20366"/>
                </a:lnTo>
                <a:lnTo>
                  <a:pt x="3359" y="20293"/>
                </a:lnTo>
                <a:lnTo>
                  <a:pt x="3383" y="20269"/>
                </a:lnTo>
                <a:lnTo>
                  <a:pt x="3456" y="20172"/>
                </a:lnTo>
                <a:lnTo>
                  <a:pt x="3480" y="20050"/>
                </a:lnTo>
                <a:lnTo>
                  <a:pt x="3529" y="19807"/>
                </a:lnTo>
                <a:lnTo>
                  <a:pt x="3699" y="18542"/>
                </a:lnTo>
                <a:lnTo>
                  <a:pt x="3870" y="16984"/>
                </a:lnTo>
                <a:lnTo>
                  <a:pt x="4040" y="15427"/>
                </a:lnTo>
                <a:lnTo>
                  <a:pt x="4064" y="15184"/>
                </a:lnTo>
                <a:lnTo>
                  <a:pt x="4089" y="15111"/>
                </a:lnTo>
                <a:lnTo>
                  <a:pt x="4089" y="15062"/>
                </a:lnTo>
                <a:lnTo>
                  <a:pt x="4186" y="14089"/>
                </a:lnTo>
                <a:lnTo>
                  <a:pt x="4186" y="14040"/>
                </a:lnTo>
                <a:lnTo>
                  <a:pt x="4186" y="13991"/>
                </a:lnTo>
                <a:lnTo>
                  <a:pt x="4186" y="13967"/>
                </a:lnTo>
                <a:lnTo>
                  <a:pt x="4210" y="13870"/>
                </a:lnTo>
                <a:lnTo>
                  <a:pt x="4308" y="14186"/>
                </a:lnTo>
                <a:lnTo>
                  <a:pt x="4454" y="14892"/>
                </a:lnTo>
                <a:lnTo>
                  <a:pt x="4575" y="15597"/>
                </a:lnTo>
                <a:lnTo>
                  <a:pt x="4673" y="16327"/>
                </a:lnTo>
                <a:lnTo>
                  <a:pt x="4721" y="17057"/>
                </a:lnTo>
                <a:lnTo>
                  <a:pt x="4843" y="18493"/>
                </a:lnTo>
                <a:lnTo>
                  <a:pt x="4916" y="19223"/>
                </a:lnTo>
                <a:lnTo>
                  <a:pt x="5013" y="19953"/>
                </a:lnTo>
                <a:lnTo>
                  <a:pt x="5038" y="20147"/>
                </a:lnTo>
                <a:lnTo>
                  <a:pt x="5111" y="20342"/>
                </a:lnTo>
                <a:lnTo>
                  <a:pt x="5208" y="20537"/>
                </a:lnTo>
                <a:lnTo>
                  <a:pt x="5354" y="20683"/>
                </a:lnTo>
                <a:lnTo>
                  <a:pt x="5500" y="20780"/>
                </a:lnTo>
                <a:lnTo>
                  <a:pt x="5670" y="20853"/>
                </a:lnTo>
                <a:lnTo>
                  <a:pt x="5865" y="20877"/>
                </a:lnTo>
                <a:lnTo>
                  <a:pt x="6084" y="20853"/>
                </a:lnTo>
                <a:lnTo>
                  <a:pt x="6303" y="20877"/>
                </a:lnTo>
                <a:lnTo>
                  <a:pt x="6522" y="20902"/>
                </a:lnTo>
                <a:lnTo>
                  <a:pt x="6741" y="20877"/>
                </a:lnTo>
                <a:lnTo>
                  <a:pt x="6936" y="20853"/>
                </a:lnTo>
                <a:lnTo>
                  <a:pt x="7155" y="20780"/>
                </a:lnTo>
                <a:lnTo>
                  <a:pt x="7325" y="20683"/>
                </a:lnTo>
                <a:lnTo>
                  <a:pt x="7495" y="20561"/>
                </a:lnTo>
                <a:lnTo>
                  <a:pt x="7666" y="20391"/>
                </a:lnTo>
                <a:lnTo>
                  <a:pt x="7714" y="20293"/>
                </a:lnTo>
                <a:lnTo>
                  <a:pt x="7739" y="20220"/>
                </a:lnTo>
                <a:lnTo>
                  <a:pt x="7739" y="20123"/>
                </a:lnTo>
                <a:lnTo>
                  <a:pt x="7739" y="20026"/>
                </a:lnTo>
                <a:lnTo>
                  <a:pt x="7739" y="19929"/>
                </a:lnTo>
                <a:lnTo>
                  <a:pt x="7690" y="19831"/>
                </a:lnTo>
                <a:lnTo>
                  <a:pt x="7666" y="19758"/>
                </a:lnTo>
                <a:lnTo>
                  <a:pt x="7593" y="19685"/>
                </a:lnTo>
                <a:lnTo>
                  <a:pt x="7495" y="19612"/>
                </a:lnTo>
                <a:lnTo>
                  <a:pt x="7374" y="19539"/>
                </a:lnTo>
                <a:lnTo>
                  <a:pt x="7130" y="19442"/>
                </a:lnTo>
                <a:lnTo>
                  <a:pt x="7130" y="19418"/>
                </a:lnTo>
                <a:lnTo>
                  <a:pt x="7057" y="19126"/>
                </a:lnTo>
                <a:lnTo>
                  <a:pt x="7009" y="18809"/>
                </a:lnTo>
                <a:lnTo>
                  <a:pt x="6984" y="18152"/>
                </a:lnTo>
                <a:lnTo>
                  <a:pt x="6936" y="16546"/>
                </a:lnTo>
                <a:lnTo>
                  <a:pt x="6863" y="15476"/>
                </a:lnTo>
                <a:lnTo>
                  <a:pt x="6765" y="14405"/>
                </a:lnTo>
                <a:lnTo>
                  <a:pt x="6668" y="13334"/>
                </a:lnTo>
                <a:lnTo>
                  <a:pt x="6595" y="12288"/>
                </a:lnTo>
                <a:lnTo>
                  <a:pt x="6571" y="10804"/>
                </a:lnTo>
                <a:lnTo>
                  <a:pt x="6546" y="9344"/>
                </a:lnTo>
                <a:lnTo>
                  <a:pt x="6546" y="8395"/>
                </a:lnTo>
                <a:lnTo>
                  <a:pt x="6644" y="8663"/>
                </a:lnTo>
                <a:lnTo>
                  <a:pt x="6765" y="8930"/>
                </a:lnTo>
                <a:lnTo>
                  <a:pt x="6814" y="9174"/>
                </a:lnTo>
                <a:lnTo>
                  <a:pt x="6887" y="9417"/>
                </a:lnTo>
                <a:lnTo>
                  <a:pt x="6936" y="9904"/>
                </a:lnTo>
                <a:lnTo>
                  <a:pt x="6984" y="10415"/>
                </a:lnTo>
                <a:lnTo>
                  <a:pt x="7057" y="10901"/>
                </a:lnTo>
                <a:lnTo>
                  <a:pt x="6960" y="11120"/>
                </a:lnTo>
                <a:lnTo>
                  <a:pt x="6911" y="11339"/>
                </a:lnTo>
                <a:lnTo>
                  <a:pt x="6887" y="11583"/>
                </a:lnTo>
                <a:lnTo>
                  <a:pt x="6936" y="11802"/>
                </a:lnTo>
                <a:lnTo>
                  <a:pt x="6960" y="11923"/>
                </a:lnTo>
                <a:lnTo>
                  <a:pt x="7009" y="12020"/>
                </a:lnTo>
                <a:lnTo>
                  <a:pt x="7057" y="12093"/>
                </a:lnTo>
                <a:lnTo>
                  <a:pt x="7130" y="12166"/>
                </a:lnTo>
                <a:lnTo>
                  <a:pt x="7228" y="12239"/>
                </a:lnTo>
                <a:lnTo>
                  <a:pt x="7325" y="12288"/>
                </a:lnTo>
                <a:lnTo>
                  <a:pt x="7447" y="12312"/>
                </a:lnTo>
                <a:lnTo>
                  <a:pt x="7714" y="12312"/>
                </a:lnTo>
                <a:lnTo>
                  <a:pt x="7860" y="12264"/>
                </a:lnTo>
                <a:lnTo>
                  <a:pt x="7982" y="12215"/>
                </a:lnTo>
                <a:lnTo>
                  <a:pt x="8104" y="12142"/>
                </a:lnTo>
                <a:lnTo>
                  <a:pt x="8201" y="12045"/>
                </a:lnTo>
                <a:lnTo>
                  <a:pt x="8298" y="11947"/>
                </a:lnTo>
                <a:lnTo>
                  <a:pt x="8371" y="11826"/>
                </a:lnTo>
                <a:lnTo>
                  <a:pt x="8444" y="11704"/>
                </a:lnTo>
                <a:lnTo>
                  <a:pt x="8517" y="11510"/>
                </a:lnTo>
                <a:lnTo>
                  <a:pt x="8542" y="11291"/>
                </a:lnTo>
                <a:lnTo>
                  <a:pt x="8517" y="11193"/>
                </a:lnTo>
                <a:lnTo>
                  <a:pt x="8493" y="11096"/>
                </a:lnTo>
                <a:lnTo>
                  <a:pt x="8469" y="10999"/>
                </a:lnTo>
                <a:lnTo>
                  <a:pt x="8396" y="10926"/>
                </a:lnTo>
                <a:lnTo>
                  <a:pt x="8469" y="10269"/>
                </a:lnTo>
                <a:lnTo>
                  <a:pt x="8493" y="9587"/>
                </a:lnTo>
                <a:lnTo>
                  <a:pt x="8469" y="8906"/>
                </a:lnTo>
                <a:lnTo>
                  <a:pt x="8396" y="8249"/>
                </a:lnTo>
                <a:lnTo>
                  <a:pt x="8323" y="7908"/>
                </a:lnTo>
                <a:lnTo>
                  <a:pt x="8250" y="7568"/>
                </a:lnTo>
                <a:lnTo>
                  <a:pt x="8177" y="7251"/>
                </a:lnTo>
                <a:lnTo>
                  <a:pt x="8079" y="6935"/>
                </a:lnTo>
                <a:lnTo>
                  <a:pt x="7958" y="6619"/>
                </a:lnTo>
                <a:lnTo>
                  <a:pt x="7812" y="6327"/>
                </a:lnTo>
                <a:lnTo>
                  <a:pt x="7666" y="6035"/>
                </a:lnTo>
                <a:lnTo>
                  <a:pt x="7495" y="5743"/>
                </a:lnTo>
                <a:lnTo>
                  <a:pt x="7349" y="5548"/>
                </a:lnTo>
                <a:lnTo>
                  <a:pt x="7203" y="5378"/>
                </a:lnTo>
                <a:lnTo>
                  <a:pt x="7057" y="5232"/>
                </a:lnTo>
                <a:lnTo>
                  <a:pt x="6887" y="5086"/>
                </a:lnTo>
                <a:lnTo>
                  <a:pt x="6717" y="4940"/>
                </a:lnTo>
                <a:lnTo>
                  <a:pt x="6522" y="4842"/>
                </a:lnTo>
                <a:lnTo>
                  <a:pt x="6327" y="4745"/>
                </a:lnTo>
                <a:lnTo>
                  <a:pt x="6133" y="4648"/>
                </a:lnTo>
                <a:lnTo>
                  <a:pt x="5719" y="4502"/>
                </a:lnTo>
                <a:lnTo>
                  <a:pt x="5305" y="4429"/>
                </a:lnTo>
                <a:lnTo>
                  <a:pt x="4867" y="4380"/>
                </a:lnTo>
                <a:lnTo>
                  <a:pt x="4405" y="4356"/>
                </a:lnTo>
                <a:lnTo>
                  <a:pt x="4405" y="4307"/>
                </a:lnTo>
                <a:lnTo>
                  <a:pt x="4405" y="4283"/>
                </a:lnTo>
                <a:lnTo>
                  <a:pt x="4600" y="4258"/>
                </a:lnTo>
                <a:lnTo>
                  <a:pt x="4794" y="4185"/>
                </a:lnTo>
                <a:lnTo>
                  <a:pt x="4965" y="4112"/>
                </a:lnTo>
                <a:lnTo>
                  <a:pt x="5159" y="4015"/>
                </a:lnTo>
                <a:lnTo>
                  <a:pt x="5305" y="3893"/>
                </a:lnTo>
                <a:lnTo>
                  <a:pt x="5451" y="3772"/>
                </a:lnTo>
                <a:lnTo>
                  <a:pt x="5597" y="3626"/>
                </a:lnTo>
                <a:lnTo>
                  <a:pt x="5719" y="3456"/>
                </a:lnTo>
                <a:lnTo>
                  <a:pt x="5841" y="3310"/>
                </a:lnTo>
                <a:lnTo>
                  <a:pt x="5938" y="3115"/>
                </a:lnTo>
                <a:lnTo>
                  <a:pt x="6035" y="2945"/>
                </a:lnTo>
                <a:lnTo>
                  <a:pt x="6108" y="2750"/>
                </a:lnTo>
                <a:lnTo>
                  <a:pt x="6181" y="2555"/>
                </a:lnTo>
                <a:lnTo>
                  <a:pt x="6230" y="2361"/>
                </a:lnTo>
                <a:lnTo>
                  <a:pt x="6254" y="2166"/>
                </a:lnTo>
                <a:lnTo>
                  <a:pt x="6279" y="1971"/>
                </a:lnTo>
                <a:lnTo>
                  <a:pt x="6254" y="1752"/>
                </a:lnTo>
                <a:lnTo>
                  <a:pt x="6230" y="1533"/>
                </a:lnTo>
                <a:lnTo>
                  <a:pt x="6157" y="1314"/>
                </a:lnTo>
                <a:lnTo>
                  <a:pt x="6060" y="1095"/>
                </a:lnTo>
                <a:lnTo>
                  <a:pt x="5962" y="925"/>
                </a:lnTo>
                <a:lnTo>
                  <a:pt x="5816" y="730"/>
                </a:lnTo>
                <a:lnTo>
                  <a:pt x="5670" y="584"/>
                </a:lnTo>
                <a:lnTo>
                  <a:pt x="5500" y="438"/>
                </a:lnTo>
                <a:lnTo>
                  <a:pt x="5305" y="292"/>
                </a:lnTo>
                <a:lnTo>
                  <a:pt x="5111" y="195"/>
                </a:lnTo>
                <a:lnTo>
                  <a:pt x="4892" y="98"/>
                </a:lnTo>
                <a:lnTo>
                  <a:pt x="4697" y="49"/>
                </a:lnTo>
                <a:lnTo>
                  <a:pt x="4478" y="25"/>
                </a:lnTo>
                <a:lnTo>
                  <a:pt x="4259" y="0"/>
                </a:lnTo>
                <a:close/>
              </a:path>
            </a:pathLst>
          </a:custGeom>
          <a:solidFill>
            <a:srgbClr val="FFFFFF"/>
          </a:solidFill>
          <a:ln>
            <a:noFill/>
          </a:ln>
        </p:spPr>
        <p:txBody>
          <a:bodyPr lIns="91425" tIns="91425" rIns="91425" bIns="91425" anchor="ctr" anchorCtr="0">
            <a:noAutofit/>
          </a:bodyPr>
          <a:lstStyle/>
          <a:p>
            <a:pPr lvl="0">
              <a:spcBef>
                <a:spcPts val="0"/>
              </a:spcBef>
              <a:buNone/>
            </a:pPr>
            <a:endParaRPr>
              <a:solidFill>
                <a:srgbClr val="FFC000"/>
              </a:solidFill>
            </a:endParaRPr>
          </a:p>
        </p:txBody>
      </p:sp>
      <p:sp>
        <p:nvSpPr>
          <p:cNvPr id="5" name="Shape 382"/>
          <p:cNvSpPr/>
          <p:nvPr/>
        </p:nvSpPr>
        <p:spPr>
          <a:xfrm>
            <a:off x="7636323" y="326618"/>
            <a:ext cx="323455" cy="686601"/>
          </a:xfrm>
          <a:custGeom>
            <a:avLst/>
            <a:gdLst/>
            <a:ahLst/>
            <a:cxnLst/>
            <a:rect l="0" t="0" r="0" b="0"/>
            <a:pathLst>
              <a:path w="7398" h="20829" extrusionOk="0">
                <a:moveTo>
                  <a:pt x="3991" y="584"/>
                </a:moveTo>
                <a:lnTo>
                  <a:pt x="3942" y="657"/>
                </a:lnTo>
                <a:lnTo>
                  <a:pt x="3893" y="730"/>
                </a:lnTo>
                <a:lnTo>
                  <a:pt x="3893" y="755"/>
                </a:lnTo>
                <a:lnTo>
                  <a:pt x="3918" y="779"/>
                </a:lnTo>
                <a:lnTo>
                  <a:pt x="3991" y="803"/>
                </a:lnTo>
                <a:lnTo>
                  <a:pt x="4064" y="779"/>
                </a:lnTo>
                <a:lnTo>
                  <a:pt x="4185" y="755"/>
                </a:lnTo>
                <a:lnTo>
                  <a:pt x="4283" y="706"/>
                </a:lnTo>
                <a:lnTo>
                  <a:pt x="4380" y="633"/>
                </a:lnTo>
                <a:lnTo>
                  <a:pt x="4453" y="730"/>
                </a:lnTo>
                <a:lnTo>
                  <a:pt x="4356" y="779"/>
                </a:lnTo>
                <a:lnTo>
                  <a:pt x="4210" y="852"/>
                </a:lnTo>
                <a:lnTo>
                  <a:pt x="4088" y="949"/>
                </a:lnTo>
                <a:lnTo>
                  <a:pt x="4088" y="974"/>
                </a:lnTo>
                <a:lnTo>
                  <a:pt x="4112" y="998"/>
                </a:lnTo>
                <a:lnTo>
                  <a:pt x="4283" y="998"/>
                </a:lnTo>
                <a:lnTo>
                  <a:pt x="4453" y="974"/>
                </a:lnTo>
                <a:lnTo>
                  <a:pt x="4623" y="901"/>
                </a:lnTo>
                <a:lnTo>
                  <a:pt x="4721" y="1071"/>
                </a:lnTo>
                <a:lnTo>
                  <a:pt x="4696" y="1071"/>
                </a:lnTo>
                <a:lnTo>
                  <a:pt x="4429" y="1193"/>
                </a:lnTo>
                <a:lnTo>
                  <a:pt x="4185" y="1314"/>
                </a:lnTo>
                <a:lnTo>
                  <a:pt x="4161" y="1339"/>
                </a:lnTo>
                <a:lnTo>
                  <a:pt x="4185" y="1339"/>
                </a:lnTo>
                <a:lnTo>
                  <a:pt x="4307" y="1387"/>
                </a:lnTo>
                <a:lnTo>
                  <a:pt x="4429" y="1387"/>
                </a:lnTo>
                <a:lnTo>
                  <a:pt x="4550" y="1363"/>
                </a:lnTo>
                <a:lnTo>
                  <a:pt x="4696" y="1314"/>
                </a:lnTo>
                <a:lnTo>
                  <a:pt x="4818" y="1266"/>
                </a:lnTo>
                <a:lnTo>
                  <a:pt x="4915" y="1533"/>
                </a:lnTo>
                <a:lnTo>
                  <a:pt x="4794" y="1582"/>
                </a:lnTo>
                <a:lnTo>
                  <a:pt x="4502" y="1679"/>
                </a:lnTo>
                <a:lnTo>
                  <a:pt x="4356" y="1728"/>
                </a:lnTo>
                <a:lnTo>
                  <a:pt x="4234" y="1825"/>
                </a:lnTo>
                <a:lnTo>
                  <a:pt x="4210" y="1850"/>
                </a:lnTo>
                <a:lnTo>
                  <a:pt x="4210" y="1874"/>
                </a:lnTo>
                <a:lnTo>
                  <a:pt x="4210" y="1898"/>
                </a:lnTo>
                <a:lnTo>
                  <a:pt x="4234" y="1898"/>
                </a:lnTo>
                <a:lnTo>
                  <a:pt x="4404" y="1947"/>
                </a:lnTo>
                <a:lnTo>
                  <a:pt x="4550" y="1923"/>
                </a:lnTo>
                <a:lnTo>
                  <a:pt x="4696" y="1898"/>
                </a:lnTo>
                <a:lnTo>
                  <a:pt x="4867" y="1874"/>
                </a:lnTo>
                <a:lnTo>
                  <a:pt x="4964" y="1850"/>
                </a:lnTo>
                <a:lnTo>
                  <a:pt x="4988" y="2069"/>
                </a:lnTo>
                <a:lnTo>
                  <a:pt x="4891" y="2093"/>
                </a:lnTo>
                <a:lnTo>
                  <a:pt x="4696" y="2142"/>
                </a:lnTo>
                <a:lnTo>
                  <a:pt x="4526" y="2190"/>
                </a:lnTo>
                <a:lnTo>
                  <a:pt x="4331" y="2263"/>
                </a:lnTo>
                <a:lnTo>
                  <a:pt x="4137" y="2336"/>
                </a:lnTo>
                <a:lnTo>
                  <a:pt x="4112" y="2361"/>
                </a:lnTo>
                <a:lnTo>
                  <a:pt x="4137" y="2385"/>
                </a:lnTo>
                <a:lnTo>
                  <a:pt x="4283" y="2385"/>
                </a:lnTo>
                <a:lnTo>
                  <a:pt x="4404" y="2409"/>
                </a:lnTo>
                <a:lnTo>
                  <a:pt x="4599" y="2385"/>
                </a:lnTo>
                <a:lnTo>
                  <a:pt x="4769" y="2361"/>
                </a:lnTo>
                <a:lnTo>
                  <a:pt x="4988" y="2336"/>
                </a:lnTo>
                <a:lnTo>
                  <a:pt x="4988" y="2434"/>
                </a:lnTo>
                <a:lnTo>
                  <a:pt x="4940" y="2604"/>
                </a:lnTo>
                <a:lnTo>
                  <a:pt x="4891" y="2750"/>
                </a:lnTo>
                <a:lnTo>
                  <a:pt x="4794" y="2726"/>
                </a:lnTo>
                <a:lnTo>
                  <a:pt x="4696" y="2726"/>
                </a:lnTo>
                <a:lnTo>
                  <a:pt x="4502" y="2750"/>
                </a:lnTo>
                <a:lnTo>
                  <a:pt x="4258" y="2750"/>
                </a:lnTo>
                <a:lnTo>
                  <a:pt x="4137" y="2774"/>
                </a:lnTo>
                <a:lnTo>
                  <a:pt x="4015" y="2847"/>
                </a:lnTo>
                <a:lnTo>
                  <a:pt x="4015" y="2872"/>
                </a:lnTo>
                <a:lnTo>
                  <a:pt x="4112" y="2945"/>
                </a:lnTo>
                <a:lnTo>
                  <a:pt x="4210" y="2993"/>
                </a:lnTo>
                <a:lnTo>
                  <a:pt x="4429" y="2993"/>
                </a:lnTo>
                <a:lnTo>
                  <a:pt x="4599" y="3018"/>
                </a:lnTo>
                <a:lnTo>
                  <a:pt x="4745" y="3018"/>
                </a:lnTo>
                <a:lnTo>
                  <a:pt x="4623" y="3164"/>
                </a:lnTo>
                <a:lnTo>
                  <a:pt x="4502" y="3310"/>
                </a:lnTo>
                <a:lnTo>
                  <a:pt x="4453" y="3285"/>
                </a:lnTo>
                <a:lnTo>
                  <a:pt x="4283" y="3237"/>
                </a:lnTo>
                <a:lnTo>
                  <a:pt x="4112" y="3212"/>
                </a:lnTo>
                <a:lnTo>
                  <a:pt x="3918" y="3212"/>
                </a:lnTo>
                <a:lnTo>
                  <a:pt x="3747" y="3237"/>
                </a:lnTo>
                <a:lnTo>
                  <a:pt x="3723" y="3237"/>
                </a:lnTo>
                <a:lnTo>
                  <a:pt x="3723" y="3261"/>
                </a:lnTo>
                <a:lnTo>
                  <a:pt x="3747" y="3310"/>
                </a:lnTo>
                <a:lnTo>
                  <a:pt x="3966" y="3407"/>
                </a:lnTo>
                <a:lnTo>
                  <a:pt x="4210" y="3480"/>
                </a:lnTo>
                <a:lnTo>
                  <a:pt x="3991" y="3529"/>
                </a:lnTo>
                <a:lnTo>
                  <a:pt x="3796" y="3553"/>
                </a:lnTo>
                <a:lnTo>
                  <a:pt x="3553" y="3553"/>
                </a:lnTo>
                <a:lnTo>
                  <a:pt x="3334" y="3504"/>
                </a:lnTo>
                <a:lnTo>
                  <a:pt x="3090" y="3407"/>
                </a:lnTo>
                <a:lnTo>
                  <a:pt x="2896" y="3285"/>
                </a:lnTo>
                <a:lnTo>
                  <a:pt x="2701" y="3115"/>
                </a:lnTo>
                <a:lnTo>
                  <a:pt x="2555" y="2945"/>
                </a:lnTo>
                <a:lnTo>
                  <a:pt x="2433" y="2726"/>
                </a:lnTo>
                <a:lnTo>
                  <a:pt x="2360" y="2507"/>
                </a:lnTo>
                <a:lnTo>
                  <a:pt x="2312" y="2288"/>
                </a:lnTo>
                <a:lnTo>
                  <a:pt x="2312" y="2020"/>
                </a:lnTo>
                <a:lnTo>
                  <a:pt x="2336" y="1874"/>
                </a:lnTo>
                <a:lnTo>
                  <a:pt x="2360" y="1704"/>
                </a:lnTo>
                <a:lnTo>
                  <a:pt x="2409" y="1558"/>
                </a:lnTo>
                <a:lnTo>
                  <a:pt x="2482" y="1412"/>
                </a:lnTo>
                <a:lnTo>
                  <a:pt x="2677" y="1120"/>
                </a:lnTo>
                <a:lnTo>
                  <a:pt x="2871" y="876"/>
                </a:lnTo>
                <a:lnTo>
                  <a:pt x="3017" y="755"/>
                </a:lnTo>
                <a:lnTo>
                  <a:pt x="3139" y="682"/>
                </a:lnTo>
                <a:lnTo>
                  <a:pt x="3261" y="633"/>
                </a:lnTo>
                <a:lnTo>
                  <a:pt x="3407" y="584"/>
                </a:lnTo>
                <a:close/>
                <a:moveTo>
                  <a:pt x="1898" y="7860"/>
                </a:moveTo>
                <a:lnTo>
                  <a:pt x="2020" y="7933"/>
                </a:lnTo>
                <a:lnTo>
                  <a:pt x="1995" y="8200"/>
                </a:lnTo>
                <a:lnTo>
                  <a:pt x="1995" y="8444"/>
                </a:lnTo>
                <a:lnTo>
                  <a:pt x="1971" y="8979"/>
                </a:lnTo>
                <a:lnTo>
                  <a:pt x="1971" y="9149"/>
                </a:lnTo>
                <a:lnTo>
                  <a:pt x="1922" y="9344"/>
                </a:lnTo>
                <a:lnTo>
                  <a:pt x="1801" y="9685"/>
                </a:lnTo>
                <a:lnTo>
                  <a:pt x="1655" y="10050"/>
                </a:lnTo>
                <a:lnTo>
                  <a:pt x="1509" y="10390"/>
                </a:lnTo>
                <a:lnTo>
                  <a:pt x="1436" y="10658"/>
                </a:lnTo>
                <a:lnTo>
                  <a:pt x="1363" y="10926"/>
                </a:lnTo>
                <a:lnTo>
                  <a:pt x="1314" y="10707"/>
                </a:lnTo>
                <a:lnTo>
                  <a:pt x="1265" y="10536"/>
                </a:lnTo>
                <a:lnTo>
                  <a:pt x="1241" y="10512"/>
                </a:lnTo>
                <a:lnTo>
                  <a:pt x="1290" y="10463"/>
                </a:lnTo>
                <a:lnTo>
                  <a:pt x="1314" y="10390"/>
                </a:lnTo>
                <a:lnTo>
                  <a:pt x="1363" y="9733"/>
                </a:lnTo>
                <a:lnTo>
                  <a:pt x="1460" y="9076"/>
                </a:lnTo>
                <a:lnTo>
                  <a:pt x="1533" y="8760"/>
                </a:lnTo>
                <a:lnTo>
                  <a:pt x="1606" y="8444"/>
                </a:lnTo>
                <a:lnTo>
                  <a:pt x="1728" y="8152"/>
                </a:lnTo>
                <a:lnTo>
                  <a:pt x="1898" y="7860"/>
                </a:lnTo>
                <a:close/>
                <a:moveTo>
                  <a:pt x="5499" y="7860"/>
                </a:moveTo>
                <a:lnTo>
                  <a:pt x="5670" y="8152"/>
                </a:lnTo>
                <a:lnTo>
                  <a:pt x="5791" y="8444"/>
                </a:lnTo>
                <a:lnTo>
                  <a:pt x="5864" y="8760"/>
                </a:lnTo>
                <a:lnTo>
                  <a:pt x="5937" y="9076"/>
                </a:lnTo>
                <a:lnTo>
                  <a:pt x="6010" y="9733"/>
                </a:lnTo>
                <a:lnTo>
                  <a:pt x="6083" y="10390"/>
                </a:lnTo>
                <a:lnTo>
                  <a:pt x="6107" y="10463"/>
                </a:lnTo>
                <a:lnTo>
                  <a:pt x="6156" y="10512"/>
                </a:lnTo>
                <a:lnTo>
                  <a:pt x="6132" y="10536"/>
                </a:lnTo>
                <a:lnTo>
                  <a:pt x="6083" y="10707"/>
                </a:lnTo>
                <a:lnTo>
                  <a:pt x="6034" y="10926"/>
                </a:lnTo>
                <a:lnTo>
                  <a:pt x="5961" y="10658"/>
                </a:lnTo>
                <a:lnTo>
                  <a:pt x="5889" y="10390"/>
                </a:lnTo>
                <a:lnTo>
                  <a:pt x="5743" y="10050"/>
                </a:lnTo>
                <a:lnTo>
                  <a:pt x="5597" y="9685"/>
                </a:lnTo>
                <a:lnTo>
                  <a:pt x="5475" y="9344"/>
                </a:lnTo>
                <a:lnTo>
                  <a:pt x="5426" y="9149"/>
                </a:lnTo>
                <a:lnTo>
                  <a:pt x="5426" y="8979"/>
                </a:lnTo>
                <a:lnTo>
                  <a:pt x="5402" y="8444"/>
                </a:lnTo>
                <a:lnTo>
                  <a:pt x="5402" y="8200"/>
                </a:lnTo>
                <a:lnTo>
                  <a:pt x="5378" y="7933"/>
                </a:lnTo>
                <a:lnTo>
                  <a:pt x="5499" y="7860"/>
                </a:lnTo>
                <a:close/>
                <a:moveTo>
                  <a:pt x="3869" y="4623"/>
                </a:moveTo>
                <a:lnTo>
                  <a:pt x="4161" y="4672"/>
                </a:lnTo>
                <a:lnTo>
                  <a:pt x="4453" y="4721"/>
                </a:lnTo>
                <a:lnTo>
                  <a:pt x="4380" y="4769"/>
                </a:lnTo>
                <a:lnTo>
                  <a:pt x="4283" y="4842"/>
                </a:lnTo>
                <a:lnTo>
                  <a:pt x="4283" y="4867"/>
                </a:lnTo>
                <a:lnTo>
                  <a:pt x="4307" y="4891"/>
                </a:lnTo>
                <a:lnTo>
                  <a:pt x="4696" y="4842"/>
                </a:lnTo>
                <a:lnTo>
                  <a:pt x="4842" y="4842"/>
                </a:lnTo>
                <a:lnTo>
                  <a:pt x="4915" y="4867"/>
                </a:lnTo>
                <a:lnTo>
                  <a:pt x="4818" y="4891"/>
                </a:lnTo>
                <a:lnTo>
                  <a:pt x="4696" y="4940"/>
                </a:lnTo>
                <a:lnTo>
                  <a:pt x="4599" y="4988"/>
                </a:lnTo>
                <a:lnTo>
                  <a:pt x="4550" y="5086"/>
                </a:lnTo>
                <a:lnTo>
                  <a:pt x="4550" y="5110"/>
                </a:lnTo>
                <a:lnTo>
                  <a:pt x="4575" y="5110"/>
                </a:lnTo>
                <a:lnTo>
                  <a:pt x="4818" y="5037"/>
                </a:lnTo>
                <a:lnTo>
                  <a:pt x="4964" y="5013"/>
                </a:lnTo>
                <a:lnTo>
                  <a:pt x="5086" y="4988"/>
                </a:lnTo>
                <a:lnTo>
                  <a:pt x="5159" y="4988"/>
                </a:lnTo>
                <a:lnTo>
                  <a:pt x="5329" y="5110"/>
                </a:lnTo>
                <a:lnTo>
                  <a:pt x="5086" y="5134"/>
                </a:lnTo>
                <a:lnTo>
                  <a:pt x="4964" y="5183"/>
                </a:lnTo>
                <a:lnTo>
                  <a:pt x="4867" y="5232"/>
                </a:lnTo>
                <a:lnTo>
                  <a:pt x="4867" y="5280"/>
                </a:lnTo>
                <a:lnTo>
                  <a:pt x="4867" y="5305"/>
                </a:lnTo>
                <a:lnTo>
                  <a:pt x="4988" y="5353"/>
                </a:lnTo>
                <a:lnTo>
                  <a:pt x="5110" y="5353"/>
                </a:lnTo>
                <a:lnTo>
                  <a:pt x="5378" y="5329"/>
                </a:lnTo>
                <a:lnTo>
                  <a:pt x="5548" y="5305"/>
                </a:lnTo>
                <a:lnTo>
                  <a:pt x="5694" y="5451"/>
                </a:lnTo>
                <a:lnTo>
                  <a:pt x="5572" y="5475"/>
                </a:lnTo>
                <a:lnTo>
                  <a:pt x="5378" y="5524"/>
                </a:lnTo>
                <a:lnTo>
                  <a:pt x="5305" y="5548"/>
                </a:lnTo>
                <a:lnTo>
                  <a:pt x="5232" y="5597"/>
                </a:lnTo>
                <a:lnTo>
                  <a:pt x="5232" y="5621"/>
                </a:lnTo>
                <a:lnTo>
                  <a:pt x="5232" y="5645"/>
                </a:lnTo>
                <a:lnTo>
                  <a:pt x="5402" y="5621"/>
                </a:lnTo>
                <a:lnTo>
                  <a:pt x="5572" y="5621"/>
                </a:lnTo>
                <a:lnTo>
                  <a:pt x="5791" y="5572"/>
                </a:lnTo>
                <a:lnTo>
                  <a:pt x="5889" y="5718"/>
                </a:lnTo>
                <a:lnTo>
                  <a:pt x="5840" y="5718"/>
                </a:lnTo>
                <a:lnTo>
                  <a:pt x="5621" y="5743"/>
                </a:lnTo>
                <a:lnTo>
                  <a:pt x="5499" y="5791"/>
                </a:lnTo>
                <a:lnTo>
                  <a:pt x="5426" y="5840"/>
                </a:lnTo>
                <a:lnTo>
                  <a:pt x="5426" y="5889"/>
                </a:lnTo>
                <a:lnTo>
                  <a:pt x="5524" y="5913"/>
                </a:lnTo>
                <a:lnTo>
                  <a:pt x="5621" y="5913"/>
                </a:lnTo>
                <a:lnTo>
                  <a:pt x="5791" y="5889"/>
                </a:lnTo>
                <a:lnTo>
                  <a:pt x="6010" y="5889"/>
                </a:lnTo>
                <a:lnTo>
                  <a:pt x="6107" y="6083"/>
                </a:lnTo>
                <a:lnTo>
                  <a:pt x="5937" y="6132"/>
                </a:lnTo>
                <a:lnTo>
                  <a:pt x="5840" y="6181"/>
                </a:lnTo>
                <a:lnTo>
                  <a:pt x="5767" y="6229"/>
                </a:lnTo>
                <a:lnTo>
                  <a:pt x="5864" y="6254"/>
                </a:lnTo>
                <a:lnTo>
                  <a:pt x="5986" y="6254"/>
                </a:lnTo>
                <a:lnTo>
                  <a:pt x="6205" y="6229"/>
                </a:lnTo>
                <a:lnTo>
                  <a:pt x="6302" y="6448"/>
                </a:lnTo>
                <a:lnTo>
                  <a:pt x="6253" y="6473"/>
                </a:lnTo>
                <a:lnTo>
                  <a:pt x="6083" y="6521"/>
                </a:lnTo>
                <a:lnTo>
                  <a:pt x="5937" y="6619"/>
                </a:lnTo>
                <a:lnTo>
                  <a:pt x="5937" y="6643"/>
                </a:lnTo>
                <a:lnTo>
                  <a:pt x="6083" y="6643"/>
                </a:lnTo>
                <a:lnTo>
                  <a:pt x="6229" y="6619"/>
                </a:lnTo>
                <a:lnTo>
                  <a:pt x="6351" y="6594"/>
                </a:lnTo>
                <a:lnTo>
                  <a:pt x="6448" y="6813"/>
                </a:lnTo>
                <a:lnTo>
                  <a:pt x="6448" y="6838"/>
                </a:lnTo>
                <a:lnTo>
                  <a:pt x="6375" y="6862"/>
                </a:lnTo>
                <a:lnTo>
                  <a:pt x="6229" y="6935"/>
                </a:lnTo>
                <a:lnTo>
                  <a:pt x="6107" y="7008"/>
                </a:lnTo>
                <a:lnTo>
                  <a:pt x="6107" y="7032"/>
                </a:lnTo>
                <a:lnTo>
                  <a:pt x="6132" y="7057"/>
                </a:lnTo>
                <a:lnTo>
                  <a:pt x="6399" y="7008"/>
                </a:lnTo>
                <a:lnTo>
                  <a:pt x="6497" y="6984"/>
                </a:lnTo>
                <a:lnTo>
                  <a:pt x="6545" y="7130"/>
                </a:lnTo>
                <a:lnTo>
                  <a:pt x="6472" y="7154"/>
                </a:lnTo>
                <a:lnTo>
                  <a:pt x="6302" y="7178"/>
                </a:lnTo>
                <a:lnTo>
                  <a:pt x="6205" y="7203"/>
                </a:lnTo>
                <a:lnTo>
                  <a:pt x="6132" y="7227"/>
                </a:lnTo>
                <a:lnTo>
                  <a:pt x="6107" y="7276"/>
                </a:lnTo>
                <a:lnTo>
                  <a:pt x="6083" y="7300"/>
                </a:lnTo>
                <a:lnTo>
                  <a:pt x="6107" y="7349"/>
                </a:lnTo>
                <a:lnTo>
                  <a:pt x="6132" y="7373"/>
                </a:lnTo>
                <a:lnTo>
                  <a:pt x="6205" y="7422"/>
                </a:lnTo>
                <a:lnTo>
                  <a:pt x="6278" y="7422"/>
                </a:lnTo>
                <a:lnTo>
                  <a:pt x="6424" y="7397"/>
                </a:lnTo>
                <a:lnTo>
                  <a:pt x="6618" y="7397"/>
                </a:lnTo>
                <a:lnTo>
                  <a:pt x="6667" y="7519"/>
                </a:lnTo>
                <a:lnTo>
                  <a:pt x="6424" y="7592"/>
                </a:lnTo>
                <a:lnTo>
                  <a:pt x="6278" y="7641"/>
                </a:lnTo>
                <a:lnTo>
                  <a:pt x="6253" y="7665"/>
                </a:lnTo>
                <a:lnTo>
                  <a:pt x="6278" y="7689"/>
                </a:lnTo>
                <a:lnTo>
                  <a:pt x="6375" y="7714"/>
                </a:lnTo>
                <a:lnTo>
                  <a:pt x="6472" y="7738"/>
                </a:lnTo>
                <a:lnTo>
                  <a:pt x="6667" y="7714"/>
                </a:lnTo>
                <a:lnTo>
                  <a:pt x="6716" y="7714"/>
                </a:lnTo>
                <a:lnTo>
                  <a:pt x="6740" y="7860"/>
                </a:lnTo>
                <a:lnTo>
                  <a:pt x="6667" y="7884"/>
                </a:lnTo>
                <a:lnTo>
                  <a:pt x="6570" y="7933"/>
                </a:lnTo>
                <a:lnTo>
                  <a:pt x="6448" y="7981"/>
                </a:lnTo>
                <a:lnTo>
                  <a:pt x="6424" y="8030"/>
                </a:lnTo>
                <a:lnTo>
                  <a:pt x="6448" y="8030"/>
                </a:lnTo>
                <a:lnTo>
                  <a:pt x="6545" y="8079"/>
                </a:lnTo>
                <a:lnTo>
                  <a:pt x="6691" y="8079"/>
                </a:lnTo>
                <a:lnTo>
                  <a:pt x="6789" y="8054"/>
                </a:lnTo>
                <a:lnTo>
                  <a:pt x="6813" y="8249"/>
                </a:lnTo>
                <a:lnTo>
                  <a:pt x="6740" y="8249"/>
                </a:lnTo>
                <a:lnTo>
                  <a:pt x="6570" y="8298"/>
                </a:lnTo>
                <a:lnTo>
                  <a:pt x="6424" y="8371"/>
                </a:lnTo>
                <a:lnTo>
                  <a:pt x="6399" y="8395"/>
                </a:lnTo>
                <a:lnTo>
                  <a:pt x="6424" y="8419"/>
                </a:lnTo>
                <a:lnTo>
                  <a:pt x="6472" y="8444"/>
                </a:lnTo>
                <a:lnTo>
                  <a:pt x="6545" y="8468"/>
                </a:lnTo>
                <a:lnTo>
                  <a:pt x="6837" y="8468"/>
                </a:lnTo>
                <a:lnTo>
                  <a:pt x="6862" y="8638"/>
                </a:lnTo>
                <a:lnTo>
                  <a:pt x="6764" y="8663"/>
                </a:lnTo>
                <a:lnTo>
                  <a:pt x="6667" y="8711"/>
                </a:lnTo>
                <a:lnTo>
                  <a:pt x="6570" y="8784"/>
                </a:lnTo>
                <a:lnTo>
                  <a:pt x="6570" y="8809"/>
                </a:lnTo>
                <a:lnTo>
                  <a:pt x="6886" y="8809"/>
                </a:lnTo>
                <a:lnTo>
                  <a:pt x="6910" y="9052"/>
                </a:lnTo>
                <a:lnTo>
                  <a:pt x="6764" y="9101"/>
                </a:lnTo>
                <a:lnTo>
                  <a:pt x="6691" y="9125"/>
                </a:lnTo>
                <a:lnTo>
                  <a:pt x="6618" y="9174"/>
                </a:lnTo>
                <a:lnTo>
                  <a:pt x="6618" y="9198"/>
                </a:lnTo>
                <a:lnTo>
                  <a:pt x="6667" y="9222"/>
                </a:lnTo>
                <a:lnTo>
                  <a:pt x="6691" y="9222"/>
                </a:lnTo>
                <a:lnTo>
                  <a:pt x="6789" y="9247"/>
                </a:lnTo>
                <a:lnTo>
                  <a:pt x="6910" y="9222"/>
                </a:lnTo>
                <a:lnTo>
                  <a:pt x="6910" y="9466"/>
                </a:lnTo>
                <a:lnTo>
                  <a:pt x="6570" y="9587"/>
                </a:lnTo>
                <a:lnTo>
                  <a:pt x="6545" y="9612"/>
                </a:lnTo>
                <a:lnTo>
                  <a:pt x="6545" y="9636"/>
                </a:lnTo>
                <a:lnTo>
                  <a:pt x="6594" y="9685"/>
                </a:lnTo>
                <a:lnTo>
                  <a:pt x="6764" y="9709"/>
                </a:lnTo>
                <a:lnTo>
                  <a:pt x="6910" y="9709"/>
                </a:lnTo>
                <a:lnTo>
                  <a:pt x="6910" y="9831"/>
                </a:lnTo>
                <a:lnTo>
                  <a:pt x="6813" y="9855"/>
                </a:lnTo>
                <a:lnTo>
                  <a:pt x="6667" y="9928"/>
                </a:lnTo>
                <a:lnTo>
                  <a:pt x="6643" y="9952"/>
                </a:lnTo>
                <a:lnTo>
                  <a:pt x="6643" y="10001"/>
                </a:lnTo>
                <a:lnTo>
                  <a:pt x="6667" y="10025"/>
                </a:lnTo>
                <a:lnTo>
                  <a:pt x="6716" y="10050"/>
                </a:lnTo>
                <a:lnTo>
                  <a:pt x="6910" y="10074"/>
                </a:lnTo>
                <a:lnTo>
                  <a:pt x="6886" y="10293"/>
                </a:lnTo>
                <a:lnTo>
                  <a:pt x="6789" y="10293"/>
                </a:lnTo>
                <a:lnTo>
                  <a:pt x="6691" y="10317"/>
                </a:lnTo>
                <a:lnTo>
                  <a:pt x="6667" y="10342"/>
                </a:lnTo>
                <a:lnTo>
                  <a:pt x="6667" y="10366"/>
                </a:lnTo>
                <a:lnTo>
                  <a:pt x="6667" y="10390"/>
                </a:lnTo>
                <a:lnTo>
                  <a:pt x="6691" y="10415"/>
                </a:lnTo>
                <a:lnTo>
                  <a:pt x="6789" y="10439"/>
                </a:lnTo>
                <a:lnTo>
                  <a:pt x="6862" y="10439"/>
                </a:lnTo>
                <a:lnTo>
                  <a:pt x="6837" y="10682"/>
                </a:lnTo>
                <a:lnTo>
                  <a:pt x="6813" y="10658"/>
                </a:lnTo>
                <a:lnTo>
                  <a:pt x="6764" y="10658"/>
                </a:lnTo>
                <a:lnTo>
                  <a:pt x="6764" y="10682"/>
                </a:lnTo>
                <a:lnTo>
                  <a:pt x="6740" y="10682"/>
                </a:lnTo>
                <a:lnTo>
                  <a:pt x="6764" y="10755"/>
                </a:lnTo>
                <a:lnTo>
                  <a:pt x="6813" y="10804"/>
                </a:lnTo>
                <a:lnTo>
                  <a:pt x="6813" y="10828"/>
                </a:lnTo>
                <a:lnTo>
                  <a:pt x="6813" y="10926"/>
                </a:lnTo>
                <a:lnTo>
                  <a:pt x="6837" y="10974"/>
                </a:lnTo>
                <a:lnTo>
                  <a:pt x="6862" y="11047"/>
                </a:lnTo>
                <a:lnTo>
                  <a:pt x="6910" y="11096"/>
                </a:lnTo>
                <a:lnTo>
                  <a:pt x="6935" y="11339"/>
                </a:lnTo>
                <a:lnTo>
                  <a:pt x="6935" y="11461"/>
                </a:lnTo>
                <a:lnTo>
                  <a:pt x="6886" y="11583"/>
                </a:lnTo>
                <a:lnTo>
                  <a:pt x="6837" y="11656"/>
                </a:lnTo>
                <a:lnTo>
                  <a:pt x="6740" y="11729"/>
                </a:lnTo>
                <a:lnTo>
                  <a:pt x="6643" y="11801"/>
                </a:lnTo>
                <a:lnTo>
                  <a:pt x="6594" y="11801"/>
                </a:lnTo>
                <a:lnTo>
                  <a:pt x="6570" y="11753"/>
                </a:lnTo>
                <a:lnTo>
                  <a:pt x="6521" y="11656"/>
                </a:lnTo>
                <a:lnTo>
                  <a:pt x="6472" y="11534"/>
                </a:lnTo>
                <a:lnTo>
                  <a:pt x="6424" y="11266"/>
                </a:lnTo>
                <a:lnTo>
                  <a:pt x="6448" y="10999"/>
                </a:lnTo>
                <a:lnTo>
                  <a:pt x="6472" y="10853"/>
                </a:lnTo>
                <a:lnTo>
                  <a:pt x="6521" y="10755"/>
                </a:lnTo>
                <a:lnTo>
                  <a:pt x="6521" y="10658"/>
                </a:lnTo>
                <a:lnTo>
                  <a:pt x="6521" y="10585"/>
                </a:lnTo>
                <a:lnTo>
                  <a:pt x="6472" y="10512"/>
                </a:lnTo>
                <a:lnTo>
                  <a:pt x="6424" y="10463"/>
                </a:lnTo>
                <a:lnTo>
                  <a:pt x="6424" y="10390"/>
                </a:lnTo>
                <a:lnTo>
                  <a:pt x="6448" y="10025"/>
                </a:lnTo>
                <a:lnTo>
                  <a:pt x="6448" y="9660"/>
                </a:lnTo>
                <a:lnTo>
                  <a:pt x="6399" y="9271"/>
                </a:lnTo>
                <a:lnTo>
                  <a:pt x="6326" y="8906"/>
                </a:lnTo>
                <a:lnTo>
                  <a:pt x="6253" y="8541"/>
                </a:lnTo>
                <a:lnTo>
                  <a:pt x="6132" y="8200"/>
                </a:lnTo>
                <a:lnTo>
                  <a:pt x="5961" y="7860"/>
                </a:lnTo>
                <a:lnTo>
                  <a:pt x="5791" y="7568"/>
                </a:lnTo>
                <a:lnTo>
                  <a:pt x="5767" y="7543"/>
                </a:lnTo>
                <a:lnTo>
                  <a:pt x="5864" y="7300"/>
                </a:lnTo>
                <a:lnTo>
                  <a:pt x="5937" y="7081"/>
                </a:lnTo>
                <a:lnTo>
                  <a:pt x="5937" y="6935"/>
                </a:lnTo>
                <a:lnTo>
                  <a:pt x="5937" y="6789"/>
                </a:lnTo>
                <a:lnTo>
                  <a:pt x="5889" y="6619"/>
                </a:lnTo>
                <a:lnTo>
                  <a:pt x="5840" y="6473"/>
                </a:lnTo>
                <a:lnTo>
                  <a:pt x="5767" y="6327"/>
                </a:lnTo>
                <a:lnTo>
                  <a:pt x="5670" y="6229"/>
                </a:lnTo>
                <a:lnTo>
                  <a:pt x="5597" y="6205"/>
                </a:lnTo>
                <a:lnTo>
                  <a:pt x="5524" y="6181"/>
                </a:lnTo>
                <a:lnTo>
                  <a:pt x="5451" y="6181"/>
                </a:lnTo>
                <a:lnTo>
                  <a:pt x="5378" y="6205"/>
                </a:lnTo>
                <a:lnTo>
                  <a:pt x="5305" y="6254"/>
                </a:lnTo>
                <a:lnTo>
                  <a:pt x="5280" y="6327"/>
                </a:lnTo>
                <a:lnTo>
                  <a:pt x="5280" y="6400"/>
                </a:lnTo>
                <a:lnTo>
                  <a:pt x="5305" y="6473"/>
                </a:lnTo>
                <a:lnTo>
                  <a:pt x="5426" y="6570"/>
                </a:lnTo>
                <a:lnTo>
                  <a:pt x="5475" y="6643"/>
                </a:lnTo>
                <a:lnTo>
                  <a:pt x="5524" y="6716"/>
                </a:lnTo>
                <a:lnTo>
                  <a:pt x="5524" y="6886"/>
                </a:lnTo>
                <a:lnTo>
                  <a:pt x="5499" y="7057"/>
                </a:lnTo>
                <a:lnTo>
                  <a:pt x="5451" y="7227"/>
                </a:lnTo>
                <a:lnTo>
                  <a:pt x="5353" y="7373"/>
                </a:lnTo>
                <a:lnTo>
                  <a:pt x="5305" y="7446"/>
                </a:lnTo>
                <a:lnTo>
                  <a:pt x="5256" y="7519"/>
                </a:lnTo>
                <a:lnTo>
                  <a:pt x="5183" y="7543"/>
                </a:lnTo>
                <a:lnTo>
                  <a:pt x="5086" y="7568"/>
                </a:lnTo>
                <a:lnTo>
                  <a:pt x="5013" y="7592"/>
                </a:lnTo>
                <a:lnTo>
                  <a:pt x="4964" y="7616"/>
                </a:lnTo>
                <a:lnTo>
                  <a:pt x="4915" y="7665"/>
                </a:lnTo>
                <a:lnTo>
                  <a:pt x="4891" y="7738"/>
                </a:lnTo>
                <a:lnTo>
                  <a:pt x="4867" y="7811"/>
                </a:lnTo>
                <a:lnTo>
                  <a:pt x="4891" y="7860"/>
                </a:lnTo>
                <a:lnTo>
                  <a:pt x="4915" y="7933"/>
                </a:lnTo>
                <a:lnTo>
                  <a:pt x="4964" y="7981"/>
                </a:lnTo>
                <a:lnTo>
                  <a:pt x="4842" y="7981"/>
                </a:lnTo>
                <a:lnTo>
                  <a:pt x="4648" y="8006"/>
                </a:lnTo>
                <a:lnTo>
                  <a:pt x="4575" y="8054"/>
                </a:lnTo>
                <a:lnTo>
                  <a:pt x="4550" y="8079"/>
                </a:lnTo>
                <a:lnTo>
                  <a:pt x="4550" y="8103"/>
                </a:lnTo>
                <a:lnTo>
                  <a:pt x="4550" y="8152"/>
                </a:lnTo>
                <a:lnTo>
                  <a:pt x="4599" y="8176"/>
                </a:lnTo>
                <a:lnTo>
                  <a:pt x="4696" y="8225"/>
                </a:lnTo>
                <a:lnTo>
                  <a:pt x="5013" y="8225"/>
                </a:lnTo>
                <a:lnTo>
                  <a:pt x="5013" y="8346"/>
                </a:lnTo>
                <a:lnTo>
                  <a:pt x="4842" y="8371"/>
                </a:lnTo>
                <a:lnTo>
                  <a:pt x="4696" y="8395"/>
                </a:lnTo>
                <a:lnTo>
                  <a:pt x="4526" y="8419"/>
                </a:lnTo>
                <a:lnTo>
                  <a:pt x="4477" y="8468"/>
                </a:lnTo>
                <a:lnTo>
                  <a:pt x="4453" y="8517"/>
                </a:lnTo>
                <a:lnTo>
                  <a:pt x="4477" y="8565"/>
                </a:lnTo>
                <a:lnTo>
                  <a:pt x="4526" y="8590"/>
                </a:lnTo>
                <a:lnTo>
                  <a:pt x="4745" y="8638"/>
                </a:lnTo>
                <a:lnTo>
                  <a:pt x="5013" y="8638"/>
                </a:lnTo>
                <a:lnTo>
                  <a:pt x="5013" y="8687"/>
                </a:lnTo>
                <a:lnTo>
                  <a:pt x="4891" y="8711"/>
                </a:lnTo>
                <a:lnTo>
                  <a:pt x="4672" y="8736"/>
                </a:lnTo>
                <a:lnTo>
                  <a:pt x="4575" y="8760"/>
                </a:lnTo>
                <a:lnTo>
                  <a:pt x="4477" y="8809"/>
                </a:lnTo>
                <a:lnTo>
                  <a:pt x="4453" y="8833"/>
                </a:lnTo>
                <a:lnTo>
                  <a:pt x="4477" y="8882"/>
                </a:lnTo>
                <a:lnTo>
                  <a:pt x="4550" y="8906"/>
                </a:lnTo>
                <a:lnTo>
                  <a:pt x="4648" y="8930"/>
                </a:lnTo>
                <a:lnTo>
                  <a:pt x="5013" y="8930"/>
                </a:lnTo>
                <a:lnTo>
                  <a:pt x="5013" y="9028"/>
                </a:lnTo>
                <a:lnTo>
                  <a:pt x="4794" y="9052"/>
                </a:lnTo>
                <a:lnTo>
                  <a:pt x="4623" y="9076"/>
                </a:lnTo>
                <a:lnTo>
                  <a:pt x="4550" y="9125"/>
                </a:lnTo>
                <a:lnTo>
                  <a:pt x="4550" y="9149"/>
                </a:lnTo>
                <a:lnTo>
                  <a:pt x="4550" y="9198"/>
                </a:lnTo>
                <a:lnTo>
                  <a:pt x="4599" y="9247"/>
                </a:lnTo>
                <a:lnTo>
                  <a:pt x="4696" y="9271"/>
                </a:lnTo>
                <a:lnTo>
                  <a:pt x="5037" y="9271"/>
                </a:lnTo>
                <a:lnTo>
                  <a:pt x="5061" y="9344"/>
                </a:lnTo>
                <a:lnTo>
                  <a:pt x="5013" y="9344"/>
                </a:lnTo>
                <a:lnTo>
                  <a:pt x="4794" y="9393"/>
                </a:lnTo>
                <a:lnTo>
                  <a:pt x="4623" y="9490"/>
                </a:lnTo>
                <a:lnTo>
                  <a:pt x="4599" y="9514"/>
                </a:lnTo>
                <a:lnTo>
                  <a:pt x="4623" y="9539"/>
                </a:lnTo>
                <a:lnTo>
                  <a:pt x="4818" y="9563"/>
                </a:lnTo>
                <a:lnTo>
                  <a:pt x="5037" y="9539"/>
                </a:lnTo>
                <a:lnTo>
                  <a:pt x="5110" y="9539"/>
                </a:lnTo>
                <a:lnTo>
                  <a:pt x="5134" y="9587"/>
                </a:lnTo>
                <a:lnTo>
                  <a:pt x="5037" y="9612"/>
                </a:lnTo>
                <a:lnTo>
                  <a:pt x="4940" y="9612"/>
                </a:lnTo>
                <a:lnTo>
                  <a:pt x="4794" y="9660"/>
                </a:lnTo>
                <a:lnTo>
                  <a:pt x="4745" y="9709"/>
                </a:lnTo>
                <a:lnTo>
                  <a:pt x="4696" y="9758"/>
                </a:lnTo>
                <a:lnTo>
                  <a:pt x="4696" y="9806"/>
                </a:lnTo>
                <a:lnTo>
                  <a:pt x="4721" y="9855"/>
                </a:lnTo>
                <a:lnTo>
                  <a:pt x="4794" y="9879"/>
                </a:lnTo>
                <a:lnTo>
                  <a:pt x="4964" y="9879"/>
                </a:lnTo>
                <a:lnTo>
                  <a:pt x="5086" y="9855"/>
                </a:lnTo>
                <a:lnTo>
                  <a:pt x="5207" y="9831"/>
                </a:lnTo>
                <a:lnTo>
                  <a:pt x="5256" y="9904"/>
                </a:lnTo>
                <a:lnTo>
                  <a:pt x="5134" y="9928"/>
                </a:lnTo>
                <a:lnTo>
                  <a:pt x="5013" y="9977"/>
                </a:lnTo>
                <a:lnTo>
                  <a:pt x="4915" y="10074"/>
                </a:lnTo>
                <a:lnTo>
                  <a:pt x="4915" y="10098"/>
                </a:lnTo>
                <a:lnTo>
                  <a:pt x="5037" y="10171"/>
                </a:lnTo>
                <a:lnTo>
                  <a:pt x="5159" y="10171"/>
                </a:lnTo>
                <a:lnTo>
                  <a:pt x="5329" y="10147"/>
                </a:lnTo>
                <a:lnTo>
                  <a:pt x="5402" y="10317"/>
                </a:lnTo>
                <a:lnTo>
                  <a:pt x="5329" y="10342"/>
                </a:lnTo>
                <a:lnTo>
                  <a:pt x="5207" y="10390"/>
                </a:lnTo>
                <a:lnTo>
                  <a:pt x="5086" y="10415"/>
                </a:lnTo>
                <a:lnTo>
                  <a:pt x="5086" y="10439"/>
                </a:lnTo>
                <a:lnTo>
                  <a:pt x="5207" y="10463"/>
                </a:lnTo>
                <a:lnTo>
                  <a:pt x="5305" y="10488"/>
                </a:lnTo>
                <a:lnTo>
                  <a:pt x="5475" y="10488"/>
                </a:lnTo>
                <a:lnTo>
                  <a:pt x="5524" y="10658"/>
                </a:lnTo>
                <a:lnTo>
                  <a:pt x="5378" y="10707"/>
                </a:lnTo>
                <a:lnTo>
                  <a:pt x="5232" y="10755"/>
                </a:lnTo>
                <a:lnTo>
                  <a:pt x="5207" y="10780"/>
                </a:lnTo>
                <a:lnTo>
                  <a:pt x="5232" y="10780"/>
                </a:lnTo>
                <a:lnTo>
                  <a:pt x="5353" y="10804"/>
                </a:lnTo>
                <a:lnTo>
                  <a:pt x="5548" y="10804"/>
                </a:lnTo>
                <a:lnTo>
                  <a:pt x="5572" y="10950"/>
                </a:lnTo>
                <a:lnTo>
                  <a:pt x="5524" y="10974"/>
                </a:lnTo>
                <a:lnTo>
                  <a:pt x="5402" y="10999"/>
                </a:lnTo>
                <a:lnTo>
                  <a:pt x="5280" y="11047"/>
                </a:lnTo>
                <a:lnTo>
                  <a:pt x="5280" y="11072"/>
                </a:lnTo>
                <a:lnTo>
                  <a:pt x="5280" y="11096"/>
                </a:lnTo>
                <a:lnTo>
                  <a:pt x="5451" y="11145"/>
                </a:lnTo>
                <a:lnTo>
                  <a:pt x="5621" y="11169"/>
                </a:lnTo>
                <a:lnTo>
                  <a:pt x="5645" y="11339"/>
                </a:lnTo>
                <a:lnTo>
                  <a:pt x="5548" y="11364"/>
                </a:lnTo>
                <a:lnTo>
                  <a:pt x="5426" y="11412"/>
                </a:lnTo>
                <a:lnTo>
                  <a:pt x="5426" y="11437"/>
                </a:lnTo>
                <a:lnTo>
                  <a:pt x="5451" y="11461"/>
                </a:lnTo>
                <a:lnTo>
                  <a:pt x="5548" y="11485"/>
                </a:lnTo>
                <a:lnTo>
                  <a:pt x="5670" y="11485"/>
                </a:lnTo>
                <a:lnTo>
                  <a:pt x="5694" y="11607"/>
                </a:lnTo>
                <a:lnTo>
                  <a:pt x="5548" y="11631"/>
                </a:lnTo>
                <a:lnTo>
                  <a:pt x="5426" y="11656"/>
                </a:lnTo>
                <a:lnTo>
                  <a:pt x="5378" y="11704"/>
                </a:lnTo>
                <a:lnTo>
                  <a:pt x="5353" y="11777"/>
                </a:lnTo>
                <a:lnTo>
                  <a:pt x="5378" y="11850"/>
                </a:lnTo>
                <a:lnTo>
                  <a:pt x="5402" y="11874"/>
                </a:lnTo>
                <a:lnTo>
                  <a:pt x="5426" y="11874"/>
                </a:lnTo>
                <a:lnTo>
                  <a:pt x="5548" y="11899"/>
                </a:lnTo>
                <a:lnTo>
                  <a:pt x="5718" y="11899"/>
                </a:lnTo>
                <a:lnTo>
                  <a:pt x="5718" y="12045"/>
                </a:lnTo>
                <a:lnTo>
                  <a:pt x="5548" y="12093"/>
                </a:lnTo>
                <a:lnTo>
                  <a:pt x="5402" y="12166"/>
                </a:lnTo>
                <a:lnTo>
                  <a:pt x="5402" y="12191"/>
                </a:lnTo>
                <a:lnTo>
                  <a:pt x="5548" y="12264"/>
                </a:lnTo>
                <a:lnTo>
                  <a:pt x="5645" y="12288"/>
                </a:lnTo>
                <a:lnTo>
                  <a:pt x="5718" y="12288"/>
                </a:lnTo>
                <a:lnTo>
                  <a:pt x="5718" y="12434"/>
                </a:lnTo>
                <a:lnTo>
                  <a:pt x="5597" y="12434"/>
                </a:lnTo>
                <a:lnTo>
                  <a:pt x="5451" y="12458"/>
                </a:lnTo>
                <a:lnTo>
                  <a:pt x="5378" y="12483"/>
                </a:lnTo>
                <a:lnTo>
                  <a:pt x="5305" y="12556"/>
                </a:lnTo>
                <a:lnTo>
                  <a:pt x="5280" y="12604"/>
                </a:lnTo>
                <a:lnTo>
                  <a:pt x="5280" y="12653"/>
                </a:lnTo>
                <a:lnTo>
                  <a:pt x="5305" y="12677"/>
                </a:lnTo>
                <a:lnTo>
                  <a:pt x="5353" y="12726"/>
                </a:lnTo>
                <a:lnTo>
                  <a:pt x="5499" y="12726"/>
                </a:lnTo>
                <a:lnTo>
                  <a:pt x="5645" y="12702"/>
                </a:lnTo>
                <a:lnTo>
                  <a:pt x="5743" y="12702"/>
                </a:lnTo>
                <a:lnTo>
                  <a:pt x="5718" y="13018"/>
                </a:lnTo>
                <a:lnTo>
                  <a:pt x="5621" y="13018"/>
                </a:lnTo>
                <a:lnTo>
                  <a:pt x="5451" y="13067"/>
                </a:lnTo>
                <a:lnTo>
                  <a:pt x="5305" y="13115"/>
                </a:lnTo>
                <a:lnTo>
                  <a:pt x="5280" y="13140"/>
                </a:lnTo>
                <a:lnTo>
                  <a:pt x="5280" y="13164"/>
                </a:lnTo>
                <a:lnTo>
                  <a:pt x="5305" y="13188"/>
                </a:lnTo>
                <a:lnTo>
                  <a:pt x="5670" y="13213"/>
                </a:lnTo>
                <a:lnTo>
                  <a:pt x="5718" y="13213"/>
                </a:lnTo>
                <a:lnTo>
                  <a:pt x="5718" y="13407"/>
                </a:lnTo>
                <a:lnTo>
                  <a:pt x="5597" y="13432"/>
                </a:lnTo>
                <a:lnTo>
                  <a:pt x="5475" y="13432"/>
                </a:lnTo>
                <a:lnTo>
                  <a:pt x="5378" y="13480"/>
                </a:lnTo>
                <a:lnTo>
                  <a:pt x="5305" y="13578"/>
                </a:lnTo>
                <a:lnTo>
                  <a:pt x="5305" y="13602"/>
                </a:lnTo>
                <a:lnTo>
                  <a:pt x="5329" y="13651"/>
                </a:lnTo>
                <a:lnTo>
                  <a:pt x="5451" y="13675"/>
                </a:lnTo>
                <a:lnTo>
                  <a:pt x="5572" y="13699"/>
                </a:lnTo>
                <a:lnTo>
                  <a:pt x="5718" y="13724"/>
                </a:lnTo>
                <a:lnTo>
                  <a:pt x="5718" y="13870"/>
                </a:lnTo>
                <a:lnTo>
                  <a:pt x="5621" y="13894"/>
                </a:lnTo>
                <a:lnTo>
                  <a:pt x="5353" y="13943"/>
                </a:lnTo>
                <a:lnTo>
                  <a:pt x="5305" y="13967"/>
                </a:lnTo>
                <a:lnTo>
                  <a:pt x="5280" y="14016"/>
                </a:lnTo>
                <a:lnTo>
                  <a:pt x="5305" y="14064"/>
                </a:lnTo>
                <a:lnTo>
                  <a:pt x="5329" y="14089"/>
                </a:lnTo>
                <a:lnTo>
                  <a:pt x="5402" y="14137"/>
                </a:lnTo>
                <a:lnTo>
                  <a:pt x="5499" y="14162"/>
                </a:lnTo>
                <a:lnTo>
                  <a:pt x="5718" y="14186"/>
                </a:lnTo>
                <a:lnTo>
                  <a:pt x="5694" y="14381"/>
                </a:lnTo>
                <a:lnTo>
                  <a:pt x="5524" y="14405"/>
                </a:lnTo>
                <a:lnTo>
                  <a:pt x="5378" y="14454"/>
                </a:lnTo>
                <a:lnTo>
                  <a:pt x="5305" y="14502"/>
                </a:lnTo>
                <a:lnTo>
                  <a:pt x="5232" y="14551"/>
                </a:lnTo>
                <a:lnTo>
                  <a:pt x="5232" y="14575"/>
                </a:lnTo>
                <a:lnTo>
                  <a:pt x="5256" y="14624"/>
                </a:lnTo>
                <a:lnTo>
                  <a:pt x="5402" y="14648"/>
                </a:lnTo>
                <a:lnTo>
                  <a:pt x="5694" y="14648"/>
                </a:lnTo>
                <a:lnTo>
                  <a:pt x="5694" y="14819"/>
                </a:lnTo>
                <a:lnTo>
                  <a:pt x="5475" y="14819"/>
                </a:lnTo>
                <a:lnTo>
                  <a:pt x="5402" y="14843"/>
                </a:lnTo>
                <a:lnTo>
                  <a:pt x="5329" y="14867"/>
                </a:lnTo>
                <a:lnTo>
                  <a:pt x="5305" y="14916"/>
                </a:lnTo>
                <a:lnTo>
                  <a:pt x="5280" y="14940"/>
                </a:lnTo>
                <a:lnTo>
                  <a:pt x="5280" y="14989"/>
                </a:lnTo>
                <a:lnTo>
                  <a:pt x="5305" y="15038"/>
                </a:lnTo>
                <a:lnTo>
                  <a:pt x="5378" y="15086"/>
                </a:lnTo>
                <a:lnTo>
                  <a:pt x="5475" y="15111"/>
                </a:lnTo>
                <a:lnTo>
                  <a:pt x="5572" y="15135"/>
                </a:lnTo>
                <a:lnTo>
                  <a:pt x="5670" y="15159"/>
                </a:lnTo>
                <a:lnTo>
                  <a:pt x="5670" y="15354"/>
                </a:lnTo>
                <a:lnTo>
                  <a:pt x="5548" y="15354"/>
                </a:lnTo>
                <a:lnTo>
                  <a:pt x="5451" y="15330"/>
                </a:lnTo>
                <a:lnTo>
                  <a:pt x="5353" y="15378"/>
                </a:lnTo>
                <a:lnTo>
                  <a:pt x="5329" y="15403"/>
                </a:lnTo>
                <a:lnTo>
                  <a:pt x="5305" y="15427"/>
                </a:lnTo>
                <a:lnTo>
                  <a:pt x="5329" y="15500"/>
                </a:lnTo>
                <a:lnTo>
                  <a:pt x="5378" y="15524"/>
                </a:lnTo>
                <a:lnTo>
                  <a:pt x="5426" y="15549"/>
                </a:lnTo>
                <a:lnTo>
                  <a:pt x="5524" y="15573"/>
                </a:lnTo>
                <a:lnTo>
                  <a:pt x="5645" y="15597"/>
                </a:lnTo>
                <a:lnTo>
                  <a:pt x="5645" y="15719"/>
                </a:lnTo>
                <a:lnTo>
                  <a:pt x="5305" y="15768"/>
                </a:lnTo>
                <a:lnTo>
                  <a:pt x="5280" y="15792"/>
                </a:lnTo>
                <a:lnTo>
                  <a:pt x="5280" y="15816"/>
                </a:lnTo>
                <a:lnTo>
                  <a:pt x="5280" y="15841"/>
                </a:lnTo>
                <a:lnTo>
                  <a:pt x="5305" y="15865"/>
                </a:lnTo>
                <a:lnTo>
                  <a:pt x="5621" y="15889"/>
                </a:lnTo>
                <a:lnTo>
                  <a:pt x="5621" y="16108"/>
                </a:lnTo>
                <a:lnTo>
                  <a:pt x="5524" y="16133"/>
                </a:lnTo>
                <a:lnTo>
                  <a:pt x="5378" y="16157"/>
                </a:lnTo>
                <a:lnTo>
                  <a:pt x="5305" y="16181"/>
                </a:lnTo>
                <a:lnTo>
                  <a:pt x="5256" y="16230"/>
                </a:lnTo>
                <a:lnTo>
                  <a:pt x="5232" y="16254"/>
                </a:lnTo>
                <a:lnTo>
                  <a:pt x="5256" y="16279"/>
                </a:lnTo>
                <a:lnTo>
                  <a:pt x="5305" y="16327"/>
                </a:lnTo>
                <a:lnTo>
                  <a:pt x="5353" y="16352"/>
                </a:lnTo>
                <a:lnTo>
                  <a:pt x="5475" y="16376"/>
                </a:lnTo>
                <a:lnTo>
                  <a:pt x="5597" y="16376"/>
                </a:lnTo>
                <a:lnTo>
                  <a:pt x="5572" y="16571"/>
                </a:lnTo>
                <a:lnTo>
                  <a:pt x="5572" y="16668"/>
                </a:lnTo>
                <a:lnTo>
                  <a:pt x="5280" y="16668"/>
                </a:lnTo>
                <a:lnTo>
                  <a:pt x="5207" y="16692"/>
                </a:lnTo>
                <a:lnTo>
                  <a:pt x="5159" y="16741"/>
                </a:lnTo>
                <a:lnTo>
                  <a:pt x="5159" y="16790"/>
                </a:lnTo>
                <a:lnTo>
                  <a:pt x="5207" y="16838"/>
                </a:lnTo>
                <a:lnTo>
                  <a:pt x="5256" y="16863"/>
                </a:lnTo>
                <a:lnTo>
                  <a:pt x="5402" y="16887"/>
                </a:lnTo>
                <a:lnTo>
                  <a:pt x="5548" y="16887"/>
                </a:lnTo>
                <a:lnTo>
                  <a:pt x="5524" y="17082"/>
                </a:lnTo>
                <a:lnTo>
                  <a:pt x="5426" y="17106"/>
                </a:lnTo>
                <a:lnTo>
                  <a:pt x="5280" y="17130"/>
                </a:lnTo>
                <a:lnTo>
                  <a:pt x="5207" y="17155"/>
                </a:lnTo>
                <a:lnTo>
                  <a:pt x="5134" y="17203"/>
                </a:lnTo>
                <a:lnTo>
                  <a:pt x="5134" y="17228"/>
                </a:lnTo>
                <a:lnTo>
                  <a:pt x="5134" y="17252"/>
                </a:lnTo>
                <a:lnTo>
                  <a:pt x="5207" y="17276"/>
                </a:lnTo>
                <a:lnTo>
                  <a:pt x="5280" y="17276"/>
                </a:lnTo>
                <a:lnTo>
                  <a:pt x="5426" y="17301"/>
                </a:lnTo>
                <a:lnTo>
                  <a:pt x="5499" y="17301"/>
                </a:lnTo>
                <a:lnTo>
                  <a:pt x="5475" y="17544"/>
                </a:lnTo>
                <a:lnTo>
                  <a:pt x="5378" y="17544"/>
                </a:lnTo>
                <a:lnTo>
                  <a:pt x="5256" y="17593"/>
                </a:lnTo>
                <a:lnTo>
                  <a:pt x="5183" y="17641"/>
                </a:lnTo>
                <a:lnTo>
                  <a:pt x="5183" y="17666"/>
                </a:lnTo>
                <a:lnTo>
                  <a:pt x="5183" y="17690"/>
                </a:lnTo>
                <a:lnTo>
                  <a:pt x="5207" y="17739"/>
                </a:lnTo>
                <a:lnTo>
                  <a:pt x="5256" y="17763"/>
                </a:lnTo>
                <a:lnTo>
                  <a:pt x="5378" y="17787"/>
                </a:lnTo>
                <a:lnTo>
                  <a:pt x="5451" y="17812"/>
                </a:lnTo>
                <a:lnTo>
                  <a:pt x="5426" y="17982"/>
                </a:lnTo>
                <a:lnTo>
                  <a:pt x="5329" y="17982"/>
                </a:lnTo>
                <a:lnTo>
                  <a:pt x="5086" y="18006"/>
                </a:lnTo>
                <a:lnTo>
                  <a:pt x="5037" y="18031"/>
                </a:lnTo>
                <a:lnTo>
                  <a:pt x="5013" y="18055"/>
                </a:lnTo>
                <a:lnTo>
                  <a:pt x="5013" y="18104"/>
                </a:lnTo>
                <a:lnTo>
                  <a:pt x="5061" y="18152"/>
                </a:lnTo>
                <a:lnTo>
                  <a:pt x="5159" y="18201"/>
                </a:lnTo>
                <a:lnTo>
                  <a:pt x="5280" y="18225"/>
                </a:lnTo>
                <a:lnTo>
                  <a:pt x="5402" y="18225"/>
                </a:lnTo>
                <a:lnTo>
                  <a:pt x="5402" y="18420"/>
                </a:lnTo>
                <a:lnTo>
                  <a:pt x="5353" y="18420"/>
                </a:lnTo>
                <a:lnTo>
                  <a:pt x="5207" y="18444"/>
                </a:lnTo>
                <a:lnTo>
                  <a:pt x="5134" y="18469"/>
                </a:lnTo>
                <a:lnTo>
                  <a:pt x="5086" y="18517"/>
                </a:lnTo>
                <a:lnTo>
                  <a:pt x="5061" y="18566"/>
                </a:lnTo>
                <a:lnTo>
                  <a:pt x="5086" y="18615"/>
                </a:lnTo>
                <a:lnTo>
                  <a:pt x="5134" y="18663"/>
                </a:lnTo>
                <a:lnTo>
                  <a:pt x="5183" y="18688"/>
                </a:lnTo>
                <a:lnTo>
                  <a:pt x="5329" y="18712"/>
                </a:lnTo>
                <a:lnTo>
                  <a:pt x="5378" y="18712"/>
                </a:lnTo>
                <a:lnTo>
                  <a:pt x="5353" y="18907"/>
                </a:lnTo>
                <a:lnTo>
                  <a:pt x="5280" y="18907"/>
                </a:lnTo>
                <a:lnTo>
                  <a:pt x="5183" y="18955"/>
                </a:lnTo>
                <a:lnTo>
                  <a:pt x="5159" y="18980"/>
                </a:lnTo>
                <a:lnTo>
                  <a:pt x="5159" y="19004"/>
                </a:lnTo>
                <a:lnTo>
                  <a:pt x="5159" y="19053"/>
                </a:lnTo>
                <a:lnTo>
                  <a:pt x="5183" y="19077"/>
                </a:lnTo>
                <a:lnTo>
                  <a:pt x="5256" y="19126"/>
                </a:lnTo>
                <a:lnTo>
                  <a:pt x="5353" y="19126"/>
                </a:lnTo>
                <a:lnTo>
                  <a:pt x="5353" y="19539"/>
                </a:lnTo>
                <a:lnTo>
                  <a:pt x="5353" y="19637"/>
                </a:lnTo>
                <a:lnTo>
                  <a:pt x="5402" y="19710"/>
                </a:lnTo>
                <a:lnTo>
                  <a:pt x="5475" y="19758"/>
                </a:lnTo>
                <a:lnTo>
                  <a:pt x="5548" y="19783"/>
                </a:lnTo>
                <a:lnTo>
                  <a:pt x="5572" y="19807"/>
                </a:lnTo>
                <a:lnTo>
                  <a:pt x="5718" y="19953"/>
                </a:lnTo>
                <a:lnTo>
                  <a:pt x="5840" y="20074"/>
                </a:lnTo>
                <a:lnTo>
                  <a:pt x="5986" y="20220"/>
                </a:lnTo>
                <a:lnTo>
                  <a:pt x="6132" y="20366"/>
                </a:lnTo>
                <a:lnTo>
                  <a:pt x="5961" y="20366"/>
                </a:lnTo>
                <a:lnTo>
                  <a:pt x="5816" y="20342"/>
                </a:lnTo>
                <a:lnTo>
                  <a:pt x="5670" y="20318"/>
                </a:lnTo>
                <a:lnTo>
                  <a:pt x="5524" y="20269"/>
                </a:lnTo>
                <a:lnTo>
                  <a:pt x="5378" y="20196"/>
                </a:lnTo>
                <a:lnTo>
                  <a:pt x="5232" y="20099"/>
                </a:lnTo>
                <a:lnTo>
                  <a:pt x="5086" y="20001"/>
                </a:lnTo>
                <a:lnTo>
                  <a:pt x="4940" y="19928"/>
                </a:lnTo>
                <a:lnTo>
                  <a:pt x="4818" y="19539"/>
                </a:lnTo>
                <a:lnTo>
                  <a:pt x="4721" y="19126"/>
                </a:lnTo>
                <a:lnTo>
                  <a:pt x="4672" y="18712"/>
                </a:lnTo>
                <a:lnTo>
                  <a:pt x="4623" y="18274"/>
                </a:lnTo>
                <a:lnTo>
                  <a:pt x="4575" y="17447"/>
                </a:lnTo>
                <a:lnTo>
                  <a:pt x="4526" y="16619"/>
                </a:lnTo>
                <a:lnTo>
                  <a:pt x="4477" y="15670"/>
                </a:lnTo>
                <a:lnTo>
                  <a:pt x="4429" y="14721"/>
                </a:lnTo>
                <a:lnTo>
                  <a:pt x="4404" y="14235"/>
                </a:lnTo>
                <a:lnTo>
                  <a:pt x="4380" y="13894"/>
                </a:lnTo>
                <a:lnTo>
                  <a:pt x="4331" y="13505"/>
                </a:lnTo>
                <a:lnTo>
                  <a:pt x="4258" y="13140"/>
                </a:lnTo>
                <a:lnTo>
                  <a:pt x="4161" y="12775"/>
                </a:lnTo>
                <a:lnTo>
                  <a:pt x="4112" y="12629"/>
                </a:lnTo>
                <a:lnTo>
                  <a:pt x="4039" y="12483"/>
                </a:lnTo>
                <a:lnTo>
                  <a:pt x="3966" y="12361"/>
                </a:lnTo>
                <a:lnTo>
                  <a:pt x="3893" y="12288"/>
                </a:lnTo>
                <a:lnTo>
                  <a:pt x="3820" y="12264"/>
                </a:lnTo>
                <a:lnTo>
                  <a:pt x="3577" y="12264"/>
                </a:lnTo>
                <a:lnTo>
                  <a:pt x="3504" y="12288"/>
                </a:lnTo>
                <a:lnTo>
                  <a:pt x="3407" y="12385"/>
                </a:lnTo>
                <a:lnTo>
                  <a:pt x="3334" y="12507"/>
                </a:lnTo>
                <a:lnTo>
                  <a:pt x="3309" y="12483"/>
                </a:lnTo>
                <a:lnTo>
                  <a:pt x="3188" y="12483"/>
                </a:lnTo>
                <a:lnTo>
                  <a:pt x="3066" y="12531"/>
                </a:lnTo>
                <a:lnTo>
                  <a:pt x="3042" y="12556"/>
                </a:lnTo>
                <a:lnTo>
                  <a:pt x="3042" y="12604"/>
                </a:lnTo>
                <a:lnTo>
                  <a:pt x="3066" y="12653"/>
                </a:lnTo>
                <a:lnTo>
                  <a:pt x="3115" y="12677"/>
                </a:lnTo>
                <a:lnTo>
                  <a:pt x="3236" y="12702"/>
                </a:lnTo>
                <a:lnTo>
                  <a:pt x="3261" y="12702"/>
                </a:lnTo>
                <a:lnTo>
                  <a:pt x="3212" y="12848"/>
                </a:lnTo>
                <a:lnTo>
                  <a:pt x="3042" y="12872"/>
                </a:lnTo>
                <a:lnTo>
                  <a:pt x="2871" y="12921"/>
                </a:lnTo>
                <a:lnTo>
                  <a:pt x="2871" y="12945"/>
                </a:lnTo>
                <a:lnTo>
                  <a:pt x="2871" y="12969"/>
                </a:lnTo>
                <a:lnTo>
                  <a:pt x="3017" y="13018"/>
                </a:lnTo>
                <a:lnTo>
                  <a:pt x="3163" y="13042"/>
                </a:lnTo>
                <a:lnTo>
                  <a:pt x="3139" y="13140"/>
                </a:lnTo>
                <a:lnTo>
                  <a:pt x="2969" y="13140"/>
                </a:lnTo>
                <a:lnTo>
                  <a:pt x="2847" y="13164"/>
                </a:lnTo>
                <a:lnTo>
                  <a:pt x="2725" y="13213"/>
                </a:lnTo>
                <a:lnTo>
                  <a:pt x="2701" y="13237"/>
                </a:lnTo>
                <a:lnTo>
                  <a:pt x="2701" y="13261"/>
                </a:lnTo>
                <a:lnTo>
                  <a:pt x="2701" y="13286"/>
                </a:lnTo>
                <a:lnTo>
                  <a:pt x="2725" y="13310"/>
                </a:lnTo>
                <a:lnTo>
                  <a:pt x="2847" y="13359"/>
                </a:lnTo>
                <a:lnTo>
                  <a:pt x="2969" y="13383"/>
                </a:lnTo>
                <a:lnTo>
                  <a:pt x="3090" y="13383"/>
                </a:lnTo>
                <a:lnTo>
                  <a:pt x="3066" y="13529"/>
                </a:lnTo>
                <a:lnTo>
                  <a:pt x="2847" y="13553"/>
                </a:lnTo>
                <a:lnTo>
                  <a:pt x="2750" y="13602"/>
                </a:lnTo>
                <a:lnTo>
                  <a:pt x="2652" y="13651"/>
                </a:lnTo>
                <a:lnTo>
                  <a:pt x="2628" y="13699"/>
                </a:lnTo>
                <a:lnTo>
                  <a:pt x="2652" y="13724"/>
                </a:lnTo>
                <a:lnTo>
                  <a:pt x="2847" y="13748"/>
                </a:lnTo>
                <a:lnTo>
                  <a:pt x="3042" y="13772"/>
                </a:lnTo>
                <a:lnTo>
                  <a:pt x="3042" y="13870"/>
                </a:lnTo>
                <a:lnTo>
                  <a:pt x="2920" y="13870"/>
                </a:lnTo>
                <a:lnTo>
                  <a:pt x="2774" y="13918"/>
                </a:lnTo>
                <a:lnTo>
                  <a:pt x="2701" y="13943"/>
                </a:lnTo>
                <a:lnTo>
                  <a:pt x="2628" y="13991"/>
                </a:lnTo>
                <a:lnTo>
                  <a:pt x="2628" y="14016"/>
                </a:lnTo>
                <a:lnTo>
                  <a:pt x="2701" y="14064"/>
                </a:lnTo>
                <a:lnTo>
                  <a:pt x="2798" y="14113"/>
                </a:lnTo>
                <a:lnTo>
                  <a:pt x="2896" y="14137"/>
                </a:lnTo>
                <a:lnTo>
                  <a:pt x="3017" y="14137"/>
                </a:lnTo>
                <a:lnTo>
                  <a:pt x="2993" y="14283"/>
                </a:lnTo>
                <a:lnTo>
                  <a:pt x="2871" y="14283"/>
                </a:lnTo>
                <a:lnTo>
                  <a:pt x="2725" y="14308"/>
                </a:lnTo>
                <a:lnTo>
                  <a:pt x="2677" y="14332"/>
                </a:lnTo>
                <a:lnTo>
                  <a:pt x="2604" y="14381"/>
                </a:lnTo>
                <a:lnTo>
                  <a:pt x="2604" y="14405"/>
                </a:lnTo>
                <a:lnTo>
                  <a:pt x="2579" y="14429"/>
                </a:lnTo>
                <a:lnTo>
                  <a:pt x="2604" y="14502"/>
                </a:lnTo>
                <a:lnTo>
                  <a:pt x="2677" y="14551"/>
                </a:lnTo>
                <a:lnTo>
                  <a:pt x="2725" y="14575"/>
                </a:lnTo>
                <a:lnTo>
                  <a:pt x="2871" y="14600"/>
                </a:lnTo>
                <a:lnTo>
                  <a:pt x="2969" y="14600"/>
                </a:lnTo>
                <a:lnTo>
                  <a:pt x="2969" y="14721"/>
                </a:lnTo>
                <a:lnTo>
                  <a:pt x="2969" y="14794"/>
                </a:lnTo>
                <a:lnTo>
                  <a:pt x="2774" y="14819"/>
                </a:lnTo>
                <a:lnTo>
                  <a:pt x="2628" y="14843"/>
                </a:lnTo>
                <a:lnTo>
                  <a:pt x="2555" y="14892"/>
                </a:lnTo>
                <a:lnTo>
                  <a:pt x="2506" y="14940"/>
                </a:lnTo>
                <a:lnTo>
                  <a:pt x="2482" y="14989"/>
                </a:lnTo>
                <a:lnTo>
                  <a:pt x="2506" y="15013"/>
                </a:lnTo>
                <a:lnTo>
                  <a:pt x="2579" y="15038"/>
                </a:lnTo>
                <a:lnTo>
                  <a:pt x="2652" y="15062"/>
                </a:lnTo>
                <a:lnTo>
                  <a:pt x="2823" y="15062"/>
                </a:lnTo>
                <a:lnTo>
                  <a:pt x="2944" y="15038"/>
                </a:lnTo>
                <a:lnTo>
                  <a:pt x="2944" y="15232"/>
                </a:lnTo>
                <a:lnTo>
                  <a:pt x="2871" y="15232"/>
                </a:lnTo>
                <a:lnTo>
                  <a:pt x="2677" y="15257"/>
                </a:lnTo>
                <a:lnTo>
                  <a:pt x="2506" y="15305"/>
                </a:lnTo>
                <a:lnTo>
                  <a:pt x="2506" y="15330"/>
                </a:lnTo>
                <a:lnTo>
                  <a:pt x="2506" y="15354"/>
                </a:lnTo>
                <a:lnTo>
                  <a:pt x="2701" y="15378"/>
                </a:lnTo>
                <a:lnTo>
                  <a:pt x="2920" y="15403"/>
                </a:lnTo>
                <a:lnTo>
                  <a:pt x="2920" y="15622"/>
                </a:lnTo>
                <a:lnTo>
                  <a:pt x="2798" y="15646"/>
                </a:lnTo>
                <a:lnTo>
                  <a:pt x="2652" y="15695"/>
                </a:lnTo>
                <a:lnTo>
                  <a:pt x="2506" y="15768"/>
                </a:lnTo>
                <a:lnTo>
                  <a:pt x="2506" y="15792"/>
                </a:lnTo>
                <a:lnTo>
                  <a:pt x="2506" y="15816"/>
                </a:lnTo>
                <a:lnTo>
                  <a:pt x="2798" y="15841"/>
                </a:lnTo>
                <a:lnTo>
                  <a:pt x="2896" y="15841"/>
                </a:lnTo>
                <a:lnTo>
                  <a:pt x="2896" y="15914"/>
                </a:lnTo>
                <a:lnTo>
                  <a:pt x="2750" y="15938"/>
                </a:lnTo>
                <a:lnTo>
                  <a:pt x="2604" y="15987"/>
                </a:lnTo>
                <a:lnTo>
                  <a:pt x="2482" y="16060"/>
                </a:lnTo>
                <a:lnTo>
                  <a:pt x="2433" y="16108"/>
                </a:lnTo>
                <a:lnTo>
                  <a:pt x="2433" y="16157"/>
                </a:lnTo>
                <a:lnTo>
                  <a:pt x="2433" y="16181"/>
                </a:lnTo>
                <a:lnTo>
                  <a:pt x="2506" y="16230"/>
                </a:lnTo>
                <a:lnTo>
                  <a:pt x="2579" y="16254"/>
                </a:lnTo>
                <a:lnTo>
                  <a:pt x="2725" y="16254"/>
                </a:lnTo>
                <a:lnTo>
                  <a:pt x="2896" y="16230"/>
                </a:lnTo>
                <a:lnTo>
                  <a:pt x="2871" y="16425"/>
                </a:lnTo>
                <a:lnTo>
                  <a:pt x="2628" y="16473"/>
                </a:lnTo>
                <a:lnTo>
                  <a:pt x="2506" y="16498"/>
                </a:lnTo>
                <a:lnTo>
                  <a:pt x="2409" y="16546"/>
                </a:lnTo>
                <a:lnTo>
                  <a:pt x="2409" y="16571"/>
                </a:lnTo>
                <a:lnTo>
                  <a:pt x="2409" y="16595"/>
                </a:lnTo>
                <a:lnTo>
                  <a:pt x="2506" y="16644"/>
                </a:lnTo>
                <a:lnTo>
                  <a:pt x="2628" y="16668"/>
                </a:lnTo>
                <a:lnTo>
                  <a:pt x="2871" y="16692"/>
                </a:lnTo>
                <a:lnTo>
                  <a:pt x="2847" y="16936"/>
                </a:lnTo>
                <a:lnTo>
                  <a:pt x="2701" y="16936"/>
                </a:lnTo>
                <a:lnTo>
                  <a:pt x="2555" y="16960"/>
                </a:lnTo>
                <a:lnTo>
                  <a:pt x="2458" y="16984"/>
                </a:lnTo>
                <a:lnTo>
                  <a:pt x="2409" y="17033"/>
                </a:lnTo>
                <a:lnTo>
                  <a:pt x="2385" y="17057"/>
                </a:lnTo>
                <a:lnTo>
                  <a:pt x="2433" y="17106"/>
                </a:lnTo>
                <a:lnTo>
                  <a:pt x="2482" y="17130"/>
                </a:lnTo>
                <a:lnTo>
                  <a:pt x="2604" y="17155"/>
                </a:lnTo>
                <a:lnTo>
                  <a:pt x="2847" y="17155"/>
                </a:lnTo>
                <a:lnTo>
                  <a:pt x="2823" y="17349"/>
                </a:lnTo>
                <a:lnTo>
                  <a:pt x="2701" y="17398"/>
                </a:lnTo>
                <a:lnTo>
                  <a:pt x="2604" y="17447"/>
                </a:lnTo>
                <a:lnTo>
                  <a:pt x="2506" y="17495"/>
                </a:lnTo>
                <a:lnTo>
                  <a:pt x="2458" y="17568"/>
                </a:lnTo>
                <a:lnTo>
                  <a:pt x="2433" y="17593"/>
                </a:lnTo>
                <a:lnTo>
                  <a:pt x="2458" y="17641"/>
                </a:lnTo>
                <a:lnTo>
                  <a:pt x="2458" y="17666"/>
                </a:lnTo>
                <a:lnTo>
                  <a:pt x="2506" y="17690"/>
                </a:lnTo>
                <a:lnTo>
                  <a:pt x="2652" y="17690"/>
                </a:lnTo>
                <a:lnTo>
                  <a:pt x="2823" y="17641"/>
                </a:lnTo>
                <a:lnTo>
                  <a:pt x="2798" y="17860"/>
                </a:lnTo>
                <a:lnTo>
                  <a:pt x="2628" y="17933"/>
                </a:lnTo>
                <a:lnTo>
                  <a:pt x="2506" y="17958"/>
                </a:lnTo>
                <a:lnTo>
                  <a:pt x="2482" y="17958"/>
                </a:lnTo>
                <a:lnTo>
                  <a:pt x="2458" y="17982"/>
                </a:lnTo>
                <a:lnTo>
                  <a:pt x="2458" y="18006"/>
                </a:lnTo>
                <a:lnTo>
                  <a:pt x="2482" y="18031"/>
                </a:lnTo>
                <a:lnTo>
                  <a:pt x="2628" y="18055"/>
                </a:lnTo>
                <a:lnTo>
                  <a:pt x="2798" y="18055"/>
                </a:lnTo>
                <a:lnTo>
                  <a:pt x="2774" y="18298"/>
                </a:lnTo>
                <a:lnTo>
                  <a:pt x="2725" y="18298"/>
                </a:lnTo>
                <a:lnTo>
                  <a:pt x="2628" y="18323"/>
                </a:lnTo>
                <a:lnTo>
                  <a:pt x="2506" y="18371"/>
                </a:lnTo>
                <a:lnTo>
                  <a:pt x="2482" y="18396"/>
                </a:lnTo>
                <a:lnTo>
                  <a:pt x="2482" y="18420"/>
                </a:lnTo>
                <a:lnTo>
                  <a:pt x="2482" y="18444"/>
                </a:lnTo>
                <a:lnTo>
                  <a:pt x="2506" y="18444"/>
                </a:lnTo>
                <a:lnTo>
                  <a:pt x="2604" y="18493"/>
                </a:lnTo>
                <a:lnTo>
                  <a:pt x="2725" y="18542"/>
                </a:lnTo>
                <a:lnTo>
                  <a:pt x="2750" y="18542"/>
                </a:lnTo>
                <a:lnTo>
                  <a:pt x="2725" y="18688"/>
                </a:lnTo>
                <a:lnTo>
                  <a:pt x="2628" y="18712"/>
                </a:lnTo>
                <a:lnTo>
                  <a:pt x="2506" y="18712"/>
                </a:lnTo>
                <a:lnTo>
                  <a:pt x="2458" y="18736"/>
                </a:lnTo>
                <a:lnTo>
                  <a:pt x="2409" y="18761"/>
                </a:lnTo>
                <a:lnTo>
                  <a:pt x="2385" y="18809"/>
                </a:lnTo>
                <a:lnTo>
                  <a:pt x="2385" y="18858"/>
                </a:lnTo>
                <a:lnTo>
                  <a:pt x="2433" y="18882"/>
                </a:lnTo>
                <a:lnTo>
                  <a:pt x="2482" y="18931"/>
                </a:lnTo>
                <a:lnTo>
                  <a:pt x="2604" y="18955"/>
                </a:lnTo>
                <a:lnTo>
                  <a:pt x="2701" y="18955"/>
                </a:lnTo>
                <a:lnTo>
                  <a:pt x="2677" y="19053"/>
                </a:lnTo>
                <a:lnTo>
                  <a:pt x="2604" y="19077"/>
                </a:lnTo>
                <a:lnTo>
                  <a:pt x="2555" y="19101"/>
                </a:lnTo>
                <a:lnTo>
                  <a:pt x="2433" y="19174"/>
                </a:lnTo>
                <a:lnTo>
                  <a:pt x="2433" y="19199"/>
                </a:lnTo>
                <a:lnTo>
                  <a:pt x="2433" y="19223"/>
                </a:lnTo>
                <a:lnTo>
                  <a:pt x="2531" y="19272"/>
                </a:lnTo>
                <a:lnTo>
                  <a:pt x="2628" y="19320"/>
                </a:lnTo>
                <a:lnTo>
                  <a:pt x="2604" y="19466"/>
                </a:lnTo>
                <a:lnTo>
                  <a:pt x="2458" y="19466"/>
                </a:lnTo>
                <a:lnTo>
                  <a:pt x="2360" y="19515"/>
                </a:lnTo>
                <a:lnTo>
                  <a:pt x="2336" y="19564"/>
                </a:lnTo>
                <a:lnTo>
                  <a:pt x="2360" y="19612"/>
                </a:lnTo>
                <a:lnTo>
                  <a:pt x="2385" y="19661"/>
                </a:lnTo>
                <a:lnTo>
                  <a:pt x="2433" y="19685"/>
                </a:lnTo>
                <a:lnTo>
                  <a:pt x="2531" y="19734"/>
                </a:lnTo>
                <a:lnTo>
                  <a:pt x="2458" y="19928"/>
                </a:lnTo>
                <a:lnTo>
                  <a:pt x="2312" y="20001"/>
                </a:lnTo>
                <a:lnTo>
                  <a:pt x="2166" y="20099"/>
                </a:lnTo>
                <a:lnTo>
                  <a:pt x="2020" y="20196"/>
                </a:lnTo>
                <a:lnTo>
                  <a:pt x="1874" y="20269"/>
                </a:lnTo>
                <a:lnTo>
                  <a:pt x="1728" y="20318"/>
                </a:lnTo>
                <a:lnTo>
                  <a:pt x="1582" y="20342"/>
                </a:lnTo>
                <a:lnTo>
                  <a:pt x="1436" y="20366"/>
                </a:lnTo>
                <a:lnTo>
                  <a:pt x="1265" y="20366"/>
                </a:lnTo>
                <a:lnTo>
                  <a:pt x="1411" y="20220"/>
                </a:lnTo>
                <a:lnTo>
                  <a:pt x="1557" y="20074"/>
                </a:lnTo>
                <a:lnTo>
                  <a:pt x="1679" y="19953"/>
                </a:lnTo>
                <a:lnTo>
                  <a:pt x="1825" y="19807"/>
                </a:lnTo>
                <a:lnTo>
                  <a:pt x="1849" y="19783"/>
                </a:lnTo>
                <a:lnTo>
                  <a:pt x="1922" y="19758"/>
                </a:lnTo>
                <a:lnTo>
                  <a:pt x="1995" y="19710"/>
                </a:lnTo>
                <a:lnTo>
                  <a:pt x="2020" y="19637"/>
                </a:lnTo>
                <a:lnTo>
                  <a:pt x="2044" y="19539"/>
                </a:lnTo>
                <a:lnTo>
                  <a:pt x="2020" y="18785"/>
                </a:lnTo>
                <a:lnTo>
                  <a:pt x="1971" y="18055"/>
                </a:lnTo>
                <a:lnTo>
                  <a:pt x="1825" y="16571"/>
                </a:lnTo>
                <a:lnTo>
                  <a:pt x="1752" y="15792"/>
                </a:lnTo>
                <a:lnTo>
                  <a:pt x="1703" y="15013"/>
                </a:lnTo>
                <a:lnTo>
                  <a:pt x="1679" y="13456"/>
                </a:lnTo>
                <a:lnTo>
                  <a:pt x="1655" y="12702"/>
                </a:lnTo>
                <a:lnTo>
                  <a:pt x="1679" y="11947"/>
                </a:lnTo>
                <a:lnTo>
                  <a:pt x="1703" y="11583"/>
                </a:lnTo>
                <a:lnTo>
                  <a:pt x="1752" y="11218"/>
                </a:lnTo>
                <a:lnTo>
                  <a:pt x="1825" y="10853"/>
                </a:lnTo>
                <a:lnTo>
                  <a:pt x="1922" y="10488"/>
                </a:lnTo>
                <a:lnTo>
                  <a:pt x="2044" y="10171"/>
                </a:lnTo>
                <a:lnTo>
                  <a:pt x="2166" y="9855"/>
                </a:lnTo>
                <a:lnTo>
                  <a:pt x="2287" y="9539"/>
                </a:lnTo>
                <a:lnTo>
                  <a:pt x="2360" y="9198"/>
                </a:lnTo>
                <a:lnTo>
                  <a:pt x="2385" y="8906"/>
                </a:lnTo>
                <a:lnTo>
                  <a:pt x="2385" y="8590"/>
                </a:lnTo>
                <a:lnTo>
                  <a:pt x="2385" y="8006"/>
                </a:lnTo>
                <a:lnTo>
                  <a:pt x="2458" y="7957"/>
                </a:lnTo>
                <a:lnTo>
                  <a:pt x="2482" y="7908"/>
                </a:lnTo>
                <a:lnTo>
                  <a:pt x="2506" y="7835"/>
                </a:lnTo>
                <a:lnTo>
                  <a:pt x="2506" y="7762"/>
                </a:lnTo>
                <a:lnTo>
                  <a:pt x="2506" y="7689"/>
                </a:lnTo>
                <a:lnTo>
                  <a:pt x="2458" y="7641"/>
                </a:lnTo>
                <a:lnTo>
                  <a:pt x="2385" y="7592"/>
                </a:lnTo>
                <a:lnTo>
                  <a:pt x="2312" y="7568"/>
                </a:lnTo>
                <a:lnTo>
                  <a:pt x="2214" y="7543"/>
                </a:lnTo>
                <a:lnTo>
                  <a:pt x="2141" y="7519"/>
                </a:lnTo>
                <a:lnTo>
                  <a:pt x="2093" y="7446"/>
                </a:lnTo>
                <a:lnTo>
                  <a:pt x="2044" y="7373"/>
                </a:lnTo>
                <a:lnTo>
                  <a:pt x="1947" y="7227"/>
                </a:lnTo>
                <a:lnTo>
                  <a:pt x="1898" y="7057"/>
                </a:lnTo>
                <a:lnTo>
                  <a:pt x="1874" y="6886"/>
                </a:lnTo>
                <a:lnTo>
                  <a:pt x="1874" y="6716"/>
                </a:lnTo>
                <a:lnTo>
                  <a:pt x="1898" y="6643"/>
                </a:lnTo>
                <a:lnTo>
                  <a:pt x="1971" y="6570"/>
                </a:lnTo>
                <a:lnTo>
                  <a:pt x="2093" y="6473"/>
                </a:lnTo>
                <a:lnTo>
                  <a:pt x="2117" y="6400"/>
                </a:lnTo>
                <a:lnTo>
                  <a:pt x="2117" y="6327"/>
                </a:lnTo>
                <a:lnTo>
                  <a:pt x="2093" y="6254"/>
                </a:lnTo>
                <a:lnTo>
                  <a:pt x="2020" y="6205"/>
                </a:lnTo>
                <a:lnTo>
                  <a:pt x="1947" y="6181"/>
                </a:lnTo>
                <a:lnTo>
                  <a:pt x="1849" y="6181"/>
                </a:lnTo>
                <a:lnTo>
                  <a:pt x="1801" y="6205"/>
                </a:lnTo>
                <a:lnTo>
                  <a:pt x="1728" y="6229"/>
                </a:lnTo>
                <a:lnTo>
                  <a:pt x="1630" y="6327"/>
                </a:lnTo>
                <a:lnTo>
                  <a:pt x="1557" y="6473"/>
                </a:lnTo>
                <a:lnTo>
                  <a:pt x="1484" y="6619"/>
                </a:lnTo>
                <a:lnTo>
                  <a:pt x="1460" y="6789"/>
                </a:lnTo>
                <a:lnTo>
                  <a:pt x="1460" y="6935"/>
                </a:lnTo>
                <a:lnTo>
                  <a:pt x="1460" y="7081"/>
                </a:lnTo>
                <a:lnTo>
                  <a:pt x="1533" y="7300"/>
                </a:lnTo>
                <a:lnTo>
                  <a:pt x="1630" y="7543"/>
                </a:lnTo>
                <a:lnTo>
                  <a:pt x="1606" y="7568"/>
                </a:lnTo>
                <a:lnTo>
                  <a:pt x="1533" y="7519"/>
                </a:lnTo>
                <a:lnTo>
                  <a:pt x="1411" y="7470"/>
                </a:lnTo>
                <a:lnTo>
                  <a:pt x="1363" y="7446"/>
                </a:lnTo>
                <a:lnTo>
                  <a:pt x="1290" y="7446"/>
                </a:lnTo>
                <a:lnTo>
                  <a:pt x="1265" y="7470"/>
                </a:lnTo>
                <a:lnTo>
                  <a:pt x="1241" y="7495"/>
                </a:lnTo>
                <a:lnTo>
                  <a:pt x="1241" y="7568"/>
                </a:lnTo>
                <a:lnTo>
                  <a:pt x="1290" y="7616"/>
                </a:lnTo>
                <a:lnTo>
                  <a:pt x="1363" y="7689"/>
                </a:lnTo>
                <a:lnTo>
                  <a:pt x="1460" y="7787"/>
                </a:lnTo>
                <a:lnTo>
                  <a:pt x="1436" y="7860"/>
                </a:lnTo>
                <a:lnTo>
                  <a:pt x="1314" y="7811"/>
                </a:lnTo>
                <a:lnTo>
                  <a:pt x="1192" y="7762"/>
                </a:lnTo>
                <a:lnTo>
                  <a:pt x="1071" y="7738"/>
                </a:lnTo>
                <a:lnTo>
                  <a:pt x="1022" y="7762"/>
                </a:lnTo>
                <a:lnTo>
                  <a:pt x="998" y="7811"/>
                </a:lnTo>
                <a:lnTo>
                  <a:pt x="1022" y="7835"/>
                </a:lnTo>
                <a:lnTo>
                  <a:pt x="1071" y="7908"/>
                </a:lnTo>
                <a:lnTo>
                  <a:pt x="1144" y="7981"/>
                </a:lnTo>
                <a:lnTo>
                  <a:pt x="1314" y="8103"/>
                </a:lnTo>
                <a:lnTo>
                  <a:pt x="1265" y="8249"/>
                </a:lnTo>
                <a:lnTo>
                  <a:pt x="1168" y="8225"/>
                </a:lnTo>
                <a:lnTo>
                  <a:pt x="1095" y="8200"/>
                </a:lnTo>
                <a:lnTo>
                  <a:pt x="998" y="8225"/>
                </a:lnTo>
                <a:lnTo>
                  <a:pt x="949" y="8249"/>
                </a:lnTo>
                <a:lnTo>
                  <a:pt x="949" y="8273"/>
                </a:lnTo>
                <a:lnTo>
                  <a:pt x="949" y="8322"/>
                </a:lnTo>
                <a:lnTo>
                  <a:pt x="1022" y="8371"/>
                </a:lnTo>
                <a:lnTo>
                  <a:pt x="1095" y="8419"/>
                </a:lnTo>
                <a:lnTo>
                  <a:pt x="1192" y="8444"/>
                </a:lnTo>
                <a:lnTo>
                  <a:pt x="1168" y="8468"/>
                </a:lnTo>
                <a:lnTo>
                  <a:pt x="973" y="8468"/>
                </a:lnTo>
                <a:lnTo>
                  <a:pt x="900" y="8492"/>
                </a:lnTo>
                <a:lnTo>
                  <a:pt x="852" y="8541"/>
                </a:lnTo>
                <a:lnTo>
                  <a:pt x="827" y="8565"/>
                </a:lnTo>
                <a:lnTo>
                  <a:pt x="803" y="8614"/>
                </a:lnTo>
                <a:lnTo>
                  <a:pt x="827" y="8663"/>
                </a:lnTo>
                <a:lnTo>
                  <a:pt x="852" y="8711"/>
                </a:lnTo>
                <a:lnTo>
                  <a:pt x="949" y="8760"/>
                </a:lnTo>
                <a:lnTo>
                  <a:pt x="1071" y="8784"/>
                </a:lnTo>
                <a:lnTo>
                  <a:pt x="1095" y="8784"/>
                </a:lnTo>
                <a:lnTo>
                  <a:pt x="1046" y="8979"/>
                </a:lnTo>
                <a:lnTo>
                  <a:pt x="803" y="8979"/>
                </a:lnTo>
                <a:lnTo>
                  <a:pt x="779" y="9028"/>
                </a:lnTo>
                <a:lnTo>
                  <a:pt x="779" y="9052"/>
                </a:lnTo>
                <a:lnTo>
                  <a:pt x="779" y="9101"/>
                </a:lnTo>
                <a:lnTo>
                  <a:pt x="827" y="9149"/>
                </a:lnTo>
                <a:lnTo>
                  <a:pt x="876" y="9174"/>
                </a:lnTo>
                <a:lnTo>
                  <a:pt x="973" y="9198"/>
                </a:lnTo>
                <a:lnTo>
                  <a:pt x="998" y="9222"/>
                </a:lnTo>
                <a:lnTo>
                  <a:pt x="998" y="9368"/>
                </a:lnTo>
                <a:lnTo>
                  <a:pt x="852" y="9368"/>
                </a:lnTo>
                <a:lnTo>
                  <a:pt x="803" y="9393"/>
                </a:lnTo>
                <a:lnTo>
                  <a:pt x="754" y="9417"/>
                </a:lnTo>
                <a:lnTo>
                  <a:pt x="730" y="9490"/>
                </a:lnTo>
                <a:lnTo>
                  <a:pt x="730" y="9539"/>
                </a:lnTo>
                <a:lnTo>
                  <a:pt x="730" y="9563"/>
                </a:lnTo>
                <a:lnTo>
                  <a:pt x="779" y="9612"/>
                </a:lnTo>
                <a:lnTo>
                  <a:pt x="827" y="9636"/>
                </a:lnTo>
                <a:lnTo>
                  <a:pt x="949" y="9660"/>
                </a:lnTo>
                <a:lnTo>
                  <a:pt x="949" y="9806"/>
                </a:lnTo>
                <a:lnTo>
                  <a:pt x="876" y="9806"/>
                </a:lnTo>
                <a:lnTo>
                  <a:pt x="803" y="9831"/>
                </a:lnTo>
                <a:lnTo>
                  <a:pt x="730" y="9879"/>
                </a:lnTo>
                <a:lnTo>
                  <a:pt x="681" y="9904"/>
                </a:lnTo>
                <a:lnTo>
                  <a:pt x="681" y="9952"/>
                </a:lnTo>
                <a:lnTo>
                  <a:pt x="681" y="10001"/>
                </a:lnTo>
                <a:lnTo>
                  <a:pt x="730" y="10050"/>
                </a:lnTo>
                <a:lnTo>
                  <a:pt x="827" y="10074"/>
                </a:lnTo>
                <a:lnTo>
                  <a:pt x="949" y="10074"/>
                </a:lnTo>
                <a:lnTo>
                  <a:pt x="949" y="10123"/>
                </a:lnTo>
                <a:lnTo>
                  <a:pt x="852" y="10147"/>
                </a:lnTo>
                <a:lnTo>
                  <a:pt x="803" y="10196"/>
                </a:lnTo>
                <a:lnTo>
                  <a:pt x="754" y="10244"/>
                </a:lnTo>
                <a:lnTo>
                  <a:pt x="754" y="10269"/>
                </a:lnTo>
                <a:lnTo>
                  <a:pt x="779" y="10293"/>
                </a:lnTo>
                <a:lnTo>
                  <a:pt x="876" y="10342"/>
                </a:lnTo>
                <a:lnTo>
                  <a:pt x="949" y="10342"/>
                </a:lnTo>
                <a:lnTo>
                  <a:pt x="973" y="10390"/>
                </a:lnTo>
                <a:lnTo>
                  <a:pt x="973" y="10463"/>
                </a:lnTo>
                <a:lnTo>
                  <a:pt x="925" y="10512"/>
                </a:lnTo>
                <a:lnTo>
                  <a:pt x="876" y="10585"/>
                </a:lnTo>
                <a:lnTo>
                  <a:pt x="852" y="10658"/>
                </a:lnTo>
                <a:lnTo>
                  <a:pt x="876" y="10755"/>
                </a:lnTo>
                <a:lnTo>
                  <a:pt x="925" y="10853"/>
                </a:lnTo>
                <a:lnTo>
                  <a:pt x="949" y="10999"/>
                </a:lnTo>
                <a:lnTo>
                  <a:pt x="973" y="11266"/>
                </a:lnTo>
                <a:lnTo>
                  <a:pt x="925" y="11534"/>
                </a:lnTo>
                <a:lnTo>
                  <a:pt x="876" y="11656"/>
                </a:lnTo>
                <a:lnTo>
                  <a:pt x="827" y="11753"/>
                </a:lnTo>
                <a:lnTo>
                  <a:pt x="803" y="11801"/>
                </a:lnTo>
                <a:lnTo>
                  <a:pt x="754" y="11801"/>
                </a:lnTo>
                <a:lnTo>
                  <a:pt x="657" y="11729"/>
                </a:lnTo>
                <a:lnTo>
                  <a:pt x="560" y="11656"/>
                </a:lnTo>
                <a:lnTo>
                  <a:pt x="511" y="11583"/>
                </a:lnTo>
                <a:lnTo>
                  <a:pt x="462" y="11461"/>
                </a:lnTo>
                <a:lnTo>
                  <a:pt x="462" y="11339"/>
                </a:lnTo>
                <a:lnTo>
                  <a:pt x="487" y="11096"/>
                </a:lnTo>
                <a:lnTo>
                  <a:pt x="535" y="11047"/>
                </a:lnTo>
                <a:lnTo>
                  <a:pt x="560" y="10974"/>
                </a:lnTo>
                <a:lnTo>
                  <a:pt x="584" y="10926"/>
                </a:lnTo>
                <a:lnTo>
                  <a:pt x="584" y="10828"/>
                </a:lnTo>
                <a:lnTo>
                  <a:pt x="511" y="10342"/>
                </a:lnTo>
                <a:lnTo>
                  <a:pt x="462" y="9831"/>
                </a:lnTo>
                <a:lnTo>
                  <a:pt x="462" y="9320"/>
                </a:lnTo>
                <a:lnTo>
                  <a:pt x="511" y="8809"/>
                </a:lnTo>
                <a:lnTo>
                  <a:pt x="584" y="8298"/>
                </a:lnTo>
                <a:lnTo>
                  <a:pt x="681" y="7787"/>
                </a:lnTo>
                <a:lnTo>
                  <a:pt x="803" y="7300"/>
                </a:lnTo>
                <a:lnTo>
                  <a:pt x="949" y="6813"/>
                </a:lnTo>
                <a:lnTo>
                  <a:pt x="1119" y="6400"/>
                </a:lnTo>
                <a:lnTo>
                  <a:pt x="1314" y="6010"/>
                </a:lnTo>
                <a:lnTo>
                  <a:pt x="1557" y="5621"/>
                </a:lnTo>
                <a:lnTo>
                  <a:pt x="1703" y="5451"/>
                </a:lnTo>
                <a:lnTo>
                  <a:pt x="1849" y="5280"/>
                </a:lnTo>
                <a:lnTo>
                  <a:pt x="2044" y="5134"/>
                </a:lnTo>
                <a:lnTo>
                  <a:pt x="2214" y="4988"/>
                </a:lnTo>
                <a:lnTo>
                  <a:pt x="2409" y="4891"/>
                </a:lnTo>
                <a:lnTo>
                  <a:pt x="2628" y="4794"/>
                </a:lnTo>
                <a:lnTo>
                  <a:pt x="2823" y="4745"/>
                </a:lnTo>
                <a:lnTo>
                  <a:pt x="3066" y="4696"/>
                </a:lnTo>
                <a:lnTo>
                  <a:pt x="3528" y="4623"/>
                </a:lnTo>
                <a:close/>
                <a:moveTo>
                  <a:pt x="3893" y="0"/>
                </a:moveTo>
                <a:lnTo>
                  <a:pt x="3699" y="73"/>
                </a:lnTo>
                <a:lnTo>
                  <a:pt x="3382" y="73"/>
                </a:lnTo>
                <a:lnTo>
                  <a:pt x="3212" y="122"/>
                </a:lnTo>
                <a:lnTo>
                  <a:pt x="3066" y="195"/>
                </a:lnTo>
                <a:lnTo>
                  <a:pt x="2896" y="268"/>
                </a:lnTo>
                <a:lnTo>
                  <a:pt x="2774" y="365"/>
                </a:lnTo>
                <a:lnTo>
                  <a:pt x="2628" y="487"/>
                </a:lnTo>
                <a:lnTo>
                  <a:pt x="2506" y="609"/>
                </a:lnTo>
                <a:lnTo>
                  <a:pt x="2287" y="901"/>
                </a:lnTo>
                <a:lnTo>
                  <a:pt x="2093" y="1217"/>
                </a:lnTo>
                <a:lnTo>
                  <a:pt x="1947" y="1533"/>
                </a:lnTo>
                <a:lnTo>
                  <a:pt x="1874" y="1850"/>
                </a:lnTo>
                <a:lnTo>
                  <a:pt x="1849" y="2044"/>
                </a:lnTo>
                <a:lnTo>
                  <a:pt x="1849" y="2215"/>
                </a:lnTo>
                <a:lnTo>
                  <a:pt x="1874" y="2409"/>
                </a:lnTo>
                <a:lnTo>
                  <a:pt x="1898" y="2580"/>
                </a:lnTo>
                <a:lnTo>
                  <a:pt x="1947" y="2750"/>
                </a:lnTo>
                <a:lnTo>
                  <a:pt x="2020" y="2896"/>
                </a:lnTo>
                <a:lnTo>
                  <a:pt x="2093" y="3066"/>
                </a:lnTo>
                <a:lnTo>
                  <a:pt x="2214" y="3212"/>
                </a:lnTo>
                <a:lnTo>
                  <a:pt x="2312" y="3358"/>
                </a:lnTo>
                <a:lnTo>
                  <a:pt x="2433" y="3480"/>
                </a:lnTo>
                <a:lnTo>
                  <a:pt x="2579" y="3577"/>
                </a:lnTo>
                <a:lnTo>
                  <a:pt x="2725" y="3699"/>
                </a:lnTo>
                <a:lnTo>
                  <a:pt x="2871" y="3772"/>
                </a:lnTo>
                <a:lnTo>
                  <a:pt x="3042" y="3845"/>
                </a:lnTo>
                <a:lnTo>
                  <a:pt x="3212" y="3918"/>
                </a:lnTo>
                <a:lnTo>
                  <a:pt x="3407" y="3966"/>
                </a:lnTo>
                <a:lnTo>
                  <a:pt x="3553" y="3966"/>
                </a:lnTo>
                <a:lnTo>
                  <a:pt x="3528" y="4039"/>
                </a:lnTo>
                <a:lnTo>
                  <a:pt x="3504" y="4234"/>
                </a:lnTo>
                <a:lnTo>
                  <a:pt x="3431" y="4234"/>
                </a:lnTo>
                <a:lnTo>
                  <a:pt x="3188" y="4210"/>
                </a:lnTo>
                <a:lnTo>
                  <a:pt x="2944" y="4210"/>
                </a:lnTo>
                <a:lnTo>
                  <a:pt x="2725" y="4258"/>
                </a:lnTo>
                <a:lnTo>
                  <a:pt x="2506" y="4331"/>
                </a:lnTo>
                <a:lnTo>
                  <a:pt x="2287" y="4404"/>
                </a:lnTo>
                <a:lnTo>
                  <a:pt x="2093" y="4526"/>
                </a:lnTo>
                <a:lnTo>
                  <a:pt x="1898" y="4648"/>
                </a:lnTo>
                <a:lnTo>
                  <a:pt x="1728" y="4794"/>
                </a:lnTo>
                <a:lnTo>
                  <a:pt x="1557" y="4964"/>
                </a:lnTo>
                <a:lnTo>
                  <a:pt x="1387" y="5134"/>
                </a:lnTo>
                <a:lnTo>
                  <a:pt x="1095" y="5499"/>
                </a:lnTo>
                <a:lnTo>
                  <a:pt x="852" y="5913"/>
                </a:lnTo>
                <a:lnTo>
                  <a:pt x="633" y="6327"/>
                </a:lnTo>
                <a:lnTo>
                  <a:pt x="438" y="6862"/>
                </a:lnTo>
                <a:lnTo>
                  <a:pt x="268" y="7446"/>
                </a:lnTo>
                <a:lnTo>
                  <a:pt x="122" y="8006"/>
                </a:lnTo>
                <a:lnTo>
                  <a:pt x="49" y="8614"/>
                </a:lnTo>
                <a:lnTo>
                  <a:pt x="0" y="9198"/>
                </a:lnTo>
                <a:lnTo>
                  <a:pt x="0" y="9806"/>
                </a:lnTo>
                <a:lnTo>
                  <a:pt x="49" y="10390"/>
                </a:lnTo>
                <a:lnTo>
                  <a:pt x="122" y="10974"/>
                </a:lnTo>
                <a:lnTo>
                  <a:pt x="146" y="10974"/>
                </a:lnTo>
                <a:lnTo>
                  <a:pt x="97" y="11193"/>
                </a:lnTo>
                <a:lnTo>
                  <a:pt x="73" y="11412"/>
                </a:lnTo>
                <a:lnTo>
                  <a:pt x="97" y="11631"/>
                </a:lnTo>
                <a:lnTo>
                  <a:pt x="170" y="11777"/>
                </a:lnTo>
                <a:lnTo>
                  <a:pt x="219" y="11899"/>
                </a:lnTo>
                <a:lnTo>
                  <a:pt x="316" y="11972"/>
                </a:lnTo>
                <a:lnTo>
                  <a:pt x="414" y="12069"/>
                </a:lnTo>
                <a:lnTo>
                  <a:pt x="511" y="12142"/>
                </a:lnTo>
                <a:lnTo>
                  <a:pt x="633" y="12191"/>
                </a:lnTo>
                <a:lnTo>
                  <a:pt x="754" y="12215"/>
                </a:lnTo>
                <a:lnTo>
                  <a:pt x="876" y="12215"/>
                </a:lnTo>
                <a:lnTo>
                  <a:pt x="998" y="12166"/>
                </a:lnTo>
                <a:lnTo>
                  <a:pt x="1144" y="12069"/>
                </a:lnTo>
                <a:lnTo>
                  <a:pt x="1241" y="11923"/>
                </a:lnTo>
                <a:lnTo>
                  <a:pt x="1217" y="12604"/>
                </a:lnTo>
                <a:lnTo>
                  <a:pt x="1217" y="13261"/>
                </a:lnTo>
                <a:lnTo>
                  <a:pt x="1217" y="14040"/>
                </a:lnTo>
                <a:lnTo>
                  <a:pt x="1241" y="14819"/>
                </a:lnTo>
                <a:lnTo>
                  <a:pt x="1265" y="15597"/>
                </a:lnTo>
                <a:lnTo>
                  <a:pt x="1314" y="16376"/>
                </a:lnTo>
                <a:lnTo>
                  <a:pt x="1460" y="17958"/>
                </a:lnTo>
                <a:lnTo>
                  <a:pt x="1509" y="18736"/>
                </a:lnTo>
                <a:lnTo>
                  <a:pt x="1509" y="19515"/>
                </a:lnTo>
                <a:lnTo>
                  <a:pt x="1265" y="19685"/>
                </a:lnTo>
                <a:lnTo>
                  <a:pt x="1022" y="19904"/>
                </a:lnTo>
                <a:lnTo>
                  <a:pt x="827" y="20147"/>
                </a:lnTo>
                <a:lnTo>
                  <a:pt x="730" y="20269"/>
                </a:lnTo>
                <a:lnTo>
                  <a:pt x="681" y="20415"/>
                </a:lnTo>
                <a:lnTo>
                  <a:pt x="633" y="20512"/>
                </a:lnTo>
                <a:lnTo>
                  <a:pt x="657" y="20634"/>
                </a:lnTo>
                <a:lnTo>
                  <a:pt x="706" y="20707"/>
                </a:lnTo>
                <a:lnTo>
                  <a:pt x="803" y="20756"/>
                </a:lnTo>
                <a:lnTo>
                  <a:pt x="1119" y="20829"/>
                </a:lnTo>
                <a:lnTo>
                  <a:pt x="1411" y="20829"/>
                </a:lnTo>
                <a:lnTo>
                  <a:pt x="1703" y="20804"/>
                </a:lnTo>
                <a:lnTo>
                  <a:pt x="1995" y="20731"/>
                </a:lnTo>
                <a:lnTo>
                  <a:pt x="2214" y="20634"/>
                </a:lnTo>
                <a:lnTo>
                  <a:pt x="2458" y="20512"/>
                </a:lnTo>
                <a:lnTo>
                  <a:pt x="2555" y="20439"/>
                </a:lnTo>
                <a:lnTo>
                  <a:pt x="2652" y="20366"/>
                </a:lnTo>
                <a:lnTo>
                  <a:pt x="2750" y="20269"/>
                </a:lnTo>
                <a:lnTo>
                  <a:pt x="2798" y="20172"/>
                </a:lnTo>
                <a:lnTo>
                  <a:pt x="2847" y="20123"/>
                </a:lnTo>
                <a:lnTo>
                  <a:pt x="2871" y="20074"/>
                </a:lnTo>
                <a:lnTo>
                  <a:pt x="2969" y="19783"/>
                </a:lnTo>
                <a:lnTo>
                  <a:pt x="3042" y="19466"/>
                </a:lnTo>
                <a:lnTo>
                  <a:pt x="3090" y="19150"/>
                </a:lnTo>
                <a:lnTo>
                  <a:pt x="3139" y="18809"/>
                </a:lnTo>
                <a:lnTo>
                  <a:pt x="3188" y="18152"/>
                </a:lnTo>
                <a:lnTo>
                  <a:pt x="3236" y="17520"/>
                </a:lnTo>
                <a:lnTo>
                  <a:pt x="3285" y="16425"/>
                </a:lnTo>
                <a:lnTo>
                  <a:pt x="3334" y="15330"/>
                </a:lnTo>
                <a:lnTo>
                  <a:pt x="3407" y="14502"/>
                </a:lnTo>
                <a:lnTo>
                  <a:pt x="3480" y="13651"/>
                </a:lnTo>
                <a:lnTo>
                  <a:pt x="3528" y="13164"/>
                </a:lnTo>
                <a:lnTo>
                  <a:pt x="3601" y="12872"/>
                </a:lnTo>
                <a:lnTo>
                  <a:pt x="3650" y="12750"/>
                </a:lnTo>
                <a:lnTo>
                  <a:pt x="3699" y="12629"/>
                </a:lnTo>
                <a:lnTo>
                  <a:pt x="3747" y="12750"/>
                </a:lnTo>
                <a:lnTo>
                  <a:pt x="3796" y="12872"/>
                </a:lnTo>
                <a:lnTo>
                  <a:pt x="3845" y="13164"/>
                </a:lnTo>
                <a:lnTo>
                  <a:pt x="3918" y="13651"/>
                </a:lnTo>
                <a:lnTo>
                  <a:pt x="3991" y="14502"/>
                </a:lnTo>
                <a:lnTo>
                  <a:pt x="4064" y="15330"/>
                </a:lnTo>
                <a:lnTo>
                  <a:pt x="4112" y="16425"/>
                </a:lnTo>
                <a:lnTo>
                  <a:pt x="4161" y="17520"/>
                </a:lnTo>
                <a:lnTo>
                  <a:pt x="4210" y="18152"/>
                </a:lnTo>
                <a:lnTo>
                  <a:pt x="4258" y="18809"/>
                </a:lnTo>
                <a:lnTo>
                  <a:pt x="4307" y="19150"/>
                </a:lnTo>
                <a:lnTo>
                  <a:pt x="4356" y="19466"/>
                </a:lnTo>
                <a:lnTo>
                  <a:pt x="4429" y="19783"/>
                </a:lnTo>
                <a:lnTo>
                  <a:pt x="4526" y="20074"/>
                </a:lnTo>
                <a:lnTo>
                  <a:pt x="4550" y="20123"/>
                </a:lnTo>
                <a:lnTo>
                  <a:pt x="4599" y="20172"/>
                </a:lnTo>
                <a:lnTo>
                  <a:pt x="4648" y="20269"/>
                </a:lnTo>
                <a:lnTo>
                  <a:pt x="4745" y="20366"/>
                </a:lnTo>
                <a:lnTo>
                  <a:pt x="4842" y="20439"/>
                </a:lnTo>
                <a:lnTo>
                  <a:pt x="4940" y="20512"/>
                </a:lnTo>
                <a:lnTo>
                  <a:pt x="5183" y="20634"/>
                </a:lnTo>
                <a:lnTo>
                  <a:pt x="5402" y="20731"/>
                </a:lnTo>
                <a:lnTo>
                  <a:pt x="5694" y="20804"/>
                </a:lnTo>
                <a:lnTo>
                  <a:pt x="5986" y="20829"/>
                </a:lnTo>
                <a:lnTo>
                  <a:pt x="6278" y="20829"/>
                </a:lnTo>
                <a:lnTo>
                  <a:pt x="6594" y="20756"/>
                </a:lnTo>
                <a:lnTo>
                  <a:pt x="6691" y="20707"/>
                </a:lnTo>
                <a:lnTo>
                  <a:pt x="6740" y="20634"/>
                </a:lnTo>
                <a:lnTo>
                  <a:pt x="6740" y="20512"/>
                </a:lnTo>
                <a:lnTo>
                  <a:pt x="6716" y="20415"/>
                </a:lnTo>
                <a:lnTo>
                  <a:pt x="6667" y="20269"/>
                </a:lnTo>
                <a:lnTo>
                  <a:pt x="6570" y="20147"/>
                </a:lnTo>
                <a:lnTo>
                  <a:pt x="6375" y="19904"/>
                </a:lnTo>
                <a:lnTo>
                  <a:pt x="6132" y="19685"/>
                </a:lnTo>
                <a:lnTo>
                  <a:pt x="5864" y="19515"/>
                </a:lnTo>
                <a:lnTo>
                  <a:pt x="5889" y="18736"/>
                </a:lnTo>
                <a:lnTo>
                  <a:pt x="5937" y="17958"/>
                </a:lnTo>
                <a:lnTo>
                  <a:pt x="6059" y="16376"/>
                </a:lnTo>
                <a:lnTo>
                  <a:pt x="6132" y="15597"/>
                </a:lnTo>
                <a:lnTo>
                  <a:pt x="6156" y="14819"/>
                </a:lnTo>
                <a:lnTo>
                  <a:pt x="6180" y="14040"/>
                </a:lnTo>
                <a:lnTo>
                  <a:pt x="6180" y="13261"/>
                </a:lnTo>
                <a:lnTo>
                  <a:pt x="6180" y="12604"/>
                </a:lnTo>
                <a:lnTo>
                  <a:pt x="6156" y="11923"/>
                </a:lnTo>
                <a:lnTo>
                  <a:pt x="6253" y="12069"/>
                </a:lnTo>
                <a:lnTo>
                  <a:pt x="6399" y="12166"/>
                </a:lnTo>
                <a:lnTo>
                  <a:pt x="6521" y="12215"/>
                </a:lnTo>
                <a:lnTo>
                  <a:pt x="6643" y="12215"/>
                </a:lnTo>
                <a:lnTo>
                  <a:pt x="6764" y="12191"/>
                </a:lnTo>
                <a:lnTo>
                  <a:pt x="6886" y="12142"/>
                </a:lnTo>
                <a:lnTo>
                  <a:pt x="6983" y="12069"/>
                </a:lnTo>
                <a:lnTo>
                  <a:pt x="7081" y="11972"/>
                </a:lnTo>
                <a:lnTo>
                  <a:pt x="7178" y="11899"/>
                </a:lnTo>
                <a:lnTo>
                  <a:pt x="7227" y="11777"/>
                </a:lnTo>
                <a:lnTo>
                  <a:pt x="7300" y="11631"/>
                </a:lnTo>
                <a:lnTo>
                  <a:pt x="7324" y="11412"/>
                </a:lnTo>
                <a:lnTo>
                  <a:pt x="7300" y="11193"/>
                </a:lnTo>
                <a:lnTo>
                  <a:pt x="7251" y="10974"/>
                </a:lnTo>
                <a:lnTo>
                  <a:pt x="7275" y="10974"/>
                </a:lnTo>
                <a:lnTo>
                  <a:pt x="7348" y="10390"/>
                </a:lnTo>
                <a:lnTo>
                  <a:pt x="7397" y="9806"/>
                </a:lnTo>
                <a:lnTo>
                  <a:pt x="7397" y="9198"/>
                </a:lnTo>
                <a:lnTo>
                  <a:pt x="7348" y="8614"/>
                </a:lnTo>
                <a:lnTo>
                  <a:pt x="7251" y="8006"/>
                </a:lnTo>
                <a:lnTo>
                  <a:pt x="7129" y="7446"/>
                </a:lnTo>
                <a:lnTo>
                  <a:pt x="6959" y="6862"/>
                </a:lnTo>
                <a:lnTo>
                  <a:pt x="6764" y="6327"/>
                </a:lnTo>
                <a:lnTo>
                  <a:pt x="6545" y="5913"/>
                </a:lnTo>
                <a:lnTo>
                  <a:pt x="6302" y="5499"/>
                </a:lnTo>
                <a:lnTo>
                  <a:pt x="6010" y="5134"/>
                </a:lnTo>
                <a:lnTo>
                  <a:pt x="5840" y="4964"/>
                </a:lnTo>
                <a:lnTo>
                  <a:pt x="5670" y="4794"/>
                </a:lnTo>
                <a:lnTo>
                  <a:pt x="5499" y="4648"/>
                </a:lnTo>
                <a:lnTo>
                  <a:pt x="5305" y="4526"/>
                </a:lnTo>
                <a:lnTo>
                  <a:pt x="5110" y="4404"/>
                </a:lnTo>
                <a:lnTo>
                  <a:pt x="4891" y="4331"/>
                </a:lnTo>
                <a:lnTo>
                  <a:pt x="4672" y="4258"/>
                </a:lnTo>
                <a:lnTo>
                  <a:pt x="4453" y="4210"/>
                </a:lnTo>
                <a:lnTo>
                  <a:pt x="4210" y="4210"/>
                </a:lnTo>
                <a:lnTo>
                  <a:pt x="3966" y="4234"/>
                </a:lnTo>
                <a:lnTo>
                  <a:pt x="3966" y="4210"/>
                </a:lnTo>
                <a:lnTo>
                  <a:pt x="3966" y="4185"/>
                </a:lnTo>
                <a:lnTo>
                  <a:pt x="3966" y="4137"/>
                </a:lnTo>
                <a:lnTo>
                  <a:pt x="3942" y="4039"/>
                </a:lnTo>
                <a:lnTo>
                  <a:pt x="3918" y="3966"/>
                </a:lnTo>
                <a:lnTo>
                  <a:pt x="4064" y="3942"/>
                </a:lnTo>
                <a:lnTo>
                  <a:pt x="4210" y="3893"/>
                </a:lnTo>
                <a:lnTo>
                  <a:pt x="4356" y="3845"/>
                </a:lnTo>
                <a:lnTo>
                  <a:pt x="4477" y="3772"/>
                </a:lnTo>
                <a:lnTo>
                  <a:pt x="4721" y="3602"/>
                </a:lnTo>
                <a:lnTo>
                  <a:pt x="4940" y="3383"/>
                </a:lnTo>
                <a:lnTo>
                  <a:pt x="5110" y="3115"/>
                </a:lnTo>
                <a:lnTo>
                  <a:pt x="5232" y="2847"/>
                </a:lnTo>
                <a:lnTo>
                  <a:pt x="5353" y="2531"/>
                </a:lnTo>
                <a:lnTo>
                  <a:pt x="5402" y="2215"/>
                </a:lnTo>
                <a:lnTo>
                  <a:pt x="5426" y="2069"/>
                </a:lnTo>
                <a:lnTo>
                  <a:pt x="5402" y="1898"/>
                </a:lnTo>
                <a:lnTo>
                  <a:pt x="5378" y="1704"/>
                </a:lnTo>
                <a:lnTo>
                  <a:pt x="5329" y="1485"/>
                </a:lnTo>
                <a:lnTo>
                  <a:pt x="5280" y="1290"/>
                </a:lnTo>
                <a:lnTo>
                  <a:pt x="5183" y="1095"/>
                </a:lnTo>
                <a:lnTo>
                  <a:pt x="5086" y="876"/>
                </a:lnTo>
                <a:lnTo>
                  <a:pt x="4988" y="682"/>
                </a:lnTo>
                <a:lnTo>
                  <a:pt x="4867" y="511"/>
                </a:lnTo>
                <a:lnTo>
                  <a:pt x="4721" y="365"/>
                </a:lnTo>
                <a:lnTo>
                  <a:pt x="4575" y="219"/>
                </a:lnTo>
                <a:lnTo>
                  <a:pt x="4429" y="122"/>
                </a:lnTo>
                <a:lnTo>
                  <a:pt x="4258" y="49"/>
                </a:lnTo>
                <a:lnTo>
                  <a:pt x="4088" y="0"/>
                </a:lnTo>
                <a:close/>
              </a:path>
            </a:pathLst>
          </a:custGeom>
          <a:solidFill>
            <a:srgbClr val="FFFFFF"/>
          </a:solidFill>
          <a:ln>
            <a:noFill/>
          </a:ln>
        </p:spPr>
        <p:txBody>
          <a:bodyPr lIns="91425" tIns="91425" rIns="91425" bIns="91425" anchor="ctr" anchorCtr="0">
            <a:noAutofit/>
          </a:bodyPr>
          <a:lstStyle/>
          <a:p>
            <a:pPr lvl="0">
              <a:spcBef>
                <a:spcPts val="0"/>
              </a:spcBef>
              <a:buNone/>
            </a:pPr>
            <a:endParaRPr/>
          </a:p>
        </p:txBody>
      </p:sp>
      <p:sp>
        <p:nvSpPr>
          <p:cNvPr id="6" name="Shape 381"/>
          <p:cNvSpPr/>
          <p:nvPr/>
        </p:nvSpPr>
        <p:spPr>
          <a:xfrm>
            <a:off x="8055991" y="326618"/>
            <a:ext cx="352617" cy="680232"/>
          </a:xfrm>
          <a:custGeom>
            <a:avLst/>
            <a:gdLst/>
            <a:ahLst/>
            <a:cxnLst/>
            <a:rect l="0" t="0" r="0" b="0"/>
            <a:pathLst>
              <a:path w="8542" h="21073" extrusionOk="0">
                <a:moveTo>
                  <a:pt x="4478" y="487"/>
                </a:moveTo>
                <a:lnTo>
                  <a:pt x="4673" y="536"/>
                </a:lnTo>
                <a:lnTo>
                  <a:pt x="4600" y="584"/>
                </a:lnTo>
                <a:lnTo>
                  <a:pt x="4527" y="657"/>
                </a:lnTo>
                <a:lnTo>
                  <a:pt x="4527" y="730"/>
                </a:lnTo>
                <a:lnTo>
                  <a:pt x="4527" y="755"/>
                </a:lnTo>
                <a:lnTo>
                  <a:pt x="4697" y="755"/>
                </a:lnTo>
                <a:lnTo>
                  <a:pt x="4819" y="730"/>
                </a:lnTo>
                <a:lnTo>
                  <a:pt x="4892" y="682"/>
                </a:lnTo>
                <a:lnTo>
                  <a:pt x="4965" y="633"/>
                </a:lnTo>
                <a:lnTo>
                  <a:pt x="5038" y="682"/>
                </a:lnTo>
                <a:lnTo>
                  <a:pt x="4965" y="730"/>
                </a:lnTo>
                <a:lnTo>
                  <a:pt x="4916" y="779"/>
                </a:lnTo>
                <a:lnTo>
                  <a:pt x="4819" y="925"/>
                </a:lnTo>
                <a:lnTo>
                  <a:pt x="4819" y="949"/>
                </a:lnTo>
                <a:lnTo>
                  <a:pt x="4843" y="974"/>
                </a:lnTo>
                <a:lnTo>
                  <a:pt x="4867" y="998"/>
                </a:lnTo>
                <a:lnTo>
                  <a:pt x="4892" y="974"/>
                </a:lnTo>
                <a:lnTo>
                  <a:pt x="5038" y="876"/>
                </a:lnTo>
                <a:lnTo>
                  <a:pt x="5111" y="828"/>
                </a:lnTo>
                <a:lnTo>
                  <a:pt x="5208" y="803"/>
                </a:lnTo>
                <a:lnTo>
                  <a:pt x="5330" y="901"/>
                </a:lnTo>
                <a:lnTo>
                  <a:pt x="5451" y="1022"/>
                </a:lnTo>
                <a:lnTo>
                  <a:pt x="5281" y="1120"/>
                </a:lnTo>
                <a:lnTo>
                  <a:pt x="5208" y="1193"/>
                </a:lnTo>
                <a:lnTo>
                  <a:pt x="5111" y="1266"/>
                </a:lnTo>
                <a:lnTo>
                  <a:pt x="4965" y="1436"/>
                </a:lnTo>
                <a:lnTo>
                  <a:pt x="4965" y="1460"/>
                </a:lnTo>
                <a:lnTo>
                  <a:pt x="4965" y="1485"/>
                </a:lnTo>
                <a:lnTo>
                  <a:pt x="5013" y="1485"/>
                </a:lnTo>
                <a:lnTo>
                  <a:pt x="5111" y="1436"/>
                </a:lnTo>
                <a:lnTo>
                  <a:pt x="5208" y="1387"/>
                </a:lnTo>
                <a:lnTo>
                  <a:pt x="5403" y="1314"/>
                </a:lnTo>
                <a:lnTo>
                  <a:pt x="5573" y="1217"/>
                </a:lnTo>
                <a:lnTo>
                  <a:pt x="5695" y="1412"/>
                </a:lnTo>
                <a:lnTo>
                  <a:pt x="5768" y="1631"/>
                </a:lnTo>
                <a:lnTo>
                  <a:pt x="5719" y="1631"/>
                </a:lnTo>
                <a:lnTo>
                  <a:pt x="5597" y="1679"/>
                </a:lnTo>
                <a:lnTo>
                  <a:pt x="5451" y="1728"/>
                </a:lnTo>
                <a:lnTo>
                  <a:pt x="5184" y="1874"/>
                </a:lnTo>
                <a:lnTo>
                  <a:pt x="4989" y="1996"/>
                </a:lnTo>
                <a:lnTo>
                  <a:pt x="4892" y="2069"/>
                </a:lnTo>
                <a:lnTo>
                  <a:pt x="4819" y="2166"/>
                </a:lnTo>
                <a:lnTo>
                  <a:pt x="4819" y="2190"/>
                </a:lnTo>
                <a:lnTo>
                  <a:pt x="4843" y="2215"/>
                </a:lnTo>
                <a:lnTo>
                  <a:pt x="4940" y="2239"/>
                </a:lnTo>
                <a:lnTo>
                  <a:pt x="5038" y="2239"/>
                </a:lnTo>
                <a:lnTo>
                  <a:pt x="5232" y="2166"/>
                </a:lnTo>
                <a:lnTo>
                  <a:pt x="5524" y="2069"/>
                </a:lnTo>
                <a:lnTo>
                  <a:pt x="5816" y="1947"/>
                </a:lnTo>
                <a:lnTo>
                  <a:pt x="5841" y="1947"/>
                </a:lnTo>
                <a:lnTo>
                  <a:pt x="5841" y="1971"/>
                </a:lnTo>
                <a:lnTo>
                  <a:pt x="5841" y="2142"/>
                </a:lnTo>
                <a:lnTo>
                  <a:pt x="5816" y="2312"/>
                </a:lnTo>
                <a:lnTo>
                  <a:pt x="5743" y="2312"/>
                </a:lnTo>
                <a:lnTo>
                  <a:pt x="5622" y="2361"/>
                </a:lnTo>
                <a:lnTo>
                  <a:pt x="5476" y="2385"/>
                </a:lnTo>
                <a:lnTo>
                  <a:pt x="5208" y="2434"/>
                </a:lnTo>
                <a:lnTo>
                  <a:pt x="4916" y="2507"/>
                </a:lnTo>
                <a:lnTo>
                  <a:pt x="4794" y="2555"/>
                </a:lnTo>
                <a:lnTo>
                  <a:pt x="4648" y="2604"/>
                </a:lnTo>
                <a:lnTo>
                  <a:pt x="4648" y="2653"/>
                </a:lnTo>
                <a:lnTo>
                  <a:pt x="4673" y="2653"/>
                </a:lnTo>
                <a:lnTo>
                  <a:pt x="5208" y="2701"/>
                </a:lnTo>
                <a:lnTo>
                  <a:pt x="5476" y="2701"/>
                </a:lnTo>
                <a:lnTo>
                  <a:pt x="5719" y="2653"/>
                </a:lnTo>
                <a:lnTo>
                  <a:pt x="5646" y="2847"/>
                </a:lnTo>
                <a:lnTo>
                  <a:pt x="5524" y="3042"/>
                </a:lnTo>
                <a:lnTo>
                  <a:pt x="4697" y="3042"/>
                </a:lnTo>
                <a:lnTo>
                  <a:pt x="4624" y="3018"/>
                </a:lnTo>
                <a:lnTo>
                  <a:pt x="4575" y="2993"/>
                </a:lnTo>
                <a:lnTo>
                  <a:pt x="4551" y="2993"/>
                </a:lnTo>
                <a:lnTo>
                  <a:pt x="4551" y="3018"/>
                </a:lnTo>
                <a:lnTo>
                  <a:pt x="4600" y="3091"/>
                </a:lnTo>
                <a:lnTo>
                  <a:pt x="4673" y="3164"/>
                </a:lnTo>
                <a:lnTo>
                  <a:pt x="4746" y="3212"/>
                </a:lnTo>
                <a:lnTo>
                  <a:pt x="4843" y="3261"/>
                </a:lnTo>
                <a:lnTo>
                  <a:pt x="5086" y="3310"/>
                </a:lnTo>
                <a:lnTo>
                  <a:pt x="5330" y="3310"/>
                </a:lnTo>
                <a:lnTo>
                  <a:pt x="5159" y="3456"/>
                </a:lnTo>
                <a:lnTo>
                  <a:pt x="4989" y="3577"/>
                </a:lnTo>
                <a:lnTo>
                  <a:pt x="4892" y="3529"/>
                </a:lnTo>
                <a:lnTo>
                  <a:pt x="4746" y="3504"/>
                </a:lnTo>
                <a:lnTo>
                  <a:pt x="4259" y="3504"/>
                </a:lnTo>
                <a:lnTo>
                  <a:pt x="4235" y="3529"/>
                </a:lnTo>
                <a:lnTo>
                  <a:pt x="4210" y="3577"/>
                </a:lnTo>
                <a:lnTo>
                  <a:pt x="4210" y="3626"/>
                </a:lnTo>
                <a:lnTo>
                  <a:pt x="4235" y="3699"/>
                </a:lnTo>
                <a:lnTo>
                  <a:pt x="4283" y="3748"/>
                </a:lnTo>
                <a:lnTo>
                  <a:pt x="4429" y="3796"/>
                </a:lnTo>
                <a:lnTo>
                  <a:pt x="4283" y="3821"/>
                </a:lnTo>
                <a:lnTo>
                  <a:pt x="3967" y="3821"/>
                </a:lnTo>
                <a:lnTo>
                  <a:pt x="3821" y="3772"/>
                </a:lnTo>
                <a:lnTo>
                  <a:pt x="3675" y="3723"/>
                </a:lnTo>
                <a:lnTo>
                  <a:pt x="3529" y="3650"/>
                </a:lnTo>
                <a:lnTo>
                  <a:pt x="3407" y="3577"/>
                </a:lnTo>
                <a:lnTo>
                  <a:pt x="3310" y="3456"/>
                </a:lnTo>
                <a:lnTo>
                  <a:pt x="3213" y="3358"/>
                </a:lnTo>
                <a:lnTo>
                  <a:pt x="3115" y="3237"/>
                </a:lnTo>
                <a:lnTo>
                  <a:pt x="2969" y="2945"/>
                </a:lnTo>
                <a:lnTo>
                  <a:pt x="2848" y="2653"/>
                </a:lnTo>
                <a:lnTo>
                  <a:pt x="2775" y="2361"/>
                </a:lnTo>
                <a:lnTo>
                  <a:pt x="2750" y="2069"/>
                </a:lnTo>
                <a:lnTo>
                  <a:pt x="2750" y="1898"/>
                </a:lnTo>
                <a:lnTo>
                  <a:pt x="2775" y="1728"/>
                </a:lnTo>
                <a:lnTo>
                  <a:pt x="2823" y="1558"/>
                </a:lnTo>
                <a:lnTo>
                  <a:pt x="2896" y="1412"/>
                </a:lnTo>
                <a:lnTo>
                  <a:pt x="3067" y="1120"/>
                </a:lnTo>
                <a:lnTo>
                  <a:pt x="3261" y="852"/>
                </a:lnTo>
                <a:lnTo>
                  <a:pt x="3359" y="755"/>
                </a:lnTo>
                <a:lnTo>
                  <a:pt x="3480" y="682"/>
                </a:lnTo>
                <a:lnTo>
                  <a:pt x="3699" y="560"/>
                </a:lnTo>
                <a:lnTo>
                  <a:pt x="3772" y="584"/>
                </a:lnTo>
                <a:lnTo>
                  <a:pt x="3845" y="560"/>
                </a:lnTo>
                <a:lnTo>
                  <a:pt x="4064" y="511"/>
                </a:lnTo>
                <a:lnTo>
                  <a:pt x="4259" y="487"/>
                </a:lnTo>
                <a:close/>
                <a:moveTo>
                  <a:pt x="4600" y="4818"/>
                </a:moveTo>
                <a:lnTo>
                  <a:pt x="4940" y="4842"/>
                </a:lnTo>
                <a:lnTo>
                  <a:pt x="4746" y="4915"/>
                </a:lnTo>
                <a:lnTo>
                  <a:pt x="4600" y="5037"/>
                </a:lnTo>
                <a:lnTo>
                  <a:pt x="4600" y="5061"/>
                </a:lnTo>
                <a:lnTo>
                  <a:pt x="4600" y="5086"/>
                </a:lnTo>
                <a:lnTo>
                  <a:pt x="4624" y="5110"/>
                </a:lnTo>
                <a:lnTo>
                  <a:pt x="4648" y="5134"/>
                </a:lnTo>
                <a:lnTo>
                  <a:pt x="4770" y="5110"/>
                </a:lnTo>
                <a:lnTo>
                  <a:pt x="4867" y="5086"/>
                </a:lnTo>
                <a:lnTo>
                  <a:pt x="5086" y="5013"/>
                </a:lnTo>
                <a:lnTo>
                  <a:pt x="5305" y="4964"/>
                </a:lnTo>
                <a:lnTo>
                  <a:pt x="5403" y="4940"/>
                </a:lnTo>
                <a:lnTo>
                  <a:pt x="5500" y="4915"/>
                </a:lnTo>
                <a:lnTo>
                  <a:pt x="5573" y="4940"/>
                </a:lnTo>
                <a:lnTo>
                  <a:pt x="5719" y="4964"/>
                </a:lnTo>
                <a:lnTo>
                  <a:pt x="5695" y="4988"/>
                </a:lnTo>
                <a:lnTo>
                  <a:pt x="5427" y="5086"/>
                </a:lnTo>
                <a:lnTo>
                  <a:pt x="5281" y="5159"/>
                </a:lnTo>
                <a:lnTo>
                  <a:pt x="5232" y="5207"/>
                </a:lnTo>
                <a:lnTo>
                  <a:pt x="5184" y="5256"/>
                </a:lnTo>
                <a:lnTo>
                  <a:pt x="5208" y="5280"/>
                </a:lnTo>
                <a:lnTo>
                  <a:pt x="5281" y="5329"/>
                </a:lnTo>
                <a:lnTo>
                  <a:pt x="5403" y="5353"/>
                </a:lnTo>
                <a:lnTo>
                  <a:pt x="5524" y="5353"/>
                </a:lnTo>
                <a:lnTo>
                  <a:pt x="5622" y="5329"/>
                </a:lnTo>
                <a:lnTo>
                  <a:pt x="5938" y="5256"/>
                </a:lnTo>
                <a:lnTo>
                  <a:pt x="6254" y="5183"/>
                </a:lnTo>
                <a:lnTo>
                  <a:pt x="6425" y="5305"/>
                </a:lnTo>
                <a:lnTo>
                  <a:pt x="6254" y="5329"/>
                </a:lnTo>
                <a:lnTo>
                  <a:pt x="6035" y="5378"/>
                </a:lnTo>
                <a:lnTo>
                  <a:pt x="5841" y="5451"/>
                </a:lnTo>
                <a:lnTo>
                  <a:pt x="5743" y="5475"/>
                </a:lnTo>
                <a:lnTo>
                  <a:pt x="5670" y="5548"/>
                </a:lnTo>
                <a:lnTo>
                  <a:pt x="5573" y="5597"/>
                </a:lnTo>
                <a:lnTo>
                  <a:pt x="5500" y="5645"/>
                </a:lnTo>
                <a:lnTo>
                  <a:pt x="5476" y="5670"/>
                </a:lnTo>
                <a:lnTo>
                  <a:pt x="5500" y="5694"/>
                </a:lnTo>
                <a:lnTo>
                  <a:pt x="5573" y="5694"/>
                </a:lnTo>
                <a:lnTo>
                  <a:pt x="5622" y="5718"/>
                </a:lnTo>
                <a:lnTo>
                  <a:pt x="5670" y="5718"/>
                </a:lnTo>
                <a:lnTo>
                  <a:pt x="5743" y="5743"/>
                </a:lnTo>
                <a:lnTo>
                  <a:pt x="5889" y="5718"/>
                </a:lnTo>
                <a:lnTo>
                  <a:pt x="6035" y="5694"/>
                </a:lnTo>
                <a:lnTo>
                  <a:pt x="6230" y="5645"/>
                </a:lnTo>
                <a:lnTo>
                  <a:pt x="6400" y="5621"/>
                </a:lnTo>
                <a:lnTo>
                  <a:pt x="6571" y="5621"/>
                </a:lnTo>
                <a:lnTo>
                  <a:pt x="6668" y="5645"/>
                </a:lnTo>
                <a:lnTo>
                  <a:pt x="6741" y="5670"/>
                </a:lnTo>
                <a:lnTo>
                  <a:pt x="6668" y="5694"/>
                </a:lnTo>
                <a:lnTo>
                  <a:pt x="6498" y="5718"/>
                </a:lnTo>
                <a:lnTo>
                  <a:pt x="6352" y="5767"/>
                </a:lnTo>
                <a:lnTo>
                  <a:pt x="6206" y="5840"/>
                </a:lnTo>
                <a:lnTo>
                  <a:pt x="6133" y="5913"/>
                </a:lnTo>
                <a:lnTo>
                  <a:pt x="6108" y="5962"/>
                </a:lnTo>
                <a:lnTo>
                  <a:pt x="6084" y="6010"/>
                </a:lnTo>
                <a:lnTo>
                  <a:pt x="6108" y="6059"/>
                </a:lnTo>
                <a:lnTo>
                  <a:pt x="6133" y="6083"/>
                </a:lnTo>
                <a:lnTo>
                  <a:pt x="6181" y="6108"/>
                </a:lnTo>
                <a:lnTo>
                  <a:pt x="6279" y="6108"/>
                </a:lnTo>
                <a:lnTo>
                  <a:pt x="6400" y="6083"/>
                </a:lnTo>
                <a:lnTo>
                  <a:pt x="6619" y="6010"/>
                </a:lnTo>
                <a:lnTo>
                  <a:pt x="7130" y="6010"/>
                </a:lnTo>
                <a:lnTo>
                  <a:pt x="7203" y="6108"/>
                </a:lnTo>
                <a:lnTo>
                  <a:pt x="7276" y="6229"/>
                </a:lnTo>
                <a:lnTo>
                  <a:pt x="7106" y="6278"/>
                </a:lnTo>
                <a:lnTo>
                  <a:pt x="6936" y="6351"/>
                </a:lnTo>
                <a:lnTo>
                  <a:pt x="6790" y="6473"/>
                </a:lnTo>
                <a:lnTo>
                  <a:pt x="6668" y="6594"/>
                </a:lnTo>
                <a:lnTo>
                  <a:pt x="6668" y="6619"/>
                </a:lnTo>
                <a:lnTo>
                  <a:pt x="6887" y="6619"/>
                </a:lnTo>
                <a:lnTo>
                  <a:pt x="7082" y="6594"/>
                </a:lnTo>
                <a:lnTo>
                  <a:pt x="7471" y="6570"/>
                </a:lnTo>
                <a:lnTo>
                  <a:pt x="7544" y="6765"/>
                </a:lnTo>
                <a:lnTo>
                  <a:pt x="7130" y="6862"/>
                </a:lnTo>
                <a:lnTo>
                  <a:pt x="6984" y="6935"/>
                </a:lnTo>
                <a:lnTo>
                  <a:pt x="6936" y="6959"/>
                </a:lnTo>
                <a:lnTo>
                  <a:pt x="6911" y="6984"/>
                </a:lnTo>
                <a:lnTo>
                  <a:pt x="6960" y="7057"/>
                </a:lnTo>
                <a:lnTo>
                  <a:pt x="7033" y="7081"/>
                </a:lnTo>
                <a:lnTo>
                  <a:pt x="7106" y="7105"/>
                </a:lnTo>
                <a:lnTo>
                  <a:pt x="7203" y="7105"/>
                </a:lnTo>
                <a:lnTo>
                  <a:pt x="7422" y="7081"/>
                </a:lnTo>
                <a:lnTo>
                  <a:pt x="7641" y="7032"/>
                </a:lnTo>
                <a:lnTo>
                  <a:pt x="7714" y="7227"/>
                </a:lnTo>
                <a:lnTo>
                  <a:pt x="7544" y="7276"/>
                </a:lnTo>
                <a:lnTo>
                  <a:pt x="7349" y="7349"/>
                </a:lnTo>
                <a:lnTo>
                  <a:pt x="7203" y="7422"/>
                </a:lnTo>
                <a:lnTo>
                  <a:pt x="7155" y="7470"/>
                </a:lnTo>
                <a:lnTo>
                  <a:pt x="7106" y="7543"/>
                </a:lnTo>
                <a:lnTo>
                  <a:pt x="7106" y="7568"/>
                </a:lnTo>
                <a:lnTo>
                  <a:pt x="7106" y="7592"/>
                </a:lnTo>
                <a:lnTo>
                  <a:pt x="7130" y="7616"/>
                </a:lnTo>
                <a:lnTo>
                  <a:pt x="7155" y="7616"/>
                </a:lnTo>
                <a:lnTo>
                  <a:pt x="7228" y="7568"/>
                </a:lnTo>
                <a:lnTo>
                  <a:pt x="7325" y="7543"/>
                </a:lnTo>
                <a:lnTo>
                  <a:pt x="7495" y="7519"/>
                </a:lnTo>
                <a:lnTo>
                  <a:pt x="7763" y="7470"/>
                </a:lnTo>
                <a:lnTo>
                  <a:pt x="7836" y="7762"/>
                </a:lnTo>
                <a:lnTo>
                  <a:pt x="7812" y="7787"/>
                </a:lnTo>
                <a:lnTo>
                  <a:pt x="7568" y="7811"/>
                </a:lnTo>
                <a:lnTo>
                  <a:pt x="7349" y="7884"/>
                </a:lnTo>
                <a:lnTo>
                  <a:pt x="7301" y="7933"/>
                </a:lnTo>
                <a:lnTo>
                  <a:pt x="7301" y="7981"/>
                </a:lnTo>
                <a:lnTo>
                  <a:pt x="7301" y="8030"/>
                </a:lnTo>
                <a:lnTo>
                  <a:pt x="7349" y="8054"/>
                </a:lnTo>
                <a:lnTo>
                  <a:pt x="7447" y="8079"/>
                </a:lnTo>
                <a:lnTo>
                  <a:pt x="7568" y="8079"/>
                </a:lnTo>
                <a:lnTo>
                  <a:pt x="7763" y="8054"/>
                </a:lnTo>
                <a:lnTo>
                  <a:pt x="7885" y="8030"/>
                </a:lnTo>
                <a:lnTo>
                  <a:pt x="7933" y="8273"/>
                </a:lnTo>
                <a:lnTo>
                  <a:pt x="7690" y="8346"/>
                </a:lnTo>
                <a:lnTo>
                  <a:pt x="7593" y="8395"/>
                </a:lnTo>
                <a:lnTo>
                  <a:pt x="7495" y="8468"/>
                </a:lnTo>
                <a:lnTo>
                  <a:pt x="7495" y="8492"/>
                </a:lnTo>
                <a:lnTo>
                  <a:pt x="7739" y="8541"/>
                </a:lnTo>
                <a:lnTo>
                  <a:pt x="7958" y="8541"/>
                </a:lnTo>
                <a:lnTo>
                  <a:pt x="7982" y="8809"/>
                </a:lnTo>
                <a:lnTo>
                  <a:pt x="7860" y="8833"/>
                </a:lnTo>
                <a:lnTo>
                  <a:pt x="7739" y="8857"/>
                </a:lnTo>
                <a:lnTo>
                  <a:pt x="7641" y="8930"/>
                </a:lnTo>
                <a:lnTo>
                  <a:pt x="7568" y="9003"/>
                </a:lnTo>
                <a:lnTo>
                  <a:pt x="7544" y="9052"/>
                </a:lnTo>
                <a:lnTo>
                  <a:pt x="7568" y="9101"/>
                </a:lnTo>
                <a:lnTo>
                  <a:pt x="7690" y="9125"/>
                </a:lnTo>
                <a:lnTo>
                  <a:pt x="7787" y="9125"/>
                </a:lnTo>
                <a:lnTo>
                  <a:pt x="8006" y="9101"/>
                </a:lnTo>
                <a:lnTo>
                  <a:pt x="8006" y="9320"/>
                </a:lnTo>
                <a:lnTo>
                  <a:pt x="7933" y="9344"/>
                </a:lnTo>
                <a:lnTo>
                  <a:pt x="7860" y="9368"/>
                </a:lnTo>
                <a:lnTo>
                  <a:pt x="7787" y="9417"/>
                </a:lnTo>
                <a:lnTo>
                  <a:pt x="7666" y="9490"/>
                </a:lnTo>
                <a:lnTo>
                  <a:pt x="7641" y="9539"/>
                </a:lnTo>
                <a:lnTo>
                  <a:pt x="7666" y="9563"/>
                </a:lnTo>
                <a:lnTo>
                  <a:pt x="7787" y="9587"/>
                </a:lnTo>
                <a:lnTo>
                  <a:pt x="7933" y="9612"/>
                </a:lnTo>
                <a:lnTo>
                  <a:pt x="8031" y="9612"/>
                </a:lnTo>
                <a:lnTo>
                  <a:pt x="8031" y="9855"/>
                </a:lnTo>
                <a:lnTo>
                  <a:pt x="7909" y="9879"/>
                </a:lnTo>
                <a:lnTo>
                  <a:pt x="7787" y="9928"/>
                </a:lnTo>
                <a:lnTo>
                  <a:pt x="7690" y="10001"/>
                </a:lnTo>
                <a:lnTo>
                  <a:pt x="7666" y="10025"/>
                </a:lnTo>
                <a:lnTo>
                  <a:pt x="7666" y="10050"/>
                </a:lnTo>
                <a:lnTo>
                  <a:pt x="7714" y="10098"/>
                </a:lnTo>
                <a:lnTo>
                  <a:pt x="8031" y="10098"/>
                </a:lnTo>
                <a:lnTo>
                  <a:pt x="8006" y="10415"/>
                </a:lnTo>
                <a:lnTo>
                  <a:pt x="7885" y="10439"/>
                </a:lnTo>
                <a:lnTo>
                  <a:pt x="7739" y="10488"/>
                </a:lnTo>
                <a:lnTo>
                  <a:pt x="7714" y="10512"/>
                </a:lnTo>
                <a:lnTo>
                  <a:pt x="7714" y="10536"/>
                </a:lnTo>
                <a:lnTo>
                  <a:pt x="7739" y="10585"/>
                </a:lnTo>
                <a:lnTo>
                  <a:pt x="7763" y="10609"/>
                </a:lnTo>
                <a:lnTo>
                  <a:pt x="7885" y="10634"/>
                </a:lnTo>
                <a:lnTo>
                  <a:pt x="7982" y="10634"/>
                </a:lnTo>
                <a:lnTo>
                  <a:pt x="7958" y="10901"/>
                </a:lnTo>
                <a:lnTo>
                  <a:pt x="7909" y="10926"/>
                </a:lnTo>
                <a:lnTo>
                  <a:pt x="7860" y="10926"/>
                </a:lnTo>
                <a:lnTo>
                  <a:pt x="7812" y="10950"/>
                </a:lnTo>
                <a:lnTo>
                  <a:pt x="7787" y="10950"/>
                </a:lnTo>
                <a:lnTo>
                  <a:pt x="7787" y="10999"/>
                </a:lnTo>
                <a:lnTo>
                  <a:pt x="7860" y="11047"/>
                </a:lnTo>
                <a:lnTo>
                  <a:pt x="7933" y="11072"/>
                </a:lnTo>
                <a:lnTo>
                  <a:pt x="7958" y="11145"/>
                </a:lnTo>
                <a:lnTo>
                  <a:pt x="7982" y="11193"/>
                </a:lnTo>
                <a:lnTo>
                  <a:pt x="8079" y="11266"/>
                </a:lnTo>
                <a:lnTo>
                  <a:pt x="8055" y="11437"/>
                </a:lnTo>
                <a:lnTo>
                  <a:pt x="8006" y="11583"/>
                </a:lnTo>
                <a:lnTo>
                  <a:pt x="7933" y="11729"/>
                </a:lnTo>
                <a:lnTo>
                  <a:pt x="7812" y="11826"/>
                </a:lnTo>
                <a:lnTo>
                  <a:pt x="7690" y="11899"/>
                </a:lnTo>
                <a:lnTo>
                  <a:pt x="7520" y="11899"/>
                </a:lnTo>
                <a:lnTo>
                  <a:pt x="7447" y="11850"/>
                </a:lnTo>
                <a:lnTo>
                  <a:pt x="7398" y="11802"/>
                </a:lnTo>
                <a:lnTo>
                  <a:pt x="7325" y="11729"/>
                </a:lnTo>
                <a:lnTo>
                  <a:pt x="7301" y="11656"/>
                </a:lnTo>
                <a:lnTo>
                  <a:pt x="7276" y="11583"/>
                </a:lnTo>
                <a:lnTo>
                  <a:pt x="7276" y="11388"/>
                </a:lnTo>
                <a:lnTo>
                  <a:pt x="7301" y="11242"/>
                </a:lnTo>
                <a:lnTo>
                  <a:pt x="7398" y="11096"/>
                </a:lnTo>
                <a:lnTo>
                  <a:pt x="7422" y="11023"/>
                </a:lnTo>
                <a:lnTo>
                  <a:pt x="7447" y="10974"/>
                </a:lnTo>
                <a:lnTo>
                  <a:pt x="7447" y="10828"/>
                </a:lnTo>
                <a:lnTo>
                  <a:pt x="7374" y="10561"/>
                </a:lnTo>
                <a:lnTo>
                  <a:pt x="7301" y="10074"/>
                </a:lnTo>
                <a:lnTo>
                  <a:pt x="7252" y="9612"/>
                </a:lnTo>
                <a:lnTo>
                  <a:pt x="7179" y="9125"/>
                </a:lnTo>
                <a:lnTo>
                  <a:pt x="7106" y="8906"/>
                </a:lnTo>
                <a:lnTo>
                  <a:pt x="7033" y="8663"/>
                </a:lnTo>
                <a:lnTo>
                  <a:pt x="6765" y="7957"/>
                </a:lnTo>
                <a:lnTo>
                  <a:pt x="6449" y="7276"/>
                </a:lnTo>
                <a:lnTo>
                  <a:pt x="6400" y="7203"/>
                </a:lnTo>
                <a:lnTo>
                  <a:pt x="6352" y="7105"/>
                </a:lnTo>
                <a:lnTo>
                  <a:pt x="6327" y="7057"/>
                </a:lnTo>
                <a:lnTo>
                  <a:pt x="6206" y="7057"/>
                </a:lnTo>
                <a:lnTo>
                  <a:pt x="6157" y="7081"/>
                </a:lnTo>
                <a:lnTo>
                  <a:pt x="6133" y="7105"/>
                </a:lnTo>
                <a:lnTo>
                  <a:pt x="6133" y="7154"/>
                </a:lnTo>
                <a:lnTo>
                  <a:pt x="6133" y="7227"/>
                </a:lnTo>
                <a:lnTo>
                  <a:pt x="5987" y="7227"/>
                </a:lnTo>
                <a:lnTo>
                  <a:pt x="5816" y="7251"/>
                </a:lnTo>
                <a:lnTo>
                  <a:pt x="5743" y="7276"/>
                </a:lnTo>
                <a:lnTo>
                  <a:pt x="5670" y="7300"/>
                </a:lnTo>
                <a:lnTo>
                  <a:pt x="5646" y="7349"/>
                </a:lnTo>
                <a:lnTo>
                  <a:pt x="5646" y="7397"/>
                </a:lnTo>
                <a:lnTo>
                  <a:pt x="5670" y="7422"/>
                </a:lnTo>
                <a:lnTo>
                  <a:pt x="5695" y="7470"/>
                </a:lnTo>
                <a:lnTo>
                  <a:pt x="5743" y="7495"/>
                </a:lnTo>
                <a:lnTo>
                  <a:pt x="5816" y="7519"/>
                </a:lnTo>
                <a:lnTo>
                  <a:pt x="6133" y="7519"/>
                </a:lnTo>
                <a:lnTo>
                  <a:pt x="6133" y="7714"/>
                </a:lnTo>
                <a:lnTo>
                  <a:pt x="6084" y="7714"/>
                </a:lnTo>
                <a:lnTo>
                  <a:pt x="5768" y="7738"/>
                </a:lnTo>
                <a:lnTo>
                  <a:pt x="5597" y="7787"/>
                </a:lnTo>
                <a:lnTo>
                  <a:pt x="5451" y="7860"/>
                </a:lnTo>
                <a:lnTo>
                  <a:pt x="5427" y="7884"/>
                </a:lnTo>
                <a:lnTo>
                  <a:pt x="5451" y="7933"/>
                </a:lnTo>
                <a:lnTo>
                  <a:pt x="5573" y="7981"/>
                </a:lnTo>
                <a:lnTo>
                  <a:pt x="5719" y="8006"/>
                </a:lnTo>
                <a:lnTo>
                  <a:pt x="6157" y="8006"/>
                </a:lnTo>
                <a:lnTo>
                  <a:pt x="6157" y="8298"/>
                </a:lnTo>
                <a:lnTo>
                  <a:pt x="5962" y="8298"/>
                </a:lnTo>
                <a:lnTo>
                  <a:pt x="5792" y="8322"/>
                </a:lnTo>
                <a:lnTo>
                  <a:pt x="5646" y="8322"/>
                </a:lnTo>
                <a:lnTo>
                  <a:pt x="5500" y="8371"/>
                </a:lnTo>
                <a:lnTo>
                  <a:pt x="5354" y="8444"/>
                </a:lnTo>
                <a:lnTo>
                  <a:pt x="5232" y="8541"/>
                </a:lnTo>
                <a:lnTo>
                  <a:pt x="5232" y="8565"/>
                </a:lnTo>
                <a:lnTo>
                  <a:pt x="5232" y="8590"/>
                </a:lnTo>
                <a:lnTo>
                  <a:pt x="5378" y="8638"/>
                </a:lnTo>
                <a:lnTo>
                  <a:pt x="5524" y="8663"/>
                </a:lnTo>
                <a:lnTo>
                  <a:pt x="5987" y="8663"/>
                </a:lnTo>
                <a:lnTo>
                  <a:pt x="6157" y="8638"/>
                </a:lnTo>
                <a:lnTo>
                  <a:pt x="6157" y="8784"/>
                </a:lnTo>
                <a:lnTo>
                  <a:pt x="6084" y="8760"/>
                </a:lnTo>
                <a:lnTo>
                  <a:pt x="5987" y="8784"/>
                </a:lnTo>
                <a:lnTo>
                  <a:pt x="5816" y="8809"/>
                </a:lnTo>
                <a:lnTo>
                  <a:pt x="5549" y="8833"/>
                </a:lnTo>
                <a:lnTo>
                  <a:pt x="5403" y="8857"/>
                </a:lnTo>
                <a:lnTo>
                  <a:pt x="5281" y="8906"/>
                </a:lnTo>
                <a:lnTo>
                  <a:pt x="5257" y="8930"/>
                </a:lnTo>
                <a:lnTo>
                  <a:pt x="5281" y="8955"/>
                </a:lnTo>
                <a:lnTo>
                  <a:pt x="5403" y="9028"/>
                </a:lnTo>
                <a:lnTo>
                  <a:pt x="5549" y="9052"/>
                </a:lnTo>
                <a:lnTo>
                  <a:pt x="5670" y="9076"/>
                </a:lnTo>
                <a:lnTo>
                  <a:pt x="5816" y="9101"/>
                </a:lnTo>
                <a:lnTo>
                  <a:pt x="5987" y="9101"/>
                </a:lnTo>
                <a:lnTo>
                  <a:pt x="6084" y="9076"/>
                </a:lnTo>
                <a:lnTo>
                  <a:pt x="6181" y="9076"/>
                </a:lnTo>
                <a:lnTo>
                  <a:pt x="6181" y="9320"/>
                </a:lnTo>
                <a:lnTo>
                  <a:pt x="5962" y="9295"/>
                </a:lnTo>
                <a:lnTo>
                  <a:pt x="5743" y="9320"/>
                </a:lnTo>
                <a:lnTo>
                  <a:pt x="5500" y="9344"/>
                </a:lnTo>
                <a:lnTo>
                  <a:pt x="5378" y="9393"/>
                </a:lnTo>
                <a:lnTo>
                  <a:pt x="5281" y="9441"/>
                </a:lnTo>
                <a:lnTo>
                  <a:pt x="5257" y="9466"/>
                </a:lnTo>
                <a:lnTo>
                  <a:pt x="5257" y="9514"/>
                </a:lnTo>
                <a:lnTo>
                  <a:pt x="5305" y="9563"/>
                </a:lnTo>
                <a:lnTo>
                  <a:pt x="5378" y="9587"/>
                </a:lnTo>
                <a:lnTo>
                  <a:pt x="5476" y="9612"/>
                </a:lnTo>
                <a:lnTo>
                  <a:pt x="5914" y="9612"/>
                </a:lnTo>
                <a:lnTo>
                  <a:pt x="6181" y="9636"/>
                </a:lnTo>
                <a:lnTo>
                  <a:pt x="6157" y="9855"/>
                </a:lnTo>
                <a:lnTo>
                  <a:pt x="6060" y="9855"/>
                </a:lnTo>
                <a:lnTo>
                  <a:pt x="5670" y="9928"/>
                </a:lnTo>
                <a:lnTo>
                  <a:pt x="5500" y="9952"/>
                </a:lnTo>
                <a:lnTo>
                  <a:pt x="5427" y="10001"/>
                </a:lnTo>
                <a:lnTo>
                  <a:pt x="5403" y="10001"/>
                </a:lnTo>
                <a:lnTo>
                  <a:pt x="5378" y="10025"/>
                </a:lnTo>
                <a:lnTo>
                  <a:pt x="5378" y="10098"/>
                </a:lnTo>
                <a:lnTo>
                  <a:pt x="5403" y="10147"/>
                </a:lnTo>
                <a:lnTo>
                  <a:pt x="5451" y="10171"/>
                </a:lnTo>
                <a:lnTo>
                  <a:pt x="5500" y="10196"/>
                </a:lnTo>
                <a:lnTo>
                  <a:pt x="5622" y="10220"/>
                </a:lnTo>
                <a:lnTo>
                  <a:pt x="5743" y="10220"/>
                </a:lnTo>
                <a:lnTo>
                  <a:pt x="5938" y="10196"/>
                </a:lnTo>
                <a:lnTo>
                  <a:pt x="6133" y="10171"/>
                </a:lnTo>
                <a:lnTo>
                  <a:pt x="6157" y="10147"/>
                </a:lnTo>
                <a:lnTo>
                  <a:pt x="6157" y="10366"/>
                </a:lnTo>
                <a:lnTo>
                  <a:pt x="6011" y="10390"/>
                </a:lnTo>
                <a:lnTo>
                  <a:pt x="5889" y="10415"/>
                </a:lnTo>
                <a:lnTo>
                  <a:pt x="5573" y="10512"/>
                </a:lnTo>
                <a:lnTo>
                  <a:pt x="5403" y="10585"/>
                </a:lnTo>
                <a:lnTo>
                  <a:pt x="5354" y="10634"/>
                </a:lnTo>
                <a:lnTo>
                  <a:pt x="5354" y="10658"/>
                </a:lnTo>
                <a:lnTo>
                  <a:pt x="5403" y="10707"/>
                </a:lnTo>
                <a:lnTo>
                  <a:pt x="5451" y="10731"/>
                </a:lnTo>
                <a:lnTo>
                  <a:pt x="5573" y="10755"/>
                </a:lnTo>
                <a:lnTo>
                  <a:pt x="5841" y="10731"/>
                </a:lnTo>
                <a:lnTo>
                  <a:pt x="6157" y="10682"/>
                </a:lnTo>
                <a:lnTo>
                  <a:pt x="6157" y="10999"/>
                </a:lnTo>
                <a:lnTo>
                  <a:pt x="6133" y="10999"/>
                </a:lnTo>
                <a:lnTo>
                  <a:pt x="5938" y="11023"/>
                </a:lnTo>
                <a:lnTo>
                  <a:pt x="5743" y="11047"/>
                </a:lnTo>
                <a:lnTo>
                  <a:pt x="5549" y="11120"/>
                </a:lnTo>
                <a:lnTo>
                  <a:pt x="5378" y="11193"/>
                </a:lnTo>
                <a:lnTo>
                  <a:pt x="5354" y="11218"/>
                </a:lnTo>
                <a:lnTo>
                  <a:pt x="5354" y="11242"/>
                </a:lnTo>
                <a:lnTo>
                  <a:pt x="5354" y="11266"/>
                </a:lnTo>
                <a:lnTo>
                  <a:pt x="5378" y="11291"/>
                </a:lnTo>
                <a:lnTo>
                  <a:pt x="5573" y="11315"/>
                </a:lnTo>
                <a:lnTo>
                  <a:pt x="5768" y="11315"/>
                </a:lnTo>
                <a:lnTo>
                  <a:pt x="6133" y="11291"/>
                </a:lnTo>
                <a:lnTo>
                  <a:pt x="6157" y="11266"/>
                </a:lnTo>
                <a:lnTo>
                  <a:pt x="6157" y="11558"/>
                </a:lnTo>
                <a:lnTo>
                  <a:pt x="6011" y="11558"/>
                </a:lnTo>
                <a:lnTo>
                  <a:pt x="5841" y="11607"/>
                </a:lnTo>
                <a:lnTo>
                  <a:pt x="5573" y="11656"/>
                </a:lnTo>
                <a:lnTo>
                  <a:pt x="5330" y="11753"/>
                </a:lnTo>
                <a:lnTo>
                  <a:pt x="5305" y="11777"/>
                </a:lnTo>
                <a:lnTo>
                  <a:pt x="5305" y="11826"/>
                </a:lnTo>
                <a:lnTo>
                  <a:pt x="5330" y="11850"/>
                </a:lnTo>
                <a:lnTo>
                  <a:pt x="5378" y="11850"/>
                </a:lnTo>
                <a:lnTo>
                  <a:pt x="5622" y="11875"/>
                </a:lnTo>
                <a:lnTo>
                  <a:pt x="5865" y="11850"/>
                </a:lnTo>
                <a:lnTo>
                  <a:pt x="6011" y="11850"/>
                </a:lnTo>
                <a:lnTo>
                  <a:pt x="6084" y="11826"/>
                </a:lnTo>
                <a:lnTo>
                  <a:pt x="6157" y="11802"/>
                </a:lnTo>
                <a:lnTo>
                  <a:pt x="6157" y="12020"/>
                </a:lnTo>
                <a:lnTo>
                  <a:pt x="5962" y="12020"/>
                </a:lnTo>
                <a:lnTo>
                  <a:pt x="5743" y="12045"/>
                </a:lnTo>
                <a:lnTo>
                  <a:pt x="5549" y="12118"/>
                </a:lnTo>
                <a:lnTo>
                  <a:pt x="5476" y="12142"/>
                </a:lnTo>
                <a:lnTo>
                  <a:pt x="5378" y="12191"/>
                </a:lnTo>
                <a:lnTo>
                  <a:pt x="5378" y="12239"/>
                </a:lnTo>
                <a:lnTo>
                  <a:pt x="5378" y="12264"/>
                </a:lnTo>
                <a:lnTo>
                  <a:pt x="5476" y="12312"/>
                </a:lnTo>
                <a:lnTo>
                  <a:pt x="5549" y="12337"/>
                </a:lnTo>
                <a:lnTo>
                  <a:pt x="5743" y="12385"/>
                </a:lnTo>
                <a:lnTo>
                  <a:pt x="5962" y="12361"/>
                </a:lnTo>
                <a:lnTo>
                  <a:pt x="6157" y="12361"/>
                </a:lnTo>
                <a:lnTo>
                  <a:pt x="6157" y="12458"/>
                </a:lnTo>
                <a:lnTo>
                  <a:pt x="6157" y="12483"/>
                </a:lnTo>
                <a:lnTo>
                  <a:pt x="6011" y="12531"/>
                </a:lnTo>
                <a:lnTo>
                  <a:pt x="5889" y="12580"/>
                </a:lnTo>
                <a:lnTo>
                  <a:pt x="5622" y="12653"/>
                </a:lnTo>
                <a:lnTo>
                  <a:pt x="5500" y="12702"/>
                </a:lnTo>
                <a:lnTo>
                  <a:pt x="5403" y="12750"/>
                </a:lnTo>
                <a:lnTo>
                  <a:pt x="5378" y="12799"/>
                </a:lnTo>
                <a:lnTo>
                  <a:pt x="5378" y="12823"/>
                </a:lnTo>
                <a:lnTo>
                  <a:pt x="5403" y="12848"/>
                </a:lnTo>
                <a:lnTo>
                  <a:pt x="5500" y="12872"/>
                </a:lnTo>
                <a:lnTo>
                  <a:pt x="5622" y="12896"/>
                </a:lnTo>
                <a:lnTo>
                  <a:pt x="5743" y="12921"/>
                </a:lnTo>
                <a:lnTo>
                  <a:pt x="5865" y="12896"/>
                </a:lnTo>
                <a:lnTo>
                  <a:pt x="6011" y="12872"/>
                </a:lnTo>
                <a:lnTo>
                  <a:pt x="6181" y="12848"/>
                </a:lnTo>
                <a:lnTo>
                  <a:pt x="6181" y="13042"/>
                </a:lnTo>
                <a:lnTo>
                  <a:pt x="6108" y="13018"/>
                </a:lnTo>
                <a:lnTo>
                  <a:pt x="5962" y="13042"/>
                </a:lnTo>
                <a:lnTo>
                  <a:pt x="5841" y="13091"/>
                </a:lnTo>
                <a:lnTo>
                  <a:pt x="5719" y="13164"/>
                </a:lnTo>
                <a:lnTo>
                  <a:pt x="5573" y="13237"/>
                </a:lnTo>
                <a:lnTo>
                  <a:pt x="5549" y="13261"/>
                </a:lnTo>
                <a:lnTo>
                  <a:pt x="5573" y="13286"/>
                </a:lnTo>
                <a:lnTo>
                  <a:pt x="5597" y="13334"/>
                </a:lnTo>
                <a:lnTo>
                  <a:pt x="5622" y="13334"/>
                </a:lnTo>
                <a:lnTo>
                  <a:pt x="5743" y="13310"/>
                </a:lnTo>
                <a:lnTo>
                  <a:pt x="6157" y="13310"/>
                </a:lnTo>
                <a:lnTo>
                  <a:pt x="6206" y="13286"/>
                </a:lnTo>
                <a:lnTo>
                  <a:pt x="6206" y="13529"/>
                </a:lnTo>
                <a:lnTo>
                  <a:pt x="6035" y="13553"/>
                </a:lnTo>
                <a:lnTo>
                  <a:pt x="5865" y="13553"/>
                </a:lnTo>
                <a:lnTo>
                  <a:pt x="5719" y="13602"/>
                </a:lnTo>
                <a:lnTo>
                  <a:pt x="5573" y="13675"/>
                </a:lnTo>
                <a:lnTo>
                  <a:pt x="5524" y="13724"/>
                </a:lnTo>
                <a:lnTo>
                  <a:pt x="5476" y="13797"/>
                </a:lnTo>
                <a:lnTo>
                  <a:pt x="5476" y="13870"/>
                </a:lnTo>
                <a:lnTo>
                  <a:pt x="5476" y="13894"/>
                </a:lnTo>
                <a:lnTo>
                  <a:pt x="5500" y="13918"/>
                </a:lnTo>
                <a:lnTo>
                  <a:pt x="5646" y="13967"/>
                </a:lnTo>
                <a:lnTo>
                  <a:pt x="5792" y="13967"/>
                </a:lnTo>
                <a:lnTo>
                  <a:pt x="6108" y="13943"/>
                </a:lnTo>
                <a:lnTo>
                  <a:pt x="6254" y="13943"/>
                </a:lnTo>
                <a:lnTo>
                  <a:pt x="6279" y="14235"/>
                </a:lnTo>
                <a:lnTo>
                  <a:pt x="6011" y="14308"/>
                </a:lnTo>
                <a:lnTo>
                  <a:pt x="5841" y="14332"/>
                </a:lnTo>
                <a:lnTo>
                  <a:pt x="5670" y="14381"/>
                </a:lnTo>
                <a:lnTo>
                  <a:pt x="5622" y="14429"/>
                </a:lnTo>
                <a:lnTo>
                  <a:pt x="5597" y="14478"/>
                </a:lnTo>
                <a:lnTo>
                  <a:pt x="5622" y="14551"/>
                </a:lnTo>
                <a:lnTo>
                  <a:pt x="5670" y="14600"/>
                </a:lnTo>
                <a:lnTo>
                  <a:pt x="5719" y="14624"/>
                </a:lnTo>
                <a:lnTo>
                  <a:pt x="5792" y="14648"/>
                </a:lnTo>
                <a:lnTo>
                  <a:pt x="5962" y="14673"/>
                </a:lnTo>
                <a:lnTo>
                  <a:pt x="6133" y="14648"/>
                </a:lnTo>
                <a:lnTo>
                  <a:pt x="6303" y="14600"/>
                </a:lnTo>
                <a:lnTo>
                  <a:pt x="6303" y="14770"/>
                </a:lnTo>
                <a:lnTo>
                  <a:pt x="6133" y="14794"/>
                </a:lnTo>
                <a:lnTo>
                  <a:pt x="5962" y="14867"/>
                </a:lnTo>
                <a:lnTo>
                  <a:pt x="5841" y="14916"/>
                </a:lnTo>
                <a:lnTo>
                  <a:pt x="5719" y="14965"/>
                </a:lnTo>
                <a:lnTo>
                  <a:pt x="5646" y="15062"/>
                </a:lnTo>
                <a:lnTo>
                  <a:pt x="5597" y="15111"/>
                </a:lnTo>
                <a:lnTo>
                  <a:pt x="5573" y="15159"/>
                </a:lnTo>
                <a:lnTo>
                  <a:pt x="5573" y="15184"/>
                </a:lnTo>
                <a:lnTo>
                  <a:pt x="5597" y="15208"/>
                </a:lnTo>
                <a:lnTo>
                  <a:pt x="5670" y="15257"/>
                </a:lnTo>
                <a:lnTo>
                  <a:pt x="5768" y="15281"/>
                </a:lnTo>
                <a:lnTo>
                  <a:pt x="5962" y="15257"/>
                </a:lnTo>
                <a:lnTo>
                  <a:pt x="6352" y="15184"/>
                </a:lnTo>
                <a:lnTo>
                  <a:pt x="6376" y="15451"/>
                </a:lnTo>
                <a:lnTo>
                  <a:pt x="6133" y="15476"/>
                </a:lnTo>
                <a:lnTo>
                  <a:pt x="5865" y="15524"/>
                </a:lnTo>
                <a:lnTo>
                  <a:pt x="5743" y="15573"/>
                </a:lnTo>
                <a:lnTo>
                  <a:pt x="5646" y="15646"/>
                </a:lnTo>
                <a:lnTo>
                  <a:pt x="5622" y="15646"/>
                </a:lnTo>
                <a:lnTo>
                  <a:pt x="5622" y="15670"/>
                </a:lnTo>
                <a:lnTo>
                  <a:pt x="5695" y="15768"/>
                </a:lnTo>
                <a:lnTo>
                  <a:pt x="5792" y="15816"/>
                </a:lnTo>
                <a:lnTo>
                  <a:pt x="5889" y="15841"/>
                </a:lnTo>
                <a:lnTo>
                  <a:pt x="5987" y="15841"/>
                </a:lnTo>
                <a:lnTo>
                  <a:pt x="6206" y="15865"/>
                </a:lnTo>
                <a:lnTo>
                  <a:pt x="6400" y="15865"/>
                </a:lnTo>
                <a:lnTo>
                  <a:pt x="6400" y="15962"/>
                </a:lnTo>
                <a:lnTo>
                  <a:pt x="6133" y="16035"/>
                </a:lnTo>
                <a:lnTo>
                  <a:pt x="5938" y="16084"/>
                </a:lnTo>
                <a:lnTo>
                  <a:pt x="5792" y="16181"/>
                </a:lnTo>
                <a:lnTo>
                  <a:pt x="5768" y="16230"/>
                </a:lnTo>
                <a:lnTo>
                  <a:pt x="5768" y="16254"/>
                </a:lnTo>
                <a:lnTo>
                  <a:pt x="5816" y="16327"/>
                </a:lnTo>
                <a:lnTo>
                  <a:pt x="5889" y="16376"/>
                </a:lnTo>
                <a:lnTo>
                  <a:pt x="5987" y="16400"/>
                </a:lnTo>
                <a:lnTo>
                  <a:pt x="6181" y="16400"/>
                </a:lnTo>
                <a:lnTo>
                  <a:pt x="6425" y="16352"/>
                </a:lnTo>
                <a:lnTo>
                  <a:pt x="6449" y="16644"/>
                </a:lnTo>
                <a:lnTo>
                  <a:pt x="6230" y="16668"/>
                </a:lnTo>
                <a:lnTo>
                  <a:pt x="6035" y="16717"/>
                </a:lnTo>
                <a:lnTo>
                  <a:pt x="5962" y="16765"/>
                </a:lnTo>
                <a:lnTo>
                  <a:pt x="5865" y="16790"/>
                </a:lnTo>
                <a:lnTo>
                  <a:pt x="5841" y="16838"/>
                </a:lnTo>
                <a:lnTo>
                  <a:pt x="5841" y="16887"/>
                </a:lnTo>
                <a:lnTo>
                  <a:pt x="5841" y="16911"/>
                </a:lnTo>
                <a:lnTo>
                  <a:pt x="5889" y="16936"/>
                </a:lnTo>
                <a:lnTo>
                  <a:pt x="6084" y="16960"/>
                </a:lnTo>
                <a:lnTo>
                  <a:pt x="6279" y="16984"/>
                </a:lnTo>
                <a:lnTo>
                  <a:pt x="6449" y="16984"/>
                </a:lnTo>
                <a:lnTo>
                  <a:pt x="6449" y="17276"/>
                </a:lnTo>
                <a:lnTo>
                  <a:pt x="6206" y="17325"/>
                </a:lnTo>
                <a:lnTo>
                  <a:pt x="6011" y="17349"/>
                </a:lnTo>
                <a:lnTo>
                  <a:pt x="5938" y="17398"/>
                </a:lnTo>
                <a:lnTo>
                  <a:pt x="5865" y="17447"/>
                </a:lnTo>
                <a:lnTo>
                  <a:pt x="5841" y="17471"/>
                </a:lnTo>
                <a:lnTo>
                  <a:pt x="5841" y="17520"/>
                </a:lnTo>
                <a:lnTo>
                  <a:pt x="5841" y="17544"/>
                </a:lnTo>
                <a:lnTo>
                  <a:pt x="5865" y="17568"/>
                </a:lnTo>
                <a:lnTo>
                  <a:pt x="5987" y="17641"/>
                </a:lnTo>
                <a:lnTo>
                  <a:pt x="6133" y="17690"/>
                </a:lnTo>
                <a:lnTo>
                  <a:pt x="6303" y="17690"/>
                </a:lnTo>
                <a:lnTo>
                  <a:pt x="6449" y="17666"/>
                </a:lnTo>
                <a:lnTo>
                  <a:pt x="6449" y="17958"/>
                </a:lnTo>
                <a:lnTo>
                  <a:pt x="6303" y="17982"/>
                </a:lnTo>
                <a:lnTo>
                  <a:pt x="6181" y="18031"/>
                </a:lnTo>
                <a:lnTo>
                  <a:pt x="6011" y="18055"/>
                </a:lnTo>
                <a:lnTo>
                  <a:pt x="5914" y="18104"/>
                </a:lnTo>
                <a:lnTo>
                  <a:pt x="5841" y="18152"/>
                </a:lnTo>
                <a:lnTo>
                  <a:pt x="5816" y="18177"/>
                </a:lnTo>
                <a:lnTo>
                  <a:pt x="5816" y="18225"/>
                </a:lnTo>
                <a:lnTo>
                  <a:pt x="5841" y="18250"/>
                </a:lnTo>
                <a:lnTo>
                  <a:pt x="5865" y="18274"/>
                </a:lnTo>
                <a:lnTo>
                  <a:pt x="5987" y="18323"/>
                </a:lnTo>
                <a:lnTo>
                  <a:pt x="6157" y="18371"/>
                </a:lnTo>
                <a:lnTo>
                  <a:pt x="6303" y="18371"/>
                </a:lnTo>
                <a:lnTo>
                  <a:pt x="6449" y="18347"/>
                </a:lnTo>
                <a:lnTo>
                  <a:pt x="6473" y="18444"/>
                </a:lnTo>
                <a:lnTo>
                  <a:pt x="6303" y="18469"/>
                </a:lnTo>
                <a:lnTo>
                  <a:pt x="6157" y="18542"/>
                </a:lnTo>
                <a:lnTo>
                  <a:pt x="6035" y="18615"/>
                </a:lnTo>
                <a:lnTo>
                  <a:pt x="5914" y="18688"/>
                </a:lnTo>
                <a:lnTo>
                  <a:pt x="5889" y="18736"/>
                </a:lnTo>
                <a:lnTo>
                  <a:pt x="5889" y="18761"/>
                </a:lnTo>
                <a:lnTo>
                  <a:pt x="5914" y="18785"/>
                </a:lnTo>
                <a:lnTo>
                  <a:pt x="5962" y="18809"/>
                </a:lnTo>
                <a:lnTo>
                  <a:pt x="6108" y="18809"/>
                </a:lnTo>
                <a:lnTo>
                  <a:pt x="6279" y="18785"/>
                </a:lnTo>
                <a:lnTo>
                  <a:pt x="6498" y="18761"/>
                </a:lnTo>
                <a:lnTo>
                  <a:pt x="6522" y="18980"/>
                </a:lnTo>
                <a:lnTo>
                  <a:pt x="6376" y="19028"/>
                </a:lnTo>
                <a:lnTo>
                  <a:pt x="6254" y="19101"/>
                </a:lnTo>
                <a:lnTo>
                  <a:pt x="5987" y="19223"/>
                </a:lnTo>
                <a:lnTo>
                  <a:pt x="5962" y="19272"/>
                </a:lnTo>
                <a:lnTo>
                  <a:pt x="5962" y="19320"/>
                </a:lnTo>
                <a:lnTo>
                  <a:pt x="5987" y="19369"/>
                </a:lnTo>
                <a:lnTo>
                  <a:pt x="6011" y="19393"/>
                </a:lnTo>
                <a:lnTo>
                  <a:pt x="6425" y="19393"/>
                </a:lnTo>
                <a:lnTo>
                  <a:pt x="6595" y="19345"/>
                </a:lnTo>
                <a:lnTo>
                  <a:pt x="6619" y="19393"/>
                </a:lnTo>
                <a:lnTo>
                  <a:pt x="6571" y="19442"/>
                </a:lnTo>
                <a:lnTo>
                  <a:pt x="6522" y="19515"/>
                </a:lnTo>
                <a:lnTo>
                  <a:pt x="6254" y="19637"/>
                </a:lnTo>
                <a:lnTo>
                  <a:pt x="6230" y="19661"/>
                </a:lnTo>
                <a:lnTo>
                  <a:pt x="6206" y="19734"/>
                </a:lnTo>
                <a:lnTo>
                  <a:pt x="6230" y="19758"/>
                </a:lnTo>
                <a:lnTo>
                  <a:pt x="6279" y="19783"/>
                </a:lnTo>
                <a:lnTo>
                  <a:pt x="6595" y="19758"/>
                </a:lnTo>
                <a:lnTo>
                  <a:pt x="6668" y="19783"/>
                </a:lnTo>
                <a:lnTo>
                  <a:pt x="6887" y="19856"/>
                </a:lnTo>
                <a:lnTo>
                  <a:pt x="7106" y="19904"/>
                </a:lnTo>
                <a:lnTo>
                  <a:pt x="7203" y="19953"/>
                </a:lnTo>
                <a:lnTo>
                  <a:pt x="7252" y="20001"/>
                </a:lnTo>
                <a:lnTo>
                  <a:pt x="7276" y="20050"/>
                </a:lnTo>
                <a:lnTo>
                  <a:pt x="7276" y="20123"/>
                </a:lnTo>
                <a:lnTo>
                  <a:pt x="7252" y="20172"/>
                </a:lnTo>
                <a:lnTo>
                  <a:pt x="7203" y="20245"/>
                </a:lnTo>
                <a:lnTo>
                  <a:pt x="7057" y="20342"/>
                </a:lnTo>
                <a:lnTo>
                  <a:pt x="6936" y="20391"/>
                </a:lnTo>
                <a:lnTo>
                  <a:pt x="6814" y="20439"/>
                </a:lnTo>
                <a:lnTo>
                  <a:pt x="6692" y="20464"/>
                </a:lnTo>
                <a:lnTo>
                  <a:pt x="6571" y="20464"/>
                </a:lnTo>
                <a:lnTo>
                  <a:pt x="6303" y="20439"/>
                </a:lnTo>
                <a:lnTo>
                  <a:pt x="5889" y="20439"/>
                </a:lnTo>
                <a:lnTo>
                  <a:pt x="5768" y="20391"/>
                </a:lnTo>
                <a:lnTo>
                  <a:pt x="5670" y="20318"/>
                </a:lnTo>
                <a:lnTo>
                  <a:pt x="5597" y="20220"/>
                </a:lnTo>
                <a:lnTo>
                  <a:pt x="5524" y="20099"/>
                </a:lnTo>
                <a:lnTo>
                  <a:pt x="5476" y="19929"/>
                </a:lnTo>
                <a:lnTo>
                  <a:pt x="5403" y="19612"/>
                </a:lnTo>
                <a:lnTo>
                  <a:pt x="5354" y="19247"/>
                </a:lnTo>
                <a:lnTo>
                  <a:pt x="5330" y="18882"/>
                </a:lnTo>
                <a:lnTo>
                  <a:pt x="5305" y="18371"/>
                </a:lnTo>
                <a:lnTo>
                  <a:pt x="5184" y="16960"/>
                </a:lnTo>
                <a:lnTo>
                  <a:pt x="5111" y="16254"/>
                </a:lnTo>
                <a:lnTo>
                  <a:pt x="5038" y="15549"/>
                </a:lnTo>
                <a:lnTo>
                  <a:pt x="4965" y="15086"/>
                </a:lnTo>
                <a:lnTo>
                  <a:pt x="4867" y="14600"/>
                </a:lnTo>
                <a:lnTo>
                  <a:pt x="4624" y="13675"/>
                </a:lnTo>
                <a:lnTo>
                  <a:pt x="4527" y="13310"/>
                </a:lnTo>
                <a:lnTo>
                  <a:pt x="4454" y="13018"/>
                </a:lnTo>
                <a:lnTo>
                  <a:pt x="4405" y="12896"/>
                </a:lnTo>
                <a:lnTo>
                  <a:pt x="4356" y="12823"/>
                </a:lnTo>
                <a:lnTo>
                  <a:pt x="4356" y="12799"/>
                </a:lnTo>
                <a:lnTo>
                  <a:pt x="4332" y="12750"/>
                </a:lnTo>
                <a:lnTo>
                  <a:pt x="4283" y="12702"/>
                </a:lnTo>
                <a:lnTo>
                  <a:pt x="4235" y="12677"/>
                </a:lnTo>
                <a:lnTo>
                  <a:pt x="4186" y="12653"/>
                </a:lnTo>
                <a:lnTo>
                  <a:pt x="4113" y="12677"/>
                </a:lnTo>
                <a:lnTo>
                  <a:pt x="4040" y="12750"/>
                </a:lnTo>
                <a:lnTo>
                  <a:pt x="3991" y="12848"/>
                </a:lnTo>
                <a:lnTo>
                  <a:pt x="3918" y="13091"/>
                </a:lnTo>
                <a:lnTo>
                  <a:pt x="3870" y="13286"/>
                </a:lnTo>
                <a:lnTo>
                  <a:pt x="3772" y="13237"/>
                </a:lnTo>
                <a:lnTo>
                  <a:pt x="3675" y="13213"/>
                </a:lnTo>
                <a:lnTo>
                  <a:pt x="3626" y="13237"/>
                </a:lnTo>
                <a:lnTo>
                  <a:pt x="3602" y="13310"/>
                </a:lnTo>
                <a:lnTo>
                  <a:pt x="3626" y="13383"/>
                </a:lnTo>
                <a:lnTo>
                  <a:pt x="3675" y="13456"/>
                </a:lnTo>
                <a:lnTo>
                  <a:pt x="3748" y="13529"/>
                </a:lnTo>
                <a:lnTo>
                  <a:pt x="3821" y="13578"/>
                </a:lnTo>
                <a:lnTo>
                  <a:pt x="3797" y="13772"/>
                </a:lnTo>
                <a:lnTo>
                  <a:pt x="3651" y="13772"/>
                </a:lnTo>
                <a:lnTo>
                  <a:pt x="3505" y="13821"/>
                </a:lnTo>
                <a:lnTo>
                  <a:pt x="3480" y="13845"/>
                </a:lnTo>
                <a:lnTo>
                  <a:pt x="3505" y="13870"/>
                </a:lnTo>
                <a:lnTo>
                  <a:pt x="3651" y="13943"/>
                </a:lnTo>
                <a:lnTo>
                  <a:pt x="3772" y="14016"/>
                </a:lnTo>
                <a:lnTo>
                  <a:pt x="3724" y="14405"/>
                </a:lnTo>
                <a:lnTo>
                  <a:pt x="3505" y="14381"/>
                </a:lnTo>
                <a:lnTo>
                  <a:pt x="3407" y="14381"/>
                </a:lnTo>
                <a:lnTo>
                  <a:pt x="3310" y="14405"/>
                </a:lnTo>
                <a:lnTo>
                  <a:pt x="3286" y="14454"/>
                </a:lnTo>
                <a:lnTo>
                  <a:pt x="3286" y="14478"/>
                </a:lnTo>
                <a:lnTo>
                  <a:pt x="3286" y="14502"/>
                </a:lnTo>
                <a:lnTo>
                  <a:pt x="3383" y="14551"/>
                </a:lnTo>
                <a:lnTo>
                  <a:pt x="3480" y="14624"/>
                </a:lnTo>
                <a:lnTo>
                  <a:pt x="3675" y="14721"/>
                </a:lnTo>
                <a:lnTo>
                  <a:pt x="3675" y="14892"/>
                </a:lnTo>
                <a:lnTo>
                  <a:pt x="3480" y="14892"/>
                </a:lnTo>
                <a:lnTo>
                  <a:pt x="3286" y="14916"/>
                </a:lnTo>
                <a:lnTo>
                  <a:pt x="3213" y="14940"/>
                </a:lnTo>
                <a:lnTo>
                  <a:pt x="3140" y="14965"/>
                </a:lnTo>
                <a:lnTo>
                  <a:pt x="3115" y="15013"/>
                </a:lnTo>
                <a:lnTo>
                  <a:pt x="3115" y="15038"/>
                </a:lnTo>
                <a:lnTo>
                  <a:pt x="3140" y="15086"/>
                </a:lnTo>
                <a:lnTo>
                  <a:pt x="3188" y="15135"/>
                </a:lnTo>
                <a:lnTo>
                  <a:pt x="3310" y="15208"/>
                </a:lnTo>
                <a:lnTo>
                  <a:pt x="3456" y="15232"/>
                </a:lnTo>
                <a:lnTo>
                  <a:pt x="3626" y="15257"/>
                </a:lnTo>
                <a:lnTo>
                  <a:pt x="3578" y="15573"/>
                </a:lnTo>
                <a:lnTo>
                  <a:pt x="3334" y="15549"/>
                </a:lnTo>
                <a:lnTo>
                  <a:pt x="3018" y="15549"/>
                </a:lnTo>
                <a:lnTo>
                  <a:pt x="2921" y="15573"/>
                </a:lnTo>
                <a:lnTo>
                  <a:pt x="2896" y="15597"/>
                </a:lnTo>
                <a:lnTo>
                  <a:pt x="2896" y="15622"/>
                </a:lnTo>
                <a:lnTo>
                  <a:pt x="2945" y="15695"/>
                </a:lnTo>
                <a:lnTo>
                  <a:pt x="3018" y="15743"/>
                </a:lnTo>
                <a:lnTo>
                  <a:pt x="3164" y="15816"/>
                </a:lnTo>
                <a:lnTo>
                  <a:pt x="3359" y="15889"/>
                </a:lnTo>
                <a:lnTo>
                  <a:pt x="3553" y="15914"/>
                </a:lnTo>
                <a:lnTo>
                  <a:pt x="3529" y="16011"/>
                </a:lnTo>
                <a:lnTo>
                  <a:pt x="3261" y="16035"/>
                </a:lnTo>
                <a:lnTo>
                  <a:pt x="3115" y="16060"/>
                </a:lnTo>
                <a:lnTo>
                  <a:pt x="2994" y="16108"/>
                </a:lnTo>
                <a:lnTo>
                  <a:pt x="2969" y="16133"/>
                </a:lnTo>
                <a:lnTo>
                  <a:pt x="2969" y="16181"/>
                </a:lnTo>
                <a:lnTo>
                  <a:pt x="2969" y="16206"/>
                </a:lnTo>
                <a:lnTo>
                  <a:pt x="2994" y="16230"/>
                </a:lnTo>
                <a:lnTo>
                  <a:pt x="3115" y="16279"/>
                </a:lnTo>
                <a:lnTo>
                  <a:pt x="3237" y="16303"/>
                </a:lnTo>
                <a:lnTo>
                  <a:pt x="3480" y="16327"/>
                </a:lnTo>
                <a:lnTo>
                  <a:pt x="3432" y="16790"/>
                </a:lnTo>
                <a:lnTo>
                  <a:pt x="3261" y="16790"/>
                </a:lnTo>
                <a:lnTo>
                  <a:pt x="3115" y="16814"/>
                </a:lnTo>
                <a:lnTo>
                  <a:pt x="2872" y="16838"/>
                </a:lnTo>
                <a:lnTo>
                  <a:pt x="2775" y="16887"/>
                </a:lnTo>
                <a:lnTo>
                  <a:pt x="2677" y="16960"/>
                </a:lnTo>
                <a:lnTo>
                  <a:pt x="2653" y="17033"/>
                </a:lnTo>
                <a:lnTo>
                  <a:pt x="2677" y="17082"/>
                </a:lnTo>
                <a:lnTo>
                  <a:pt x="2702" y="17106"/>
                </a:lnTo>
                <a:lnTo>
                  <a:pt x="2799" y="17155"/>
                </a:lnTo>
                <a:lnTo>
                  <a:pt x="2896" y="17155"/>
                </a:lnTo>
                <a:lnTo>
                  <a:pt x="3091" y="17179"/>
                </a:lnTo>
                <a:lnTo>
                  <a:pt x="3383" y="17203"/>
                </a:lnTo>
                <a:lnTo>
                  <a:pt x="3359" y="17398"/>
                </a:lnTo>
                <a:lnTo>
                  <a:pt x="3188" y="17398"/>
                </a:lnTo>
                <a:lnTo>
                  <a:pt x="3042" y="17422"/>
                </a:lnTo>
                <a:lnTo>
                  <a:pt x="2750" y="17520"/>
                </a:lnTo>
                <a:lnTo>
                  <a:pt x="2702" y="17544"/>
                </a:lnTo>
                <a:lnTo>
                  <a:pt x="2677" y="17593"/>
                </a:lnTo>
                <a:lnTo>
                  <a:pt x="2702" y="17641"/>
                </a:lnTo>
                <a:lnTo>
                  <a:pt x="2750" y="17666"/>
                </a:lnTo>
                <a:lnTo>
                  <a:pt x="2896" y="17714"/>
                </a:lnTo>
                <a:lnTo>
                  <a:pt x="3018" y="17739"/>
                </a:lnTo>
                <a:lnTo>
                  <a:pt x="3310" y="17739"/>
                </a:lnTo>
                <a:lnTo>
                  <a:pt x="3310" y="17763"/>
                </a:lnTo>
                <a:lnTo>
                  <a:pt x="3286" y="17933"/>
                </a:lnTo>
                <a:lnTo>
                  <a:pt x="3018" y="17958"/>
                </a:lnTo>
                <a:lnTo>
                  <a:pt x="2799" y="17982"/>
                </a:lnTo>
                <a:lnTo>
                  <a:pt x="2702" y="18031"/>
                </a:lnTo>
                <a:lnTo>
                  <a:pt x="2629" y="18079"/>
                </a:lnTo>
                <a:lnTo>
                  <a:pt x="2604" y="18128"/>
                </a:lnTo>
                <a:lnTo>
                  <a:pt x="2604" y="18177"/>
                </a:lnTo>
                <a:lnTo>
                  <a:pt x="2653" y="18250"/>
                </a:lnTo>
                <a:lnTo>
                  <a:pt x="2702" y="18274"/>
                </a:lnTo>
                <a:lnTo>
                  <a:pt x="2775" y="18298"/>
                </a:lnTo>
                <a:lnTo>
                  <a:pt x="2848" y="18323"/>
                </a:lnTo>
                <a:lnTo>
                  <a:pt x="3018" y="18323"/>
                </a:lnTo>
                <a:lnTo>
                  <a:pt x="3164" y="18298"/>
                </a:lnTo>
                <a:lnTo>
                  <a:pt x="3237" y="18323"/>
                </a:lnTo>
                <a:lnTo>
                  <a:pt x="3213" y="18517"/>
                </a:lnTo>
                <a:lnTo>
                  <a:pt x="2848" y="18566"/>
                </a:lnTo>
                <a:lnTo>
                  <a:pt x="2677" y="18615"/>
                </a:lnTo>
                <a:lnTo>
                  <a:pt x="2604" y="18663"/>
                </a:lnTo>
                <a:lnTo>
                  <a:pt x="2531" y="18712"/>
                </a:lnTo>
                <a:lnTo>
                  <a:pt x="2507" y="18761"/>
                </a:lnTo>
                <a:lnTo>
                  <a:pt x="2507" y="18785"/>
                </a:lnTo>
                <a:lnTo>
                  <a:pt x="2531" y="18809"/>
                </a:lnTo>
                <a:lnTo>
                  <a:pt x="2556" y="18834"/>
                </a:lnTo>
                <a:lnTo>
                  <a:pt x="2702" y="18882"/>
                </a:lnTo>
                <a:lnTo>
                  <a:pt x="3164" y="18882"/>
                </a:lnTo>
                <a:lnTo>
                  <a:pt x="3115" y="19223"/>
                </a:lnTo>
                <a:lnTo>
                  <a:pt x="2799" y="19199"/>
                </a:lnTo>
                <a:lnTo>
                  <a:pt x="2677" y="19199"/>
                </a:lnTo>
                <a:lnTo>
                  <a:pt x="2580" y="19223"/>
                </a:lnTo>
                <a:lnTo>
                  <a:pt x="2483" y="19247"/>
                </a:lnTo>
                <a:lnTo>
                  <a:pt x="2410" y="19320"/>
                </a:lnTo>
                <a:lnTo>
                  <a:pt x="2410" y="19369"/>
                </a:lnTo>
                <a:lnTo>
                  <a:pt x="2410" y="19393"/>
                </a:lnTo>
                <a:lnTo>
                  <a:pt x="2483" y="19466"/>
                </a:lnTo>
                <a:lnTo>
                  <a:pt x="2580" y="19515"/>
                </a:lnTo>
                <a:lnTo>
                  <a:pt x="2702" y="19564"/>
                </a:lnTo>
                <a:lnTo>
                  <a:pt x="2799" y="19564"/>
                </a:lnTo>
                <a:lnTo>
                  <a:pt x="3042" y="19612"/>
                </a:lnTo>
                <a:lnTo>
                  <a:pt x="3018" y="19807"/>
                </a:lnTo>
                <a:lnTo>
                  <a:pt x="2896" y="19807"/>
                </a:lnTo>
                <a:lnTo>
                  <a:pt x="2556" y="19856"/>
                </a:lnTo>
                <a:lnTo>
                  <a:pt x="2483" y="19880"/>
                </a:lnTo>
                <a:lnTo>
                  <a:pt x="2434" y="19904"/>
                </a:lnTo>
                <a:lnTo>
                  <a:pt x="2337" y="20001"/>
                </a:lnTo>
                <a:lnTo>
                  <a:pt x="2312" y="20026"/>
                </a:lnTo>
                <a:lnTo>
                  <a:pt x="2337" y="20074"/>
                </a:lnTo>
                <a:lnTo>
                  <a:pt x="2434" y="20123"/>
                </a:lnTo>
                <a:lnTo>
                  <a:pt x="2531" y="20147"/>
                </a:lnTo>
                <a:lnTo>
                  <a:pt x="2726" y="20172"/>
                </a:lnTo>
                <a:lnTo>
                  <a:pt x="2507" y="20269"/>
                </a:lnTo>
                <a:lnTo>
                  <a:pt x="2288" y="20366"/>
                </a:lnTo>
                <a:lnTo>
                  <a:pt x="1801" y="20512"/>
                </a:lnTo>
                <a:lnTo>
                  <a:pt x="1655" y="20537"/>
                </a:lnTo>
                <a:lnTo>
                  <a:pt x="1485" y="20561"/>
                </a:lnTo>
                <a:lnTo>
                  <a:pt x="1315" y="20537"/>
                </a:lnTo>
                <a:lnTo>
                  <a:pt x="1145" y="20488"/>
                </a:lnTo>
                <a:lnTo>
                  <a:pt x="1120" y="20464"/>
                </a:lnTo>
                <a:lnTo>
                  <a:pt x="1096" y="20415"/>
                </a:lnTo>
                <a:lnTo>
                  <a:pt x="1096" y="20391"/>
                </a:lnTo>
                <a:lnTo>
                  <a:pt x="1096" y="20342"/>
                </a:lnTo>
                <a:lnTo>
                  <a:pt x="1145" y="20245"/>
                </a:lnTo>
                <a:lnTo>
                  <a:pt x="1242" y="20123"/>
                </a:lnTo>
                <a:lnTo>
                  <a:pt x="1485" y="19929"/>
                </a:lnTo>
                <a:lnTo>
                  <a:pt x="1631" y="19831"/>
                </a:lnTo>
                <a:lnTo>
                  <a:pt x="1680" y="19807"/>
                </a:lnTo>
                <a:lnTo>
                  <a:pt x="1704" y="19758"/>
                </a:lnTo>
                <a:lnTo>
                  <a:pt x="1704" y="19710"/>
                </a:lnTo>
                <a:lnTo>
                  <a:pt x="1704" y="19661"/>
                </a:lnTo>
                <a:lnTo>
                  <a:pt x="1728" y="19588"/>
                </a:lnTo>
                <a:lnTo>
                  <a:pt x="1826" y="18785"/>
                </a:lnTo>
                <a:lnTo>
                  <a:pt x="1923" y="18006"/>
                </a:lnTo>
                <a:lnTo>
                  <a:pt x="2045" y="16425"/>
                </a:lnTo>
                <a:lnTo>
                  <a:pt x="2142" y="14843"/>
                </a:lnTo>
                <a:lnTo>
                  <a:pt x="2264" y="13237"/>
                </a:lnTo>
                <a:lnTo>
                  <a:pt x="2410" y="11631"/>
                </a:lnTo>
                <a:lnTo>
                  <a:pt x="2531" y="10025"/>
                </a:lnTo>
                <a:lnTo>
                  <a:pt x="2556" y="9368"/>
                </a:lnTo>
                <a:lnTo>
                  <a:pt x="2580" y="8663"/>
                </a:lnTo>
                <a:lnTo>
                  <a:pt x="2580" y="8322"/>
                </a:lnTo>
                <a:lnTo>
                  <a:pt x="2580" y="7981"/>
                </a:lnTo>
                <a:lnTo>
                  <a:pt x="2531" y="7641"/>
                </a:lnTo>
                <a:lnTo>
                  <a:pt x="2483" y="7324"/>
                </a:lnTo>
                <a:lnTo>
                  <a:pt x="2483" y="7251"/>
                </a:lnTo>
                <a:lnTo>
                  <a:pt x="2458" y="7178"/>
                </a:lnTo>
                <a:lnTo>
                  <a:pt x="2434" y="7130"/>
                </a:lnTo>
                <a:lnTo>
                  <a:pt x="2410" y="7105"/>
                </a:lnTo>
                <a:lnTo>
                  <a:pt x="2337" y="7057"/>
                </a:lnTo>
                <a:lnTo>
                  <a:pt x="2239" y="7057"/>
                </a:lnTo>
                <a:lnTo>
                  <a:pt x="2166" y="7105"/>
                </a:lnTo>
                <a:lnTo>
                  <a:pt x="2020" y="7130"/>
                </a:lnTo>
                <a:lnTo>
                  <a:pt x="1899" y="7154"/>
                </a:lnTo>
                <a:lnTo>
                  <a:pt x="1826" y="7227"/>
                </a:lnTo>
                <a:lnTo>
                  <a:pt x="1801" y="7300"/>
                </a:lnTo>
                <a:lnTo>
                  <a:pt x="1801" y="7349"/>
                </a:lnTo>
                <a:lnTo>
                  <a:pt x="1801" y="7397"/>
                </a:lnTo>
                <a:lnTo>
                  <a:pt x="1874" y="7446"/>
                </a:lnTo>
                <a:lnTo>
                  <a:pt x="1923" y="7470"/>
                </a:lnTo>
                <a:lnTo>
                  <a:pt x="1899" y="7519"/>
                </a:lnTo>
                <a:lnTo>
                  <a:pt x="1704" y="7519"/>
                </a:lnTo>
                <a:lnTo>
                  <a:pt x="1631" y="7543"/>
                </a:lnTo>
                <a:lnTo>
                  <a:pt x="1558" y="7592"/>
                </a:lnTo>
                <a:lnTo>
                  <a:pt x="1534" y="7665"/>
                </a:lnTo>
                <a:lnTo>
                  <a:pt x="1534" y="7714"/>
                </a:lnTo>
                <a:lnTo>
                  <a:pt x="1558" y="7738"/>
                </a:lnTo>
                <a:lnTo>
                  <a:pt x="1631" y="7811"/>
                </a:lnTo>
                <a:lnTo>
                  <a:pt x="1753" y="7860"/>
                </a:lnTo>
                <a:lnTo>
                  <a:pt x="1728" y="7957"/>
                </a:lnTo>
                <a:lnTo>
                  <a:pt x="1582" y="7957"/>
                </a:lnTo>
                <a:lnTo>
                  <a:pt x="1461" y="8006"/>
                </a:lnTo>
                <a:lnTo>
                  <a:pt x="1412" y="8054"/>
                </a:lnTo>
                <a:lnTo>
                  <a:pt x="1388" y="8127"/>
                </a:lnTo>
                <a:lnTo>
                  <a:pt x="1412" y="8200"/>
                </a:lnTo>
                <a:lnTo>
                  <a:pt x="1461" y="8249"/>
                </a:lnTo>
                <a:lnTo>
                  <a:pt x="1534" y="8273"/>
                </a:lnTo>
                <a:lnTo>
                  <a:pt x="1631" y="8298"/>
                </a:lnTo>
                <a:lnTo>
                  <a:pt x="1582" y="8468"/>
                </a:lnTo>
                <a:lnTo>
                  <a:pt x="1437" y="8468"/>
                </a:lnTo>
                <a:lnTo>
                  <a:pt x="1364" y="8517"/>
                </a:lnTo>
                <a:lnTo>
                  <a:pt x="1291" y="8541"/>
                </a:lnTo>
                <a:lnTo>
                  <a:pt x="1291" y="8590"/>
                </a:lnTo>
                <a:lnTo>
                  <a:pt x="1291" y="8638"/>
                </a:lnTo>
                <a:lnTo>
                  <a:pt x="1339" y="8687"/>
                </a:lnTo>
                <a:lnTo>
                  <a:pt x="1388" y="8736"/>
                </a:lnTo>
                <a:lnTo>
                  <a:pt x="1509" y="8760"/>
                </a:lnTo>
                <a:lnTo>
                  <a:pt x="1485" y="8833"/>
                </a:lnTo>
                <a:lnTo>
                  <a:pt x="1461" y="8930"/>
                </a:lnTo>
                <a:lnTo>
                  <a:pt x="1315" y="8955"/>
                </a:lnTo>
                <a:lnTo>
                  <a:pt x="1242" y="8979"/>
                </a:lnTo>
                <a:lnTo>
                  <a:pt x="1193" y="9028"/>
                </a:lnTo>
                <a:lnTo>
                  <a:pt x="1169" y="9076"/>
                </a:lnTo>
                <a:lnTo>
                  <a:pt x="1169" y="9149"/>
                </a:lnTo>
                <a:lnTo>
                  <a:pt x="1218" y="9198"/>
                </a:lnTo>
                <a:lnTo>
                  <a:pt x="1242" y="9222"/>
                </a:lnTo>
                <a:lnTo>
                  <a:pt x="1364" y="9271"/>
                </a:lnTo>
                <a:lnTo>
                  <a:pt x="1364" y="9295"/>
                </a:lnTo>
                <a:lnTo>
                  <a:pt x="1315" y="9320"/>
                </a:lnTo>
                <a:lnTo>
                  <a:pt x="1169" y="9344"/>
                </a:lnTo>
                <a:lnTo>
                  <a:pt x="1096" y="9393"/>
                </a:lnTo>
                <a:lnTo>
                  <a:pt x="1047" y="9441"/>
                </a:lnTo>
                <a:lnTo>
                  <a:pt x="1023" y="9539"/>
                </a:lnTo>
                <a:lnTo>
                  <a:pt x="1047" y="9563"/>
                </a:lnTo>
                <a:lnTo>
                  <a:pt x="1072" y="9612"/>
                </a:lnTo>
                <a:lnTo>
                  <a:pt x="1120" y="9636"/>
                </a:lnTo>
                <a:lnTo>
                  <a:pt x="1169" y="9660"/>
                </a:lnTo>
                <a:lnTo>
                  <a:pt x="1291" y="9660"/>
                </a:lnTo>
                <a:lnTo>
                  <a:pt x="1266" y="9733"/>
                </a:lnTo>
                <a:lnTo>
                  <a:pt x="1145" y="9733"/>
                </a:lnTo>
                <a:lnTo>
                  <a:pt x="1072" y="9758"/>
                </a:lnTo>
                <a:lnTo>
                  <a:pt x="1023" y="9806"/>
                </a:lnTo>
                <a:lnTo>
                  <a:pt x="999" y="9879"/>
                </a:lnTo>
                <a:lnTo>
                  <a:pt x="1023" y="9952"/>
                </a:lnTo>
                <a:lnTo>
                  <a:pt x="1120" y="10001"/>
                </a:lnTo>
                <a:lnTo>
                  <a:pt x="1218" y="10025"/>
                </a:lnTo>
                <a:lnTo>
                  <a:pt x="1169" y="10269"/>
                </a:lnTo>
                <a:lnTo>
                  <a:pt x="1096" y="10244"/>
                </a:lnTo>
                <a:lnTo>
                  <a:pt x="1023" y="10269"/>
                </a:lnTo>
                <a:lnTo>
                  <a:pt x="974" y="10293"/>
                </a:lnTo>
                <a:lnTo>
                  <a:pt x="926" y="10342"/>
                </a:lnTo>
                <a:lnTo>
                  <a:pt x="926" y="10390"/>
                </a:lnTo>
                <a:lnTo>
                  <a:pt x="926" y="10439"/>
                </a:lnTo>
                <a:lnTo>
                  <a:pt x="950" y="10488"/>
                </a:lnTo>
                <a:lnTo>
                  <a:pt x="999" y="10536"/>
                </a:lnTo>
                <a:lnTo>
                  <a:pt x="1096" y="10609"/>
                </a:lnTo>
                <a:lnTo>
                  <a:pt x="1072" y="10634"/>
                </a:lnTo>
                <a:lnTo>
                  <a:pt x="1047" y="10682"/>
                </a:lnTo>
                <a:lnTo>
                  <a:pt x="1047" y="10755"/>
                </a:lnTo>
                <a:lnTo>
                  <a:pt x="1047" y="10804"/>
                </a:lnTo>
                <a:lnTo>
                  <a:pt x="1145" y="11096"/>
                </a:lnTo>
                <a:lnTo>
                  <a:pt x="1169" y="11291"/>
                </a:lnTo>
                <a:lnTo>
                  <a:pt x="1193" y="11461"/>
                </a:lnTo>
                <a:lnTo>
                  <a:pt x="1193" y="11631"/>
                </a:lnTo>
                <a:lnTo>
                  <a:pt x="1120" y="11777"/>
                </a:lnTo>
                <a:lnTo>
                  <a:pt x="1096" y="11826"/>
                </a:lnTo>
                <a:lnTo>
                  <a:pt x="1023" y="11875"/>
                </a:lnTo>
                <a:lnTo>
                  <a:pt x="950" y="11923"/>
                </a:lnTo>
                <a:lnTo>
                  <a:pt x="780" y="11923"/>
                </a:lnTo>
                <a:lnTo>
                  <a:pt x="707" y="11875"/>
                </a:lnTo>
                <a:lnTo>
                  <a:pt x="658" y="11826"/>
                </a:lnTo>
                <a:lnTo>
                  <a:pt x="609" y="11753"/>
                </a:lnTo>
                <a:lnTo>
                  <a:pt x="512" y="11607"/>
                </a:lnTo>
                <a:lnTo>
                  <a:pt x="463" y="11437"/>
                </a:lnTo>
                <a:lnTo>
                  <a:pt x="463" y="11315"/>
                </a:lnTo>
                <a:lnTo>
                  <a:pt x="463" y="11193"/>
                </a:lnTo>
                <a:lnTo>
                  <a:pt x="512" y="10974"/>
                </a:lnTo>
                <a:lnTo>
                  <a:pt x="585" y="10974"/>
                </a:lnTo>
                <a:lnTo>
                  <a:pt x="634" y="10950"/>
                </a:lnTo>
                <a:lnTo>
                  <a:pt x="658" y="10901"/>
                </a:lnTo>
                <a:lnTo>
                  <a:pt x="658" y="10853"/>
                </a:lnTo>
                <a:lnTo>
                  <a:pt x="609" y="10658"/>
                </a:lnTo>
                <a:lnTo>
                  <a:pt x="585" y="10463"/>
                </a:lnTo>
                <a:lnTo>
                  <a:pt x="561" y="10074"/>
                </a:lnTo>
                <a:lnTo>
                  <a:pt x="585" y="9660"/>
                </a:lnTo>
                <a:lnTo>
                  <a:pt x="634" y="9271"/>
                </a:lnTo>
                <a:lnTo>
                  <a:pt x="731" y="8882"/>
                </a:lnTo>
                <a:lnTo>
                  <a:pt x="828" y="8492"/>
                </a:lnTo>
                <a:lnTo>
                  <a:pt x="1072" y="7714"/>
                </a:lnTo>
                <a:lnTo>
                  <a:pt x="1218" y="7227"/>
                </a:lnTo>
                <a:lnTo>
                  <a:pt x="1412" y="6740"/>
                </a:lnTo>
                <a:lnTo>
                  <a:pt x="1631" y="6302"/>
                </a:lnTo>
                <a:lnTo>
                  <a:pt x="1753" y="6108"/>
                </a:lnTo>
                <a:lnTo>
                  <a:pt x="1899" y="5913"/>
                </a:lnTo>
                <a:lnTo>
                  <a:pt x="2045" y="5743"/>
                </a:lnTo>
                <a:lnTo>
                  <a:pt x="2215" y="5572"/>
                </a:lnTo>
                <a:lnTo>
                  <a:pt x="2385" y="5402"/>
                </a:lnTo>
                <a:lnTo>
                  <a:pt x="2580" y="5280"/>
                </a:lnTo>
                <a:lnTo>
                  <a:pt x="2799" y="5159"/>
                </a:lnTo>
                <a:lnTo>
                  <a:pt x="3042" y="5061"/>
                </a:lnTo>
                <a:lnTo>
                  <a:pt x="3286" y="4964"/>
                </a:lnTo>
                <a:lnTo>
                  <a:pt x="3553" y="4891"/>
                </a:lnTo>
                <a:lnTo>
                  <a:pt x="3845" y="4842"/>
                </a:lnTo>
                <a:lnTo>
                  <a:pt x="4113" y="4818"/>
                </a:lnTo>
                <a:lnTo>
                  <a:pt x="4162" y="4842"/>
                </a:lnTo>
                <a:lnTo>
                  <a:pt x="4259" y="4818"/>
                </a:lnTo>
                <a:close/>
                <a:moveTo>
                  <a:pt x="4259" y="0"/>
                </a:moveTo>
                <a:lnTo>
                  <a:pt x="4016" y="25"/>
                </a:lnTo>
                <a:lnTo>
                  <a:pt x="3797" y="98"/>
                </a:lnTo>
                <a:lnTo>
                  <a:pt x="3675" y="98"/>
                </a:lnTo>
                <a:lnTo>
                  <a:pt x="3578" y="146"/>
                </a:lnTo>
                <a:lnTo>
                  <a:pt x="3334" y="244"/>
                </a:lnTo>
                <a:lnTo>
                  <a:pt x="3140" y="390"/>
                </a:lnTo>
                <a:lnTo>
                  <a:pt x="2945" y="536"/>
                </a:lnTo>
                <a:lnTo>
                  <a:pt x="2799" y="682"/>
                </a:lnTo>
                <a:lnTo>
                  <a:pt x="2677" y="852"/>
                </a:lnTo>
                <a:lnTo>
                  <a:pt x="2556" y="1047"/>
                </a:lnTo>
                <a:lnTo>
                  <a:pt x="2458" y="1241"/>
                </a:lnTo>
                <a:lnTo>
                  <a:pt x="2385" y="1436"/>
                </a:lnTo>
                <a:lnTo>
                  <a:pt x="2337" y="1655"/>
                </a:lnTo>
                <a:lnTo>
                  <a:pt x="2288" y="1850"/>
                </a:lnTo>
                <a:lnTo>
                  <a:pt x="2264" y="2069"/>
                </a:lnTo>
                <a:lnTo>
                  <a:pt x="2264" y="2263"/>
                </a:lnTo>
                <a:lnTo>
                  <a:pt x="2288" y="2434"/>
                </a:lnTo>
                <a:lnTo>
                  <a:pt x="2312" y="2628"/>
                </a:lnTo>
                <a:lnTo>
                  <a:pt x="2361" y="2823"/>
                </a:lnTo>
                <a:lnTo>
                  <a:pt x="2434" y="2993"/>
                </a:lnTo>
                <a:lnTo>
                  <a:pt x="2507" y="3164"/>
                </a:lnTo>
                <a:lnTo>
                  <a:pt x="2604" y="3310"/>
                </a:lnTo>
                <a:lnTo>
                  <a:pt x="2702" y="3480"/>
                </a:lnTo>
                <a:lnTo>
                  <a:pt x="2823" y="3626"/>
                </a:lnTo>
                <a:lnTo>
                  <a:pt x="2945" y="3748"/>
                </a:lnTo>
                <a:lnTo>
                  <a:pt x="3067" y="3869"/>
                </a:lnTo>
                <a:lnTo>
                  <a:pt x="3213" y="3991"/>
                </a:lnTo>
                <a:lnTo>
                  <a:pt x="3383" y="4088"/>
                </a:lnTo>
                <a:lnTo>
                  <a:pt x="3553" y="4161"/>
                </a:lnTo>
                <a:lnTo>
                  <a:pt x="3724" y="4210"/>
                </a:lnTo>
                <a:lnTo>
                  <a:pt x="3894" y="4258"/>
                </a:lnTo>
                <a:lnTo>
                  <a:pt x="3894" y="4404"/>
                </a:lnTo>
                <a:lnTo>
                  <a:pt x="3553" y="4429"/>
                </a:lnTo>
                <a:lnTo>
                  <a:pt x="3261" y="4502"/>
                </a:lnTo>
                <a:lnTo>
                  <a:pt x="2969" y="4575"/>
                </a:lnTo>
                <a:lnTo>
                  <a:pt x="2702" y="4696"/>
                </a:lnTo>
                <a:lnTo>
                  <a:pt x="2458" y="4818"/>
                </a:lnTo>
                <a:lnTo>
                  <a:pt x="2239" y="4964"/>
                </a:lnTo>
                <a:lnTo>
                  <a:pt x="2020" y="5110"/>
                </a:lnTo>
                <a:lnTo>
                  <a:pt x="1826" y="5305"/>
                </a:lnTo>
                <a:lnTo>
                  <a:pt x="1655" y="5499"/>
                </a:lnTo>
                <a:lnTo>
                  <a:pt x="1485" y="5694"/>
                </a:lnTo>
                <a:lnTo>
                  <a:pt x="1339" y="5937"/>
                </a:lnTo>
                <a:lnTo>
                  <a:pt x="1193" y="6156"/>
                </a:lnTo>
                <a:lnTo>
                  <a:pt x="1072" y="6400"/>
                </a:lnTo>
                <a:lnTo>
                  <a:pt x="853" y="6935"/>
                </a:lnTo>
                <a:lnTo>
                  <a:pt x="658" y="7470"/>
                </a:lnTo>
                <a:lnTo>
                  <a:pt x="366" y="8492"/>
                </a:lnTo>
                <a:lnTo>
                  <a:pt x="244" y="9003"/>
                </a:lnTo>
                <a:lnTo>
                  <a:pt x="147" y="9514"/>
                </a:lnTo>
                <a:lnTo>
                  <a:pt x="123" y="9782"/>
                </a:lnTo>
                <a:lnTo>
                  <a:pt x="123" y="10098"/>
                </a:lnTo>
                <a:lnTo>
                  <a:pt x="147" y="10415"/>
                </a:lnTo>
                <a:lnTo>
                  <a:pt x="171" y="10561"/>
                </a:lnTo>
                <a:lnTo>
                  <a:pt x="220" y="10682"/>
                </a:lnTo>
                <a:lnTo>
                  <a:pt x="147" y="10755"/>
                </a:lnTo>
                <a:lnTo>
                  <a:pt x="74" y="10853"/>
                </a:lnTo>
                <a:lnTo>
                  <a:pt x="25" y="10974"/>
                </a:lnTo>
                <a:lnTo>
                  <a:pt x="1" y="11096"/>
                </a:lnTo>
                <a:lnTo>
                  <a:pt x="1" y="11339"/>
                </a:lnTo>
                <a:lnTo>
                  <a:pt x="25" y="11558"/>
                </a:lnTo>
                <a:lnTo>
                  <a:pt x="74" y="11704"/>
                </a:lnTo>
                <a:lnTo>
                  <a:pt x="123" y="11826"/>
                </a:lnTo>
                <a:lnTo>
                  <a:pt x="196" y="11972"/>
                </a:lnTo>
                <a:lnTo>
                  <a:pt x="269" y="12093"/>
                </a:lnTo>
                <a:lnTo>
                  <a:pt x="366" y="12191"/>
                </a:lnTo>
                <a:lnTo>
                  <a:pt x="488" y="12264"/>
                </a:lnTo>
                <a:lnTo>
                  <a:pt x="609" y="12337"/>
                </a:lnTo>
                <a:lnTo>
                  <a:pt x="755" y="12361"/>
                </a:lnTo>
                <a:lnTo>
                  <a:pt x="926" y="12385"/>
                </a:lnTo>
                <a:lnTo>
                  <a:pt x="1072" y="12361"/>
                </a:lnTo>
                <a:lnTo>
                  <a:pt x="1193" y="12312"/>
                </a:lnTo>
                <a:lnTo>
                  <a:pt x="1291" y="12264"/>
                </a:lnTo>
                <a:lnTo>
                  <a:pt x="1388" y="12166"/>
                </a:lnTo>
                <a:lnTo>
                  <a:pt x="1461" y="12069"/>
                </a:lnTo>
                <a:lnTo>
                  <a:pt x="1509" y="11947"/>
                </a:lnTo>
                <a:lnTo>
                  <a:pt x="1534" y="11802"/>
                </a:lnTo>
                <a:lnTo>
                  <a:pt x="1582" y="11510"/>
                </a:lnTo>
                <a:lnTo>
                  <a:pt x="1582" y="11218"/>
                </a:lnTo>
                <a:lnTo>
                  <a:pt x="1534" y="10950"/>
                </a:lnTo>
                <a:lnTo>
                  <a:pt x="1461" y="10707"/>
                </a:lnTo>
                <a:lnTo>
                  <a:pt x="1437" y="10658"/>
                </a:lnTo>
                <a:lnTo>
                  <a:pt x="1485" y="10536"/>
                </a:lnTo>
                <a:lnTo>
                  <a:pt x="1509" y="10488"/>
                </a:lnTo>
                <a:lnTo>
                  <a:pt x="1534" y="10269"/>
                </a:lnTo>
                <a:lnTo>
                  <a:pt x="1582" y="10025"/>
                </a:lnTo>
                <a:lnTo>
                  <a:pt x="1704" y="9539"/>
                </a:lnTo>
                <a:lnTo>
                  <a:pt x="1850" y="9028"/>
                </a:lnTo>
                <a:lnTo>
                  <a:pt x="2142" y="8103"/>
                </a:lnTo>
                <a:lnTo>
                  <a:pt x="2118" y="9344"/>
                </a:lnTo>
                <a:lnTo>
                  <a:pt x="2045" y="10585"/>
                </a:lnTo>
                <a:lnTo>
                  <a:pt x="1947" y="11826"/>
                </a:lnTo>
                <a:lnTo>
                  <a:pt x="1826" y="13067"/>
                </a:lnTo>
                <a:lnTo>
                  <a:pt x="1680" y="14648"/>
                </a:lnTo>
                <a:lnTo>
                  <a:pt x="1558" y="16254"/>
                </a:lnTo>
                <a:lnTo>
                  <a:pt x="1412" y="17860"/>
                </a:lnTo>
                <a:lnTo>
                  <a:pt x="1339" y="18663"/>
                </a:lnTo>
                <a:lnTo>
                  <a:pt x="1218" y="19442"/>
                </a:lnTo>
                <a:lnTo>
                  <a:pt x="1242" y="19564"/>
                </a:lnTo>
                <a:lnTo>
                  <a:pt x="1120" y="19612"/>
                </a:lnTo>
                <a:lnTo>
                  <a:pt x="1023" y="19661"/>
                </a:lnTo>
                <a:lnTo>
                  <a:pt x="950" y="19734"/>
                </a:lnTo>
                <a:lnTo>
                  <a:pt x="853" y="19831"/>
                </a:lnTo>
                <a:lnTo>
                  <a:pt x="731" y="20026"/>
                </a:lnTo>
                <a:lnTo>
                  <a:pt x="634" y="20245"/>
                </a:lnTo>
                <a:lnTo>
                  <a:pt x="634" y="20342"/>
                </a:lnTo>
                <a:lnTo>
                  <a:pt x="609" y="20464"/>
                </a:lnTo>
                <a:lnTo>
                  <a:pt x="634" y="20561"/>
                </a:lnTo>
                <a:lnTo>
                  <a:pt x="658" y="20683"/>
                </a:lnTo>
                <a:lnTo>
                  <a:pt x="731" y="20780"/>
                </a:lnTo>
                <a:lnTo>
                  <a:pt x="804" y="20853"/>
                </a:lnTo>
                <a:lnTo>
                  <a:pt x="901" y="20926"/>
                </a:lnTo>
                <a:lnTo>
                  <a:pt x="1023" y="20999"/>
                </a:lnTo>
                <a:lnTo>
                  <a:pt x="1145" y="21023"/>
                </a:lnTo>
                <a:lnTo>
                  <a:pt x="1266" y="21048"/>
                </a:lnTo>
                <a:lnTo>
                  <a:pt x="1558" y="21072"/>
                </a:lnTo>
                <a:lnTo>
                  <a:pt x="1874" y="21048"/>
                </a:lnTo>
                <a:lnTo>
                  <a:pt x="2191" y="20975"/>
                </a:lnTo>
                <a:lnTo>
                  <a:pt x="2483" y="20877"/>
                </a:lnTo>
                <a:lnTo>
                  <a:pt x="2775" y="20731"/>
                </a:lnTo>
                <a:lnTo>
                  <a:pt x="3042" y="20610"/>
                </a:lnTo>
                <a:lnTo>
                  <a:pt x="3261" y="20439"/>
                </a:lnTo>
                <a:lnTo>
                  <a:pt x="3334" y="20366"/>
                </a:lnTo>
                <a:lnTo>
                  <a:pt x="3359" y="20293"/>
                </a:lnTo>
                <a:lnTo>
                  <a:pt x="3383" y="20269"/>
                </a:lnTo>
                <a:lnTo>
                  <a:pt x="3456" y="20172"/>
                </a:lnTo>
                <a:lnTo>
                  <a:pt x="3480" y="20050"/>
                </a:lnTo>
                <a:lnTo>
                  <a:pt x="3529" y="19807"/>
                </a:lnTo>
                <a:lnTo>
                  <a:pt x="3699" y="18542"/>
                </a:lnTo>
                <a:lnTo>
                  <a:pt x="3870" y="16984"/>
                </a:lnTo>
                <a:lnTo>
                  <a:pt x="4040" y="15427"/>
                </a:lnTo>
                <a:lnTo>
                  <a:pt x="4064" y="15184"/>
                </a:lnTo>
                <a:lnTo>
                  <a:pt x="4089" y="15111"/>
                </a:lnTo>
                <a:lnTo>
                  <a:pt x="4089" y="15062"/>
                </a:lnTo>
                <a:lnTo>
                  <a:pt x="4186" y="14089"/>
                </a:lnTo>
                <a:lnTo>
                  <a:pt x="4186" y="14040"/>
                </a:lnTo>
                <a:lnTo>
                  <a:pt x="4186" y="13991"/>
                </a:lnTo>
                <a:lnTo>
                  <a:pt x="4186" y="13967"/>
                </a:lnTo>
                <a:lnTo>
                  <a:pt x="4210" y="13870"/>
                </a:lnTo>
                <a:lnTo>
                  <a:pt x="4308" y="14186"/>
                </a:lnTo>
                <a:lnTo>
                  <a:pt x="4454" y="14892"/>
                </a:lnTo>
                <a:lnTo>
                  <a:pt x="4575" y="15597"/>
                </a:lnTo>
                <a:lnTo>
                  <a:pt x="4673" y="16327"/>
                </a:lnTo>
                <a:lnTo>
                  <a:pt x="4721" y="17057"/>
                </a:lnTo>
                <a:lnTo>
                  <a:pt x="4843" y="18493"/>
                </a:lnTo>
                <a:lnTo>
                  <a:pt x="4916" y="19223"/>
                </a:lnTo>
                <a:lnTo>
                  <a:pt x="5013" y="19953"/>
                </a:lnTo>
                <a:lnTo>
                  <a:pt x="5038" y="20147"/>
                </a:lnTo>
                <a:lnTo>
                  <a:pt x="5111" y="20342"/>
                </a:lnTo>
                <a:lnTo>
                  <a:pt x="5208" y="20537"/>
                </a:lnTo>
                <a:lnTo>
                  <a:pt x="5354" y="20683"/>
                </a:lnTo>
                <a:lnTo>
                  <a:pt x="5500" y="20780"/>
                </a:lnTo>
                <a:lnTo>
                  <a:pt x="5670" y="20853"/>
                </a:lnTo>
                <a:lnTo>
                  <a:pt x="5865" y="20877"/>
                </a:lnTo>
                <a:lnTo>
                  <a:pt x="6084" y="20853"/>
                </a:lnTo>
                <a:lnTo>
                  <a:pt x="6303" y="20877"/>
                </a:lnTo>
                <a:lnTo>
                  <a:pt x="6522" y="20902"/>
                </a:lnTo>
                <a:lnTo>
                  <a:pt x="6741" y="20877"/>
                </a:lnTo>
                <a:lnTo>
                  <a:pt x="6936" y="20853"/>
                </a:lnTo>
                <a:lnTo>
                  <a:pt x="7155" y="20780"/>
                </a:lnTo>
                <a:lnTo>
                  <a:pt x="7325" y="20683"/>
                </a:lnTo>
                <a:lnTo>
                  <a:pt x="7495" y="20561"/>
                </a:lnTo>
                <a:lnTo>
                  <a:pt x="7666" y="20391"/>
                </a:lnTo>
                <a:lnTo>
                  <a:pt x="7714" y="20293"/>
                </a:lnTo>
                <a:lnTo>
                  <a:pt x="7739" y="20220"/>
                </a:lnTo>
                <a:lnTo>
                  <a:pt x="7739" y="20123"/>
                </a:lnTo>
                <a:lnTo>
                  <a:pt x="7739" y="20026"/>
                </a:lnTo>
                <a:lnTo>
                  <a:pt x="7739" y="19929"/>
                </a:lnTo>
                <a:lnTo>
                  <a:pt x="7690" y="19831"/>
                </a:lnTo>
                <a:lnTo>
                  <a:pt x="7666" y="19758"/>
                </a:lnTo>
                <a:lnTo>
                  <a:pt x="7593" y="19685"/>
                </a:lnTo>
                <a:lnTo>
                  <a:pt x="7495" y="19612"/>
                </a:lnTo>
                <a:lnTo>
                  <a:pt x="7374" y="19539"/>
                </a:lnTo>
                <a:lnTo>
                  <a:pt x="7130" y="19442"/>
                </a:lnTo>
                <a:lnTo>
                  <a:pt x="7130" y="19418"/>
                </a:lnTo>
                <a:lnTo>
                  <a:pt x="7057" y="19126"/>
                </a:lnTo>
                <a:lnTo>
                  <a:pt x="7009" y="18809"/>
                </a:lnTo>
                <a:lnTo>
                  <a:pt x="6984" y="18152"/>
                </a:lnTo>
                <a:lnTo>
                  <a:pt x="6936" y="16546"/>
                </a:lnTo>
                <a:lnTo>
                  <a:pt x="6863" y="15476"/>
                </a:lnTo>
                <a:lnTo>
                  <a:pt x="6765" y="14405"/>
                </a:lnTo>
                <a:lnTo>
                  <a:pt x="6668" y="13334"/>
                </a:lnTo>
                <a:lnTo>
                  <a:pt x="6595" y="12288"/>
                </a:lnTo>
                <a:lnTo>
                  <a:pt x="6571" y="10804"/>
                </a:lnTo>
                <a:lnTo>
                  <a:pt x="6546" y="9344"/>
                </a:lnTo>
                <a:lnTo>
                  <a:pt x="6546" y="8395"/>
                </a:lnTo>
                <a:lnTo>
                  <a:pt x="6644" y="8663"/>
                </a:lnTo>
                <a:lnTo>
                  <a:pt x="6765" y="8930"/>
                </a:lnTo>
                <a:lnTo>
                  <a:pt x="6814" y="9174"/>
                </a:lnTo>
                <a:lnTo>
                  <a:pt x="6887" y="9417"/>
                </a:lnTo>
                <a:lnTo>
                  <a:pt x="6936" y="9904"/>
                </a:lnTo>
                <a:lnTo>
                  <a:pt x="6984" y="10415"/>
                </a:lnTo>
                <a:lnTo>
                  <a:pt x="7057" y="10901"/>
                </a:lnTo>
                <a:lnTo>
                  <a:pt x="6960" y="11120"/>
                </a:lnTo>
                <a:lnTo>
                  <a:pt x="6911" y="11339"/>
                </a:lnTo>
                <a:lnTo>
                  <a:pt x="6887" y="11583"/>
                </a:lnTo>
                <a:lnTo>
                  <a:pt x="6936" y="11802"/>
                </a:lnTo>
                <a:lnTo>
                  <a:pt x="6960" y="11923"/>
                </a:lnTo>
                <a:lnTo>
                  <a:pt x="7009" y="12020"/>
                </a:lnTo>
                <a:lnTo>
                  <a:pt x="7057" y="12093"/>
                </a:lnTo>
                <a:lnTo>
                  <a:pt x="7130" y="12166"/>
                </a:lnTo>
                <a:lnTo>
                  <a:pt x="7228" y="12239"/>
                </a:lnTo>
                <a:lnTo>
                  <a:pt x="7325" y="12288"/>
                </a:lnTo>
                <a:lnTo>
                  <a:pt x="7447" y="12312"/>
                </a:lnTo>
                <a:lnTo>
                  <a:pt x="7714" y="12312"/>
                </a:lnTo>
                <a:lnTo>
                  <a:pt x="7860" y="12264"/>
                </a:lnTo>
                <a:lnTo>
                  <a:pt x="7982" y="12215"/>
                </a:lnTo>
                <a:lnTo>
                  <a:pt x="8104" y="12142"/>
                </a:lnTo>
                <a:lnTo>
                  <a:pt x="8201" y="12045"/>
                </a:lnTo>
                <a:lnTo>
                  <a:pt x="8298" y="11947"/>
                </a:lnTo>
                <a:lnTo>
                  <a:pt x="8371" y="11826"/>
                </a:lnTo>
                <a:lnTo>
                  <a:pt x="8444" y="11704"/>
                </a:lnTo>
                <a:lnTo>
                  <a:pt x="8517" y="11510"/>
                </a:lnTo>
                <a:lnTo>
                  <a:pt x="8542" y="11291"/>
                </a:lnTo>
                <a:lnTo>
                  <a:pt x="8517" y="11193"/>
                </a:lnTo>
                <a:lnTo>
                  <a:pt x="8493" y="11096"/>
                </a:lnTo>
                <a:lnTo>
                  <a:pt x="8469" y="10999"/>
                </a:lnTo>
                <a:lnTo>
                  <a:pt x="8396" y="10926"/>
                </a:lnTo>
                <a:lnTo>
                  <a:pt x="8469" y="10269"/>
                </a:lnTo>
                <a:lnTo>
                  <a:pt x="8493" y="9587"/>
                </a:lnTo>
                <a:lnTo>
                  <a:pt x="8469" y="8906"/>
                </a:lnTo>
                <a:lnTo>
                  <a:pt x="8396" y="8249"/>
                </a:lnTo>
                <a:lnTo>
                  <a:pt x="8323" y="7908"/>
                </a:lnTo>
                <a:lnTo>
                  <a:pt x="8250" y="7568"/>
                </a:lnTo>
                <a:lnTo>
                  <a:pt x="8177" y="7251"/>
                </a:lnTo>
                <a:lnTo>
                  <a:pt x="8079" y="6935"/>
                </a:lnTo>
                <a:lnTo>
                  <a:pt x="7958" y="6619"/>
                </a:lnTo>
                <a:lnTo>
                  <a:pt x="7812" y="6327"/>
                </a:lnTo>
                <a:lnTo>
                  <a:pt x="7666" y="6035"/>
                </a:lnTo>
                <a:lnTo>
                  <a:pt x="7495" y="5743"/>
                </a:lnTo>
                <a:lnTo>
                  <a:pt x="7349" y="5548"/>
                </a:lnTo>
                <a:lnTo>
                  <a:pt x="7203" y="5378"/>
                </a:lnTo>
                <a:lnTo>
                  <a:pt x="7057" y="5232"/>
                </a:lnTo>
                <a:lnTo>
                  <a:pt x="6887" y="5086"/>
                </a:lnTo>
                <a:lnTo>
                  <a:pt x="6717" y="4940"/>
                </a:lnTo>
                <a:lnTo>
                  <a:pt x="6522" y="4842"/>
                </a:lnTo>
                <a:lnTo>
                  <a:pt x="6327" y="4745"/>
                </a:lnTo>
                <a:lnTo>
                  <a:pt x="6133" y="4648"/>
                </a:lnTo>
                <a:lnTo>
                  <a:pt x="5719" y="4502"/>
                </a:lnTo>
                <a:lnTo>
                  <a:pt x="5305" y="4429"/>
                </a:lnTo>
                <a:lnTo>
                  <a:pt x="4867" y="4380"/>
                </a:lnTo>
                <a:lnTo>
                  <a:pt x="4405" y="4356"/>
                </a:lnTo>
                <a:lnTo>
                  <a:pt x="4405" y="4307"/>
                </a:lnTo>
                <a:lnTo>
                  <a:pt x="4405" y="4283"/>
                </a:lnTo>
                <a:lnTo>
                  <a:pt x="4600" y="4258"/>
                </a:lnTo>
                <a:lnTo>
                  <a:pt x="4794" y="4185"/>
                </a:lnTo>
                <a:lnTo>
                  <a:pt x="4965" y="4112"/>
                </a:lnTo>
                <a:lnTo>
                  <a:pt x="5159" y="4015"/>
                </a:lnTo>
                <a:lnTo>
                  <a:pt x="5305" y="3893"/>
                </a:lnTo>
                <a:lnTo>
                  <a:pt x="5451" y="3772"/>
                </a:lnTo>
                <a:lnTo>
                  <a:pt x="5597" y="3626"/>
                </a:lnTo>
                <a:lnTo>
                  <a:pt x="5719" y="3456"/>
                </a:lnTo>
                <a:lnTo>
                  <a:pt x="5841" y="3310"/>
                </a:lnTo>
                <a:lnTo>
                  <a:pt x="5938" y="3115"/>
                </a:lnTo>
                <a:lnTo>
                  <a:pt x="6035" y="2945"/>
                </a:lnTo>
                <a:lnTo>
                  <a:pt x="6108" y="2750"/>
                </a:lnTo>
                <a:lnTo>
                  <a:pt x="6181" y="2555"/>
                </a:lnTo>
                <a:lnTo>
                  <a:pt x="6230" y="2361"/>
                </a:lnTo>
                <a:lnTo>
                  <a:pt x="6254" y="2166"/>
                </a:lnTo>
                <a:lnTo>
                  <a:pt x="6279" y="1971"/>
                </a:lnTo>
                <a:lnTo>
                  <a:pt x="6254" y="1752"/>
                </a:lnTo>
                <a:lnTo>
                  <a:pt x="6230" y="1533"/>
                </a:lnTo>
                <a:lnTo>
                  <a:pt x="6157" y="1314"/>
                </a:lnTo>
                <a:lnTo>
                  <a:pt x="6060" y="1095"/>
                </a:lnTo>
                <a:lnTo>
                  <a:pt x="5962" y="925"/>
                </a:lnTo>
                <a:lnTo>
                  <a:pt x="5816" y="730"/>
                </a:lnTo>
                <a:lnTo>
                  <a:pt x="5670" y="584"/>
                </a:lnTo>
                <a:lnTo>
                  <a:pt x="5500" y="438"/>
                </a:lnTo>
                <a:lnTo>
                  <a:pt x="5305" y="292"/>
                </a:lnTo>
                <a:lnTo>
                  <a:pt x="5111" y="195"/>
                </a:lnTo>
                <a:lnTo>
                  <a:pt x="4892" y="98"/>
                </a:lnTo>
                <a:lnTo>
                  <a:pt x="4697" y="49"/>
                </a:lnTo>
                <a:lnTo>
                  <a:pt x="4478" y="25"/>
                </a:lnTo>
                <a:lnTo>
                  <a:pt x="4259" y="0"/>
                </a:lnTo>
                <a:close/>
              </a:path>
            </a:pathLst>
          </a:custGeom>
          <a:solidFill>
            <a:srgbClr val="FFFFFF"/>
          </a:solidFill>
          <a:ln>
            <a:noFill/>
          </a:ln>
        </p:spPr>
        <p:txBody>
          <a:bodyPr lIns="91425" tIns="91425" rIns="91425" bIns="91425" anchor="ctr" anchorCtr="0">
            <a:noAutofit/>
          </a:bodyPr>
          <a:lstStyle/>
          <a:p>
            <a:pPr lvl="0">
              <a:spcBef>
                <a:spcPts val="0"/>
              </a:spcBef>
              <a:buNone/>
            </a:pPr>
            <a:endParaRPr>
              <a:solidFill>
                <a:srgbClr val="FFC000"/>
              </a:solidFill>
            </a:endParaRPr>
          </a:p>
        </p:txBody>
      </p:sp>
      <p:sp>
        <p:nvSpPr>
          <p:cNvPr id="7" name="Shape 382"/>
          <p:cNvSpPr/>
          <p:nvPr/>
        </p:nvSpPr>
        <p:spPr>
          <a:xfrm>
            <a:off x="771702" y="336496"/>
            <a:ext cx="323455" cy="686601"/>
          </a:xfrm>
          <a:custGeom>
            <a:avLst/>
            <a:gdLst/>
            <a:ahLst/>
            <a:cxnLst/>
            <a:rect l="0" t="0" r="0" b="0"/>
            <a:pathLst>
              <a:path w="7398" h="20829" extrusionOk="0">
                <a:moveTo>
                  <a:pt x="3991" y="584"/>
                </a:moveTo>
                <a:lnTo>
                  <a:pt x="3942" y="657"/>
                </a:lnTo>
                <a:lnTo>
                  <a:pt x="3893" y="730"/>
                </a:lnTo>
                <a:lnTo>
                  <a:pt x="3893" y="755"/>
                </a:lnTo>
                <a:lnTo>
                  <a:pt x="3918" y="779"/>
                </a:lnTo>
                <a:lnTo>
                  <a:pt x="3991" y="803"/>
                </a:lnTo>
                <a:lnTo>
                  <a:pt x="4064" y="779"/>
                </a:lnTo>
                <a:lnTo>
                  <a:pt x="4185" y="755"/>
                </a:lnTo>
                <a:lnTo>
                  <a:pt x="4283" y="706"/>
                </a:lnTo>
                <a:lnTo>
                  <a:pt x="4380" y="633"/>
                </a:lnTo>
                <a:lnTo>
                  <a:pt x="4453" y="730"/>
                </a:lnTo>
                <a:lnTo>
                  <a:pt x="4356" y="779"/>
                </a:lnTo>
                <a:lnTo>
                  <a:pt x="4210" y="852"/>
                </a:lnTo>
                <a:lnTo>
                  <a:pt x="4088" y="949"/>
                </a:lnTo>
                <a:lnTo>
                  <a:pt x="4088" y="974"/>
                </a:lnTo>
                <a:lnTo>
                  <a:pt x="4112" y="998"/>
                </a:lnTo>
                <a:lnTo>
                  <a:pt x="4283" y="998"/>
                </a:lnTo>
                <a:lnTo>
                  <a:pt x="4453" y="974"/>
                </a:lnTo>
                <a:lnTo>
                  <a:pt x="4623" y="901"/>
                </a:lnTo>
                <a:lnTo>
                  <a:pt x="4721" y="1071"/>
                </a:lnTo>
                <a:lnTo>
                  <a:pt x="4696" y="1071"/>
                </a:lnTo>
                <a:lnTo>
                  <a:pt x="4429" y="1193"/>
                </a:lnTo>
                <a:lnTo>
                  <a:pt x="4185" y="1314"/>
                </a:lnTo>
                <a:lnTo>
                  <a:pt x="4161" y="1339"/>
                </a:lnTo>
                <a:lnTo>
                  <a:pt x="4185" y="1339"/>
                </a:lnTo>
                <a:lnTo>
                  <a:pt x="4307" y="1387"/>
                </a:lnTo>
                <a:lnTo>
                  <a:pt x="4429" y="1387"/>
                </a:lnTo>
                <a:lnTo>
                  <a:pt x="4550" y="1363"/>
                </a:lnTo>
                <a:lnTo>
                  <a:pt x="4696" y="1314"/>
                </a:lnTo>
                <a:lnTo>
                  <a:pt x="4818" y="1266"/>
                </a:lnTo>
                <a:lnTo>
                  <a:pt x="4915" y="1533"/>
                </a:lnTo>
                <a:lnTo>
                  <a:pt x="4794" y="1582"/>
                </a:lnTo>
                <a:lnTo>
                  <a:pt x="4502" y="1679"/>
                </a:lnTo>
                <a:lnTo>
                  <a:pt x="4356" y="1728"/>
                </a:lnTo>
                <a:lnTo>
                  <a:pt x="4234" y="1825"/>
                </a:lnTo>
                <a:lnTo>
                  <a:pt x="4210" y="1850"/>
                </a:lnTo>
                <a:lnTo>
                  <a:pt x="4210" y="1874"/>
                </a:lnTo>
                <a:lnTo>
                  <a:pt x="4210" y="1898"/>
                </a:lnTo>
                <a:lnTo>
                  <a:pt x="4234" y="1898"/>
                </a:lnTo>
                <a:lnTo>
                  <a:pt x="4404" y="1947"/>
                </a:lnTo>
                <a:lnTo>
                  <a:pt x="4550" y="1923"/>
                </a:lnTo>
                <a:lnTo>
                  <a:pt x="4696" y="1898"/>
                </a:lnTo>
                <a:lnTo>
                  <a:pt x="4867" y="1874"/>
                </a:lnTo>
                <a:lnTo>
                  <a:pt x="4964" y="1850"/>
                </a:lnTo>
                <a:lnTo>
                  <a:pt x="4988" y="2069"/>
                </a:lnTo>
                <a:lnTo>
                  <a:pt x="4891" y="2093"/>
                </a:lnTo>
                <a:lnTo>
                  <a:pt x="4696" y="2142"/>
                </a:lnTo>
                <a:lnTo>
                  <a:pt x="4526" y="2190"/>
                </a:lnTo>
                <a:lnTo>
                  <a:pt x="4331" y="2263"/>
                </a:lnTo>
                <a:lnTo>
                  <a:pt x="4137" y="2336"/>
                </a:lnTo>
                <a:lnTo>
                  <a:pt x="4112" y="2361"/>
                </a:lnTo>
                <a:lnTo>
                  <a:pt x="4137" y="2385"/>
                </a:lnTo>
                <a:lnTo>
                  <a:pt x="4283" y="2385"/>
                </a:lnTo>
                <a:lnTo>
                  <a:pt x="4404" y="2409"/>
                </a:lnTo>
                <a:lnTo>
                  <a:pt x="4599" y="2385"/>
                </a:lnTo>
                <a:lnTo>
                  <a:pt x="4769" y="2361"/>
                </a:lnTo>
                <a:lnTo>
                  <a:pt x="4988" y="2336"/>
                </a:lnTo>
                <a:lnTo>
                  <a:pt x="4988" y="2434"/>
                </a:lnTo>
                <a:lnTo>
                  <a:pt x="4940" y="2604"/>
                </a:lnTo>
                <a:lnTo>
                  <a:pt x="4891" y="2750"/>
                </a:lnTo>
                <a:lnTo>
                  <a:pt x="4794" y="2726"/>
                </a:lnTo>
                <a:lnTo>
                  <a:pt x="4696" y="2726"/>
                </a:lnTo>
                <a:lnTo>
                  <a:pt x="4502" y="2750"/>
                </a:lnTo>
                <a:lnTo>
                  <a:pt x="4258" y="2750"/>
                </a:lnTo>
                <a:lnTo>
                  <a:pt x="4137" y="2774"/>
                </a:lnTo>
                <a:lnTo>
                  <a:pt x="4015" y="2847"/>
                </a:lnTo>
                <a:lnTo>
                  <a:pt x="4015" y="2872"/>
                </a:lnTo>
                <a:lnTo>
                  <a:pt x="4112" y="2945"/>
                </a:lnTo>
                <a:lnTo>
                  <a:pt x="4210" y="2993"/>
                </a:lnTo>
                <a:lnTo>
                  <a:pt x="4429" y="2993"/>
                </a:lnTo>
                <a:lnTo>
                  <a:pt x="4599" y="3018"/>
                </a:lnTo>
                <a:lnTo>
                  <a:pt x="4745" y="3018"/>
                </a:lnTo>
                <a:lnTo>
                  <a:pt x="4623" y="3164"/>
                </a:lnTo>
                <a:lnTo>
                  <a:pt x="4502" y="3310"/>
                </a:lnTo>
                <a:lnTo>
                  <a:pt x="4453" y="3285"/>
                </a:lnTo>
                <a:lnTo>
                  <a:pt x="4283" y="3237"/>
                </a:lnTo>
                <a:lnTo>
                  <a:pt x="4112" y="3212"/>
                </a:lnTo>
                <a:lnTo>
                  <a:pt x="3918" y="3212"/>
                </a:lnTo>
                <a:lnTo>
                  <a:pt x="3747" y="3237"/>
                </a:lnTo>
                <a:lnTo>
                  <a:pt x="3723" y="3237"/>
                </a:lnTo>
                <a:lnTo>
                  <a:pt x="3723" y="3261"/>
                </a:lnTo>
                <a:lnTo>
                  <a:pt x="3747" y="3310"/>
                </a:lnTo>
                <a:lnTo>
                  <a:pt x="3966" y="3407"/>
                </a:lnTo>
                <a:lnTo>
                  <a:pt x="4210" y="3480"/>
                </a:lnTo>
                <a:lnTo>
                  <a:pt x="3991" y="3529"/>
                </a:lnTo>
                <a:lnTo>
                  <a:pt x="3796" y="3553"/>
                </a:lnTo>
                <a:lnTo>
                  <a:pt x="3553" y="3553"/>
                </a:lnTo>
                <a:lnTo>
                  <a:pt x="3334" y="3504"/>
                </a:lnTo>
                <a:lnTo>
                  <a:pt x="3090" y="3407"/>
                </a:lnTo>
                <a:lnTo>
                  <a:pt x="2896" y="3285"/>
                </a:lnTo>
                <a:lnTo>
                  <a:pt x="2701" y="3115"/>
                </a:lnTo>
                <a:lnTo>
                  <a:pt x="2555" y="2945"/>
                </a:lnTo>
                <a:lnTo>
                  <a:pt x="2433" y="2726"/>
                </a:lnTo>
                <a:lnTo>
                  <a:pt x="2360" y="2507"/>
                </a:lnTo>
                <a:lnTo>
                  <a:pt x="2312" y="2288"/>
                </a:lnTo>
                <a:lnTo>
                  <a:pt x="2312" y="2020"/>
                </a:lnTo>
                <a:lnTo>
                  <a:pt x="2336" y="1874"/>
                </a:lnTo>
                <a:lnTo>
                  <a:pt x="2360" y="1704"/>
                </a:lnTo>
                <a:lnTo>
                  <a:pt x="2409" y="1558"/>
                </a:lnTo>
                <a:lnTo>
                  <a:pt x="2482" y="1412"/>
                </a:lnTo>
                <a:lnTo>
                  <a:pt x="2677" y="1120"/>
                </a:lnTo>
                <a:lnTo>
                  <a:pt x="2871" y="876"/>
                </a:lnTo>
                <a:lnTo>
                  <a:pt x="3017" y="755"/>
                </a:lnTo>
                <a:lnTo>
                  <a:pt x="3139" y="682"/>
                </a:lnTo>
                <a:lnTo>
                  <a:pt x="3261" y="633"/>
                </a:lnTo>
                <a:lnTo>
                  <a:pt x="3407" y="584"/>
                </a:lnTo>
                <a:close/>
                <a:moveTo>
                  <a:pt x="1898" y="7860"/>
                </a:moveTo>
                <a:lnTo>
                  <a:pt x="2020" y="7933"/>
                </a:lnTo>
                <a:lnTo>
                  <a:pt x="1995" y="8200"/>
                </a:lnTo>
                <a:lnTo>
                  <a:pt x="1995" y="8444"/>
                </a:lnTo>
                <a:lnTo>
                  <a:pt x="1971" y="8979"/>
                </a:lnTo>
                <a:lnTo>
                  <a:pt x="1971" y="9149"/>
                </a:lnTo>
                <a:lnTo>
                  <a:pt x="1922" y="9344"/>
                </a:lnTo>
                <a:lnTo>
                  <a:pt x="1801" y="9685"/>
                </a:lnTo>
                <a:lnTo>
                  <a:pt x="1655" y="10050"/>
                </a:lnTo>
                <a:lnTo>
                  <a:pt x="1509" y="10390"/>
                </a:lnTo>
                <a:lnTo>
                  <a:pt x="1436" y="10658"/>
                </a:lnTo>
                <a:lnTo>
                  <a:pt x="1363" y="10926"/>
                </a:lnTo>
                <a:lnTo>
                  <a:pt x="1314" y="10707"/>
                </a:lnTo>
                <a:lnTo>
                  <a:pt x="1265" y="10536"/>
                </a:lnTo>
                <a:lnTo>
                  <a:pt x="1241" y="10512"/>
                </a:lnTo>
                <a:lnTo>
                  <a:pt x="1290" y="10463"/>
                </a:lnTo>
                <a:lnTo>
                  <a:pt x="1314" y="10390"/>
                </a:lnTo>
                <a:lnTo>
                  <a:pt x="1363" y="9733"/>
                </a:lnTo>
                <a:lnTo>
                  <a:pt x="1460" y="9076"/>
                </a:lnTo>
                <a:lnTo>
                  <a:pt x="1533" y="8760"/>
                </a:lnTo>
                <a:lnTo>
                  <a:pt x="1606" y="8444"/>
                </a:lnTo>
                <a:lnTo>
                  <a:pt x="1728" y="8152"/>
                </a:lnTo>
                <a:lnTo>
                  <a:pt x="1898" y="7860"/>
                </a:lnTo>
                <a:close/>
                <a:moveTo>
                  <a:pt x="5499" y="7860"/>
                </a:moveTo>
                <a:lnTo>
                  <a:pt x="5670" y="8152"/>
                </a:lnTo>
                <a:lnTo>
                  <a:pt x="5791" y="8444"/>
                </a:lnTo>
                <a:lnTo>
                  <a:pt x="5864" y="8760"/>
                </a:lnTo>
                <a:lnTo>
                  <a:pt x="5937" y="9076"/>
                </a:lnTo>
                <a:lnTo>
                  <a:pt x="6010" y="9733"/>
                </a:lnTo>
                <a:lnTo>
                  <a:pt x="6083" y="10390"/>
                </a:lnTo>
                <a:lnTo>
                  <a:pt x="6107" y="10463"/>
                </a:lnTo>
                <a:lnTo>
                  <a:pt x="6156" y="10512"/>
                </a:lnTo>
                <a:lnTo>
                  <a:pt x="6132" y="10536"/>
                </a:lnTo>
                <a:lnTo>
                  <a:pt x="6083" y="10707"/>
                </a:lnTo>
                <a:lnTo>
                  <a:pt x="6034" y="10926"/>
                </a:lnTo>
                <a:lnTo>
                  <a:pt x="5961" y="10658"/>
                </a:lnTo>
                <a:lnTo>
                  <a:pt x="5889" y="10390"/>
                </a:lnTo>
                <a:lnTo>
                  <a:pt x="5743" y="10050"/>
                </a:lnTo>
                <a:lnTo>
                  <a:pt x="5597" y="9685"/>
                </a:lnTo>
                <a:lnTo>
                  <a:pt x="5475" y="9344"/>
                </a:lnTo>
                <a:lnTo>
                  <a:pt x="5426" y="9149"/>
                </a:lnTo>
                <a:lnTo>
                  <a:pt x="5426" y="8979"/>
                </a:lnTo>
                <a:lnTo>
                  <a:pt x="5402" y="8444"/>
                </a:lnTo>
                <a:lnTo>
                  <a:pt x="5402" y="8200"/>
                </a:lnTo>
                <a:lnTo>
                  <a:pt x="5378" y="7933"/>
                </a:lnTo>
                <a:lnTo>
                  <a:pt x="5499" y="7860"/>
                </a:lnTo>
                <a:close/>
                <a:moveTo>
                  <a:pt x="3869" y="4623"/>
                </a:moveTo>
                <a:lnTo>
                  <a:pt x="4161" y="4672"/>
                </a:lnTo>
                <a:lnTo>
                  <a:pt x="4453" y="4721"/>
                </a:lnTo>
                <a:lnTo>
                  <a:pt x="4380" y="4769"/>
                </a:lnTo>
                <a:lnTo>
                  <a:pt x="4283" y="4842"/>
                </a:lnTo>
                <a:lnTo>
                  <a:pt x="4283" y="4867"/>
                </a:lnTo>
                <a:lnTo>
                  <a:pt x="4307" y="4891"/>
                </a:lnTo>
                <a:lnTo>
                  <a:pt x="4696" y="4842"/>
                </a:lnTo>
                <a:lnTo>
                  <a:pt x="4842" y="4842"/>
                </a:lnTo>
                <a:lnTo>
                  <a:pt x="4915" y="4867"/>
                </a:lnTo>
                <a:lnTo>
                  <a:pt x="4818" y="4891"/>
                </a:lnTo>
                <a:lnTo>
                  <a:pt x="4696" y="4940"/>
                </a:lnTo>
                <a:lnTo>
                  <a:pt x="4599" y="4988"/>
                </a:lnTo>
                <a:lnTo>
                  <a:pt x="4550" y="5086"/>
                </a:lnTo>
                <a:lnTo>
                  <a:pt x="4550" y="5110"/>
                </a:lnTo>
                <a:lnTo>
                  <a:pt x="4575" y="5110"/>
                </a:lnTo>
                <a:lnTo>
                  <a:pt x="4818" y="5037"/>
                </a:lnTo>
                <a:lnTo>
                  <a:pt x="4964" y="5013"/>
                </a:lnTo>
                <a:lnTo>
                  <a:pt x="5086" y="4988"/>
                </a:lnTo>
                <a:lnTo>
                  <a:pt x="5159" y="4988"/>
                </a:lnTo>
                <a:lnTo>
                  <a:pt x="5329" y="5110"/>
                </a:lnTo>
                <a:lnTo>
                  <a:pt x="5086" y="5134"/>
                </a:lnTo>
                <a:lnTo>
                  <a:pt x="4964" y="5183"/>
                </a:lnTo>
                <a:lnTo>
                  <a:pt x="4867" y="5232"/>
                </a:lnTo>
                <a:lnTo>
                  <a:pt x="4867" y="5280"/>
                </a:lnTo>
                <a:lnTo>
                  <a:pt x="4867" y="5305"/>
                </a:lnTo>
                <a:lnTo>
                  <a:pt x="4988" y="5353"/>
                </a:lnTo>
                <a:lnTo>
                  <a:pt x="5110" y="5353"/>
                </a:lnTo>
                <a:lnTo>
                  <a:pt x="5378" y="5329"/>
                </a:lnTo>
                <a:lnTo>
                  <a:pt x="5548" y="5305"/>
                </a:lnTo>
                <a:lnTo>
                  <a:pt x="5694" y="5451"/>
                </a:lnTo>
                <a:lnTo>
                  <a:pt x="5572" y="5475"/>
                </a:lnTo>
                <a:lnTo>
                  <a:pt x="5378" y="5524"/>
                </a:lnTo>
                <a:lnTo>
                  <a:pt x="5305" y="5548"/>
                </a:lnTo>
                <a:lnTo>
                  <a:pt x="5232" y="5597"/>
                </a:lnTo>
                <a:lnTo>
                  <a:pt x="5232" y="5621"/>
                </a:lnTo>
                <a:lnTo>
                  <a:pt x="5232" y="5645"/>
                </a:lnTo>
                <a:lnTo>
                  <a:pt x="5402" y="5621"/>
                </a:lnTo>
                <a:lnTo>
                  <a:pt x="5572" y="5621"/>
                </a:lnTo>
                <a:lnTo>
                  <a:pt x="5791" y="5572"/>
                </a:lnTo>
                <a:lnTo>
                  <a:pt x="5889" y="5718"/>
                </a:lnTo>
                <a:lnTo>
                  <a:pt x="5840" y="5718"/>
                </a:lnTo>
                <a:lnTo>
                  <a:pt x="5621" y="5743"/>
                </a:lnTo>
                <a:lnTo>
                  <a:pt x="5499" y="5791"/>
                </a:lnTo>
                <a:lnTo>
                  <a:pt x="5426" y="5840"/>
                </a:lnTo>
                <a:lnTo>
                  <a:pt x="5426" y="5889"/>
                </a:lnTo>
                <a:lnTo>
                  <a:pt x="5524" y="5913"/>
                </a:lnTo>
                <a:lnTo>
                  <a:pt x="5621" y="5913"/>
                </a:lnTo>
                <a:lnTo>
                  <a:pt x="5791" y="5889"/>
                </a:lnTo>
                <a:lnTo>
                  <a:pt x="6010" y="5889"/>
                </a:lnTo>
                <a:lnTo>
                  <a:pt x="6107" y="6083"/>
                </a:lnTo>
                <a:lnTo>
                  <a:pt x="5937" y="6132"/>
                </a:lnTo>
                <a:lnTo>
                  <a:pt x="5840" y="6181"/>
                </a:lnTo>
                <a:lnTo>
                  <a:pt x="5767" y="6229"/>
                </a:lnTo>
                <a:lnTo>
                  <a:pt x="5864" y="6254"/>
                </a:lnTo>
                <a:lnTo>
                  <a:pt x="5986" y="6254"/>
                </a:lnTo>
                <a:lnTo>
                  <a:pt x="6205" y="6229"/>
                </a:lnTo>
                <a:lnTo>
                  <a:pt x="6302" y="6448"/>
                </a:lnTo>
                <a:lnTo>
                  <a:pt x="6253" y="6473"/>
                </a:lnTo>
                <a:lnTo>
                  <a:pt x="6083" y="6521"/>
                </a:lnTo>
                <a:lnTo>
                  <a:pt x="5937" y="6619"/>
                </a:lnTo>
                <a:lnTo>
                  <a:pt x="5937" y="6643"/>
                </a:lnTo>
                <a:lnTo>
                  <a:pt x="6083" y="6643"/>
                </a:lnTo>
                <a:lnTo>
                  <a:pt x="6229" y="6619"/>
                </a:lnTo>
                <a:lnTo>
                  <a:pt x="6351" y="6594"/>
                </a:lnTo>
                <a:lnTo>
                  <a:pt x="6448" y="6813"/>
                </a:lnTo>
                <a:lnTo>
                  <a:pt x="6448" y="6838"/>
                </a:lnTo>
                <a:lnTo>
                  <a:pt x="6375" y="6862"/>
                </a:lnTo>
                <a:lnTo>
                  <a:pt x="6229" y="6935"/>
                </a:lnTo>
                <a:lnTo>
                  <a:pt x="6107" y="7008"/>
                </a:lnTo>
                <a:lnTo>
                  <a:pt x="6107" y="7032"/>
                </a:lnTo>
                <a:lnTo>
                  <a:pt x="6132" y="7057"/>
                </a:lnTo>
                <a:lnTo>
                  <a:pt x="6399" y="7008"/>
                </a:lnTo>
                <a:lnTo>
                  <a:pt x="6497" y="6984"/>
                </a:lnTo>
                <a:lnTo>
                  <a:pt x="6545" y="7130"/>
                </a:lnTo>
                <a:lnTo>
                  <a:pt x="6472" y="7154"/>
                </a:lnTo>
                <a:lnTo>
                  <a:pt x="6302" y="7178"/>
                </a:lnTo>
                <a:lnTo>
                  <a:pt x="6205" y="7203"/>
                </a:lnTo>
                <a:lnTo>
                  <a:pt x="6132" y="7227"/>
                </a:lnTo>
                <a:lnTo>
                  <a:pt x="6107" y="7276"/>
                </a:lnTo>
                <a:lnTo>
                  <a:pt x="6083" y="7300"/>
                </a:lnTo>
                <a:lnTo>
                  <a:pt x="6107" y="7349"/>
                </a:lnTo>
                <a:lnTo>
                  <a:pt x="6132" y="7373"/>
                </a:lnTo>
                <a:lnTo>
                  <a:pt x="6205" y="7422"/>
                </a:lnTo>
                <a:lnTo>
                  <a:pt x="6278" y="7422"/>
                </a:lnTo>
                <a:lnTo>
                  <a:pt x="6424" y="7397"/>
                </a:lnTo>
                <a:lnTo>
                  <a:pt x="6618" y="7397"/>
                </a:lnTo>
                <a:lnTo>
                  <a:pt x="6667" y="7519"/>
                </a:lnTo>
                <a:lnTo>
                  <a:pt x="6424" y="7592"/>
                </a:lnTo>
                <a:lnTo>
                  <a:pt x="6278" y="7641"/>
                </a:lnTo>
                <a:lnTo>
                  <a:pt x="6253" y="7665"/>
                </a:lnTo>
                <a:lnTo>
                  <a:pt x="6278" y="7689"/>
                </a:lnTo>
                <a:lnTo>
                  <a:pt x="6375" y="7714"/>
                </a:lnTo>
                <a:lnTo>
                  <a:pt x="6472" y="7738"/>
                </a:lnTo>
                <a:lnTo>
                  <a:pt x="6667" y="7714"/>
                </a:lnTo>
                <a:lnTo>
                  <a:pt x="6716" y="7714"/>
                </a:lnTo>
                <a:lnTo>
                  <a:pt x="6740" y="7860"/>
                </a:lnTo>
                <a:lnTo>
                  <a:pt x="6667" y="7884"/>
                </a:lnTo>
                <a:lnTo>
                  <a:pt x="6570" y="7933"/>
                </a:lnTo>
                <a:lnTo>
                  <a:pt x="6448" y="7981"/>
                </a:lnTo>
                <a:lnTo>
                  <a:pt x="6424" y="8030"/>
                </a:lnTo>
                <a:lnTo>
                  <a:pt x="6448" y="8030"/>
                </a:lnTo>
                <a:lnTo>
                  <a:pt x="6545" y="8079"/>
                </a:lnTo>
                <a:lnTo>
                  <a:pt x="6691" y="8079"/>
                </a:lnTo>
                <a:lnTo>
                  <a:pt x="6789" y="8054"/>
                </a:lnTo>
                <a:lnTo>
                  <a:pt x="6813" y="8249"/>
                </a:lnTo>
                <a:lnTo>
                  <a:pt x="6740" y="8249"/>
                </a:lnTo>
                <a:lnTo>
                  <a:pt x="6570" y="8298"/>
                </a:lnTo>
                <a:lnTo>
                  <a:pt x="6424" y="8371"/>
                </a:lnTo>
                <a:lnTo>
                  <a:pt x="6399" y="8395"/>
                </a:lnTo>
                <a:lnTo>
                  <a:pt x="6424" y="8419"/>
                </a:lnTo>
                <a:lnTo>
                  <a:pt x="6472" y="8444"/>
                </a:lnTo>
                <a:lnTo>
                  <a:pt x="6545" y="8468"/>
                </a:lnTo>
                <a:lnTo>
                  <a:pt x="6837" y="8468"/>
                </a:lnTo>
                <a:lnTo>
                  <a:pt x="6862" y="8638"/>
                </a:lnTo>
                <a:lnTo>
                  <a:pt x="6764" y="8663"/>
                </a:lnTo>
                <a:lnTo>
                  <a:pt x="6667" y="8711"/>
                </a:lnTo>
                <a:lnTo>
                  <a:pt x="6570" y="8784"/>
                </a:lnTo>
                <a:lnTo>
                  <a:pt x="6570" y="8809"/>
                </a:lnTo>
                <a:lnTo>
                  <a:pt x="6886" y="8809"/>
                </a:lnTo>
                <a:lnTo>
                  <a:pt x="6910" y="9052"/>
                </a:lnTo>
                <a:lnTo>
                  <a:pt x="6764" y="9101"/>
                </a:lnTo>
                <a:lnTo>
                  <a:pt x="6691" y="9125"/>
                </a:lnTo>
                <a:lnTo>
                  <a:pt x="6618" y="9174"/>
                </a:lnTo>
                <a:lnTo>
                  <a:pt x="6618" y="9198"/>
                </a:lnTo>
                <a:lnTo>
                  <a:pt x="6667" y="9222"/>
                </a:lnTo>
                <a:lnTo>
                  <a:pt x="6691" y="9222"/>
                </a:lnTo>
                <a:lnTo>
                  <a:pt x="6789" y="9247"/>
                </a:lnTo>
                <a:lnTo>
                  <a:pt x="6910" y="9222"/>
                </a:lnTo>
                <a:lnTo>
                  <a:pt x="6910" y="9466"/>
                </a:lnTo>
                <a:lnTo>
                  <a:pt x="6570" y="9587"/>
                </a:lnTo>
                <a:lnTo>
                  <a:pt x="6545" y="9612"/>
                </a:lnTo>
                <a:lnTo>
                  <a:pt x="6545" y="9636"/>
                </a:lnTo>
                <a:lnTo>
                  <a:pt x="6594" y="9685"/>
                </a:lnTo>
                <a:lnTo>
                  <a:pt x="6764" y="9709"/>
                </a:lnTo>
                <a:lnTo>
                  <a:pt x="6910" y="9709"/>
                </a:lnTo>
                <a:lnTo>
                  <a:pt x="6910" y="9831"/>
                </a:lnTo>
                <a:lnTo>
                  <a:pt x="6813" y="9855"/>
                </a:lnTo>
                <a:lnTo>
                  <a:pt x="6667" y="9928"/>
                </a:lnTo>
                <a:lnTo>
                  <a:pt x="6643" y="9952"/>
                </a:lnTo>
                <a:lnTo>
                  <a:pt x="6643" y="10001"/>
                </a:lnTo>
                <a:lnTo>
                  <a:pt x="6667" y="10025"/>
                </a:lnTo>
                <a:lnTo>
                  <a:pt x="6716" y="10050"/>
                </a:lnTo>
                <a:lnTo>
                  <a:pt x="6910" y="10074"/>
                </a:lnTo>
                <a:lnTo>
                  <a:pt x="6886" y="10293"/>
                </a:lnTo>
                <a:lnTo>
                  <a:pt x="6789" y="10293"/>
                </a:lnTo>
                <a:lnTo>
                  <a:pt x="6691" y="10317"/>
                </a:lnTo>
                <a:lnTo>
                  <a:pt x="6667" y="10342"/>
                </a:lnTo>
                <a:lnTo>
                  <a:pt x="6667" y="10366"/>
                </a:lnTo>
                <a:lnTo>
                  <a:pt x="6667" y="10390"/>
                </a:lnTo>
                <a:lnTo>
                  <a:pt x="6691" y="10415"/>
                </a:lnTo>
                <a:lnTo>
                  <a:pt x="6789" y="10439"/>
                </a:lnTo>
                <a:lnTo>
                  <a:pt x="6862" y="10439"/>
                </a:lnTo>
                <a:lnTo>
                  <a:pt x="6837" y="10682"/>
                </a:lnTo>
                <a:lnTo>
                  <a:pt x="6813" y="10658"/>
                </a:lnTo>
                <a:lnTo>
                  <a:pt x="6764" y="10658"/>
                </a:lnTo>
                <a:lnTo>
                  <a:pt x="6764" y="10682"/>
                </a:lnTo>
                <a:lnTo>
                  <a:pt x="6740" y="10682"/>
                </a:lnTo>
                <a:lnTo>
                  <a:pt x="6764" y="10755"/>
                </a:lnTo>
                <a:lnTo>
                  <a:pt x="6813" y="10804"/>
                </a:lnTo>
                <a:lnTo>
                  <a:pt x="6813" y="10828"/>
                </a:lnTo>
                <a:lnTo>
                  <a:pt x="6813" y="10926"/>
                </a:lnTo>
                <a:lnTo>
                  <a:pt x="6837" y="10974"/>
                </a:lnTo>
                <a:lnTo>
                  <a:pt x="6862" y="11047"/>
                </a:lnTo>
                <a:lnTo>
                  <a:pt x="6910" y="11096"/>
                </a:lnTo>
                <a:lnTo>
                  <a:pt x="6935" y="11339"/>
                </a:lnTo>
                <a:lnTo>
                  <a:pt x="6935" y="11461"/>
                </a:lnTo>
                <a:lnTo>
                  <a:pt x="6886" y="11583"/>
                </a:lnTo>
                <a:lnTo>
                  <a:pt x="6837" y="11656"/>
                </a:lnTo>
                <a:lnTo>
                  <a:pt x="6740" y="11729"/>
                </a:lnTo>
                <a:lnTo>
                  <a:pt x="6643" y="11801"/>
                </a:lnTo>
                <a:lnTo>
                  <a:pt x="6594" y="11801"/>
                </a:lnTo>
                <a:lnTo>
                  <a:pt x="6570" y="11753"/>
                </a:lnTo>
                <a:lnTo>
                  <a:pt x="6521" y="11656"/>
                </a:lnTo>
                <a:lnTo>
                  <a:pt x="6472" y="11534"/>
                </a:lnTo>
                <a:lnTo>
                  <a:pt x="6424" y="11266"/>
                </a:lnTo>
                <a:lnTo>
                  <a:pt x="6448" y="10999"/>
                </a:lnTo>
                <a:lnTo>
                  <a:pt x="6472" y="10853"/>
                </a:lnTo>
                <a:lnTo>
                  <a:pt x="6521" y="10755"/>
                </a:lnTo>
                <a:lnTo>
                  <a:pt x="6521" y="10658"/>
                </a:lnTo>
                <a:lnTo>
                  <a:pt x="6521" y="10585"/>
                </a:lnTo>
                <a:lnTo>
                  <a:pt x="6472" y="10512"/>
                </a:lnTo>
                <a:lnTo>
                  <a:pt x="6424" y="10463"/>
                </a:lnTo>
                <a:lnTo>
                  <a:pt x="6424" y="10390"/>
                </a:lnTo>
                <a:lnTo>
                  <a:pt x="6448" y="10025"/>
                </a:lnTo>
                <a:lnTo>
                  <a:pt x="6448" y="9660"/>
                </a:lnTo>
                <a:lnTo>
                  <a:pt x="6399" y="9271"/>
                </a:lnTo>
                <a:lnTo>
                  <a:pt x="6326" y="8906"/>
                </a:lnTo>
                <a:lnTo>
                  <a:pt x="6253" y="8541"/>
                </a:lnTo>
                <a:lnTo>
                  <a:pt x="6132" y="8200"/>
                </a:lnTo>
                <a:lnTo>
                  <a:pt x="5961" y="7860"/>
                </a:lnTo>
                <a:lnTo>
                  <a:pt x="5791" y="7568"/>
                </a:lnTo>
                <a:lnTo>
                  <a:pt x="5767" y="7543"/>
                </a:lnTo>
                <a:lnTo>
                  <a:pt x="5864" y="7300"/>
                </a:lnTo>
                <a:lnTo>
                  <a:pt x="5937" y="7081"/>
                </a:lnTo>
                <a:lnTo>
                  <a:pt x="5937" y="6935"/>
                </a:lnTo>
                <a:lnTo>
                  <a:pt x="5937" y="6789"/>
                </a:lnTo>
                <a:lnTo>
                  <a:pt x="5889" y="6619"/>
                </a:lnTo>
                <a:lnTo>
                  <a:pt x="5840" y="6473"/>
                </a:lnTo>
                <a:lnTo>
                  <a:pt x="5767" y="6327"/>
                </a:lnTo>
                <a:lnTo>
                  <a:pt x="5670" y="6229"/>
                </a:lnTo>
                <a:lnTo>
                  <a:pt x="5597" y="6205"/>
                </a:lnTo>
                <a:lnTo>
                  <a:pt x="5524" y="6181"/>
                </a:lnTo>
                <a:lnTo>
                  <a:pt x="5451" y="6181"/>
                </a:lnTo>
                <a:lnTo>
                  <a:pt x="5378" y="6205"/>
                </a:lnTo>
                <a:lnTo>
                  <a:pt x="5305" y="6254"/>
                </a:lnTo>
                <a:lnTo>
                  <a:pt x="5280" y="6327"/>
                </a:lnTo>
                <a:lnTo>
                  <a:pt x="5280" y="6400"/>
                </a:lnTo>
                <a:lnTo>
                  <a:pt x="5305" y="6473"/>
                </a:lnTo>
                <a:lnTo>
                  <a:pt x="5426" y="6570"/>
                </a:lnTo>
                <a:lnTo>
                  <a:pt x="5475" y="6643"/>
                </a:lnTo>
                <a:lnTo>
                  <a:pt x="5524" y="6716"/>
                </a:lnTo>
                <a:lnTo>
                  <a:pt x="5524" y="6886"/>
                </a:lnTo>
                <a:lnTo>
                  <a:pt x="5499" y="7057"/>
                </a:lnTo>
                <a:lnTo>
                  <a:pt x="5451" y="7227"/>
                </a:lnTo>
                <a:lnTo>
                  <a:pt x="5353" y="7373"/>
                </a:lnTo>
                <a:lnTo>
                  <a:pt x="5305" y="7446"/>
                </a:lnTo>
                <a:lnTo>
                  <a:pt x="5256" y="7519"/>
                </a:lnTo>
                <a:lnTo>
                  <a:pt x="5183" y="7543"/>
                </a:lnTo>
                <a:lnTo>
                  <a:pt x="5086" y="7568"/>
                </a:lnTo>
                <a:lnTo>
                  <a:pt x="5013" y="7592"/>
                </a:lnTo>
                <a:lnTo>
                  <a:pt x="4964" y="7616"/>
                </a:lnTo>
                <a:lnTo>
                  <a:pt x="4915" y="7665"/>
                </a:lnTo>
                <a:lnTo>
                  <a:pt x="4891" y="7738"/>
                </a:lnTo>
                <a:lnTo>
                  <a:pt x="4867" y="7811"/>
                </a:lnTo>
                <a:lnTo>
                  <a:pt x="4891" y="7860"/>
                </a:lnTo>
                <a:lnTo>
                  <a:pt x="4915" y="7933"/>
                </a:lnTo>
                <a:lnTo>
                  <a:pt x="4964" y="7981"/>
                </a:lnTo>
                <a:lnTo>
                  <a:pt x="4842" y="7981"/>
                </a:lnTo>
                <a:lnTo>
                  <a:pt x="4648" y="8006"/>
                </a:lnTo>
                <a:lnTo>
                  <a:pt x="4575" y="8054"/>
                </a:lnTo>
                <a:lnTo>
                  <a:pt x="4550" y="8079"/>
                </a:lnTo>
                <a:lnTo>
                  <a:pt x="4550" y="8103"/>
                </a:lnTo>
                <a:lnTo>
                  <a:pt x="4550" y="8152"/>
                </a:lnTo>
                <a:lnTo>
                  <a:pt x="4599" y="8176"/>
                </a:lnTo>
                <a:lnTo>
                  <a:pt x="4696" y="8225"/>
                </a:lnTo>
                <a:lnTo>
                  <a:pt x="5013" y="8225"/>
                </a:lnTo>
                <a:lnTo>
                  <a:pt x="5013" y="8346"/>
                </a:lnTo>
                <a:lnTo>
                  <a:pt x="4842" y="8371"/>
                </a:lnTo>
                <a:lnTo>
                  <a:pt x="4696" y="8395"/>
                </a:lnTo>
                <a:lnTo>
                  <a:pt x="4526" y="8419"/>
                </a:lnTo>
                <a:lnTo>
                  <a:pt x="4477" y="8468"/>
                </a:lnTo>
                <a:lnTo>
                  <a:pt x="4453" y="8517"/>
                </a:lnTo>
                <a:lnTo>
                  <a:pt x="4477" y="8565"/>
                </a:lnTo>
                <a:lnTo>
                  <a:pt x="4526" y="8590"/>
                </a:lnTo>
                <a:lnTo>
                  <a:pt x="4745" y="8638"/>
                </a:lnTo>
                <a:lnTo>
                  <a:pt x="5013" y="8638"/>
                </a:lnTo>
                <a:lnTo>
                  <a:pt x="5013" y="8687"/>
                </a:lnTo>
                <a:lnTo>
                  <a:pt x="4891" y="8711"/>
                </a:lnTo>
                <a:lnTo>
                  <a:pt x="4672" y="8736"/>
                </a:lnTo>
                <a:lnTo>
                  <a:pt x="4575" y="8760"/>
                </a:lnTo>
                <a:lnTo>
                  <a:pt x="4477" y="8809"/>
                </a:lnTo>
                <a:lnTo>
                  <a:pt x="4453" y="8833"/>
                </a:lnTo>
                <a:lnTo>
                  <a:pt x="4477" y="8882"/>
                </a:lnTo>
                <a:lnTo>
                  <a:pt x="4550" y="8906"/>
                </a:lnTo>
                <a:lnTo>
                  <a:pt x="4648" y="8930"/>
                </a:lnTo>
                <a:lnTo>
                  <a:pt x="5013" y="8930"/>
                </a:lnTo>
                <a:lnTo>
                  <a:pt x="5013" y="9028"/>
                </a:lnTo>
                <a:lnTo>
                  <a:pt x="4794" y="9052"/>
                </a:lnTo>
                <a:lnTo>
                  <a:pt x="4623" y="9076"/>
                </a:lnTo>
                <a:lnTo>
                  <a:pt x="4550" y="9125"/>
                </a:lnTo>
                <a:lnTo>
                  <a:pt x="4550" y="9149"/>
                </a:lnTo>
                <a:lnTo>
                  <a:pt x="4550" y="9198"/>
                </a:lnTo>
                <a:lnTo>
                  <a:pt x="4599" y="9247"/>
                </a:lnTo>
                <a:lnTo>
                  <a:pt x="4696" y="9271"/>
                </a:lnTo>
                <a:lnTo>
                  <a:pt x="5037" y="9271"/>
                </a:lnTo>
                <a:lnTo>
                  <a:pt x="5061" y="9344"/>
                </a:lnTo>
                <a:lnTo>
                  <a:pt x="5013" y="9344"/>
                </a:lnTo>
                <a:lnTo>
                  <a:pt x="4794" y="9393"/>
                </a:lnTo>
                <a:lnTo>
                  <a:pt x="4623" y="9490"/>
                </a:lnTo>
                <a:lnTo>
                  <a:pt x="4599" y="9514"/>
                </a:lnTo>
                <a:lnTo>
                  <a:pt x="4623" y="9539"/>
                </a:lnTo>
                <a:lnTo>
                  <a:pt x="4818" y="9563"/>
                </a:lnTo>
                <a:lnTo>
                  <a:pt x="5037" y="9539"/>
                </a:lnTo>
                <a:lnTo>
                  <a:pt x="5110" y="9539"/>
                </a:lnTo>
                <a:lnTo>
                  <a:pt x="5134" y="9587"/>
                </a:lnTo>
                <a:lnTo>
                  <a:pt x="5037" y="9612"/>
                </a:lnTo>
                <a:lnTo>
                  <a:pt x="4940" y="9612"/>
                </a:lnTo>
                <a:lnTo>
                  <a:pt x="4794" y="9660"/>
                </a:lnTo>
                <a:lnTo>
                  <a:pt x="4745" y="9709"/>
                </a:lnTo>
                <a:lnTo>
                  <a:pt x="4696" y="9758"/>
                </a:lnTo>
                <a:lnTo>
                  <a:pt x="4696" y="9806"/>
                </a:lnTo>
                <a:lnTo>
                  <a:pt x="4721" y="9855"/>
                </a:lnTo>
                <a:lnTo>
                  <a:pt x="4794" y="9879"/>
                </a:lnTo>
                <a:lnTo>
                  <a:pt x="4964" y="9879"/>
                </a:lnTo>
                <a:lnTo>
                  <a:pt x="5086" y="9855"/>
                </a:lnTo>
                <a:lnTo>
                  <a:pt x="5207" y="9831"/>
                </a:lnTo>
                <a:lnTo>
                  <a:pt x="5256" y="9904"/>
                </a:lnTo>
                <a:lnTo>
                  <a:pt x="5134" y="9928"/>
                </a:lnTo>
                <a:lnTo>
                  <a:pt x="5013" y="9977"/>
                </a:lnTo>
                <a:lnTo>
                  <a:pt x="4915" y="10074"/>
                </a:lnTo>
                <a:lnTo>
                  <a:pt x="4915" y="10098"/>
                </a:lnTo>
                <a:lnTo>
                  <a:pt x="5037" y="10171"/>
                </a:lnTo>
                <a:lnTo>
                  <a:pt x="5159" y="10171"/>
                </a:lnTo>
                <a:lnTo>
                  <a:pt x="5329" y="10147"/>
                </a:lnTo>
                <a:lnTo>
                  <a:pt x="5402" y="10317"/>
                </a:lnTo>
                <a:lnTo>
                  <a:pt x="5329" y="10342"/>
                </a:lnTo>
                <a:lnTo>
                  <a:pt x="5207" y="10390"/>
                </a:lnTo>
                <a:lnTo>
                  <a:pt x="5086" y="10415"/>
                </a:lnTo>
                <a:lnTo>
                  <a:pt x="5086" y="10439"/>
                </a:lnTo>
                <a:lnTo>
                  <a:pt x="5207" y="10463"/>
                </a:lnTo>
                <a:lnTo>
                  <a:pt x="5305" y="10488"/>
                </a:lnTo>
                <a:lnTo>
                  <a:pt x="5475" y="10488"/>
                </a:lnTo>
                <a:lnTo>
                  <a:pt x="5524" y="10658"/>
                </a:lnTo>
                <a:lnTo>
                  <a:pt x="5378" y="10707"/>
                </a:lnTo>
                <a:lnTo>
                  <a:pt x="5232" y="10755"/>
                </a:lnTo>
                <a:lnTo>
                  <a:pt x="5207" y="10780"/>
                </a:lnTo>
                <a:lnTo>
                  <a:pt x="5232" y="10780"/>
                </a:lnTo>
                <a:lnTo>
                  <a:pt x="5353" y="10804"/>
                </a:lnTo>
                <a:lnTo>
                  <a:pt x="5548" y="10804"/>
                </a:lnTo>
                <a:lnTo>
                  <a:pt x="5572" y="10950"/>
                </a:lnTo>
                <a:lnTo>
                  <a:pt x="5524" y="10974"/>
                </a:lnTo>
                <a:lnTo>
                  <a:pt x="5402" y="10999"/>
                </a:lnTo>
                <a:lnTo>
                  <a:pt x="5280" y="11047"/>
                </a:lnTo>
                <a:lnTo>
                  <a:pt x="5280" y="11072"/>
                </a:lnTo>
                <a:lnTo>
                  <a:pt x="5280" y="11096"/>
                </a:lnTo>
                <a:lnTo>
                  <a:pt x="5451" y="11145"/>
                </a:lnTo>
                <a:lnTo>
                  <a:pt x="5621" y="11169"/>
                </a:lnTo>
                <a:lnTo>
                  <a:pt x="5645" y="11339"/>
                </a:lnTo>
                <a:lnTo>
                  <a:pt x="5548" y="11364"/>
                </a:lnTo>
                <a:lnTo>
                  <a:pt x="5426" y="11412"/>
                </a:lnTo>
                <a:lnTo>
                  <a:pt x="5426" y="11437"/>
                </a:lnTo>
                <a:lnTo>
                  <a:pt x="5451" y="11461"/>
                </a:lnTo>
                <a:lnTo>
                  <a:pt x="5548" y="11485"/>
                </a:lnTo>
                <a:lnTo>
                  <a:pt x="5670" y="11485"/>
                </a:lnTo>
                <a:lnTo>
                  <a:pt x="5694" y="11607"/>
                </a:lnTo>
                <a:lnTo>
                  <a:pt x="5548" y="11631"/>
                </a:lnTo>
                <a:lnTo>
                  <a:pt x="5426" y="11656"/>
                </a:lnTo>
                <a:lnTo>
                  <a:pt x="5378" y="11704"/>
                </a:lnTo>
                <a:lnTo>
                  <a:pt x="5353" y="11777"/>
                </a:lnTo>
                <a:lnTo>
                  <a:pt x="5378" y="11850"/>
                </a:lnTo>
                <a:lnTo>
                  <a:pt x="5402" y="11874"/>
                </a:lnTo>
                <a:lnTo>
                  <a:pt x="5426" y="11874"/>
                </a:lnTo>
                <a:lnTo>
                  <a:pt x="5548" y="11899"/>
                </a:lnTo>
                <a:lnTo>
                  <a:pt x="5718" y="11899"/>
                </a:lnTo>
                <a:lnTo>
                  <a:pt x="5718" y="12045"/>
                </a:lnTo>
                <a:lnTo>
                  <a:pt x="5548" y="12093"/>
                </a:lnTo>
                <a:lnTo>
                  <a:pt x="5402" y="12166"/>
                </a:lnTo>
                <a:lnTo>
                  <a:pt x="5402" y="12191"/>
                </a:lnTo>
                <a:lnTo>
                  <a:pt x="5548" y="12264"/>
                </a:lnTo>
                <a:lnTo>
                  <a:pt x="5645" y="12288"/>
                </a:lnTo>
                <a:lnTo>
                  <a:pt x="5718" y="12288"/>
                </a:lnTo>
                <a:lnTo>
                  <a:pt x="5718" y="12434"/>
                </a:lnTo>
                <a:lnTo>
                  <a:pt x="5597" y="12434"/>
                </a:lnTo>
                <a:lnTo>
                  <a:pt x="5451" y="12458"/>
                </a:lnTo>
                <a:lnTo>
                  <a:pt x="5378" y="12483"/>
                </a:lnTo>
                <a:lnTo>
                  <a:pt x="5305" y="12556"/>
                </a:lnTo>
                <a:lnTo>
                  <a:pt x="5280" y="12604"/>
                </a:lnTo>
                <a:lnTo>
                  <a:pt x="5280" y="12653"/>
                </a:lnTo>
                <a:lnTo>
                  <a:pt x="5305" y="12677"/>
                </a:lnTo>
                <a:lnTo>
                  <a:pt x="5353" y="12726"/>
                </a:lnTo>
                <a:lnTo>
                  <a:pt x="5499" y="12726"/>
                </a:lnTo>
                <a:lnTo>
                  <a:pt x="5645" y="12702"/>
                </a:lnTo>
                <a:lnTo>
                  <a:pt x="5743" y="12702"/>
                </a:lnTo>
                <a:lnTo>
                  <a:pt x="5718" y="13018"/>
                </a:lnTo>
                <a:lnTo>
                  <a:pt x="5621" y="13018"/>
                </a:lnTo>
                <a:lnTo>
                  <a:pt x="5451" y="13067"/>
                </a:lnTo>
                <a:lnTo>
                  <a:pt x="5305" y="13115"/>
                </a:lnTo>
                <a:lnTo>
                  <a:pt x="5280" y="13140"/>
                </a:lnTo>
                <a:lnTo>
                  <a:pt x="5280" y="13164"/>
                </a:lnTo>
                <a:lnTo>
                  <a:pt x="5305" y="13188"/>
                </a:lnTo>
                <a:lnTo>
                  <a:pt x="5670" y="13213"/>
                </a:lnTo>
                <a:lnTo>
                  <a:pt x="5718" y="13213"/>
                </a:lnTo>
                <a:lnTo>
                  <a:pt x="5718" y="13407"/>
                </a:lnTo>
                <a:lnTo>
                  <a:pt x="5597" y="13432"/>
                </a:lnTo>
                <a:lnTo>
                  <a:pt x="5475" y="13432"/>
                </a:lnTo>
                <a:lnTo>
                  <a:pt x="5378" y="13480"/>
                </a:lnTo>
                <a:lnTo>
                  <a:pt x="5305" y="13578"/>
                </a:lnTo>
                <a:lnTo>
                  <a:pt x="5305" y="13602"/>
                </a:lnTo>
                <a:lnTo>
                  <a:pt x="5329" y="13651"/>
                </a:lnTo>
                <a:lnTo>
                  <a:pt x="5451" y="13675"/>
                </a:lnTo>
                <a:lnTo>
                  <a:pt x="5572" y="13699"/>
                </a:lnTo>
                <a:lnTo>
                  <a:pt x="5718" y="13724"/>
                </a:lnTo>
                <a:lnTo>
                  <a:pt x="5718" y="13870"/>
                </a:lnTo>
                <a:lnTo>
                  <a:pt x="5621" y="13894"/>
                </a:lnTo>
                <a:lnTo>
                  <a:pt x="5353" y="13943"/>
                </a:lnTo>
                <a:lnTo>
                  <a:pt x="5305" y="13967"/>
                </a:lnTo>
                <a:lnTo>
                  <a:pt x="5280" y="14016"/>
                </a:lnTo>
                <a:lnTo>
                  <a:pt x="5305" y="14064"/>
                </a:lnTo>
                <a:lnTo>
                  <a:pt x="5329" y="14089"/>
                </a:lnTo>
                <a:lnTo>
                  <a:pt x="5402" y="14137"/>
                </a:lnTo>
                <a:lnTo>
                  <a:pt x="5499" y="14162"/>
                </a:lnTo>
                <a:lnTo>
                  <a:pt x="5718" y="14186"/>
                </a:lnTo>
                <a:lnTo>
                  <a:pt x="5694" y="14381"/>
                </a:lnTo>
                <a:lnTo>
                  <a:pt x="5524" y="14405"/>
                </a:lnTo>
                <a:lnTo>
                  <a:pt x="5378" y="14454"/>
                </a:lnTo>
                <a:lnTo>
                  <a:pt x="5305" y="14502"/>
                </a:lnTo>
                <a:lnTo>
                  <a:pt x="5232" y="14551"/>
                </a:lnTo>
                <a:lnTo>
                  <a:pt x="5232" y="14575"/>
                </a:lnTo>
                <a:lnTo>
                  <a:pt x="5256" y="14624"/>
                </a:lnTo>
                <a:lnTo>
                  <a:pt x="5402" y="14648"/>
                </a:lnTo>
                <a:lnTo>
                  <a:pt x="5694" y="14648"/>
                </a:lnTo>
                <a:lnTo>
                  <a:pt x="5694" y="14819"/>
                </a:lnTo>
                <a:lnTo>
                  <a:pt x="5475" y="14819"/>
                </a:lnTo>
                <a:lnTo>
                  <a:pt x="5402" y="14843"/>
                </a:lnTo>
                <a:lnTo>
                  <a:pt x="5329" y="14867"/>
                </a:lnTo>
                <a:lnTo>
                  <a:pt x="5305" y="14916"/>
                </a:lnTo>
                <a:lnTo>
                  <a:pt x="5280" y="14940"/>
                </a:lnTo>
                <a:lnTo>
                  <a:pt x="5280" y="14989"/>
                </a:lnTo>
                <a:lnTo>
                  <a:pt x="5305" y="15038"/>
                </a:lnTo>
                <a:lnTo>
                  <a:pt x="5378" y="15086"/>
                </a:lnTo>
                <a:lnTo>
                  <a:pt x="5475" y="15111"/>
                </a:lnTo>
                <a:lnTo>
                  <a:pt x="5572" y="15135"/>
                </a:lnTo>
                <a:lnTo>
                  <a:pt x="5670" y="15159"/>
                </a:lnTo>
                <a:lnTo>
                  <a:pt x="5670" y="15354"/>
                </a:lnTo>
                <a:lnTo>
                  <a:pt x="5548" y="15354"/>
                </a:lnTo>
                <a:lnTo>
                  <a:pt x="5451" y="15330"/>
                </a:lnTo>
                <a:lnTo>
                  <a:pt x="5353" y="15378"/>
                </a:lnTo>
                <a:lnTo>
                  <a:pt x="5329" y="15403"/>
                </a:lnTo>
                <a:lnTo>
                  <a:pt x="5305" y="15427"/>
                </a:lnTo>
                <a:lnTo>
                  <a:pt x="5329" y="15500"/>
                </a:lnTo>
                <a:lnTo>
                  <a:pt x="5378" y="15524"/>
                </a:lnTo>
                <a:lnTo>
                  <a:pt x="5426" y="15549"/>
                </a:lnTo>
                <a:lnTo>
                  <a:pt x="5524" y="15573"/>
                </a:lnTo>
                <a:lnTo>
                  <a:pt x="5645" y="15597"/>
                </a:lnTo>
                <a:lnTo>
                  <a:pt x="5645" y="15719"/>
                </a:lnTo>
                <a:lnTo>
                  <a:pt x="5305" y="15768"/>
                </a:lnTo>
                <a:lnTo>
                  <a:pt x="5280" y="15792"/>
                </a:lnTo>
                <a:lnTo>
                  <a:pt x="5280" y="15816"/>
                </a:lnTo>
                <a:lnTo>
                  <a:pt x="5280" y="15841"/>
                </a:lnTo>
                <a:lnTo>
                  <a:pt x="5305" y="15865"/>
                </a:lnTo>
                <a:lnTo>
                  <a:pt x="5621" y="15889"/>
                </a:lnTo>
                <a:lnTo>
                  <a:pt x="5621" y="16108"/>
                </a:lnTo>
                <a:lnTo>
                  <a:pt x="5524" y="16133"/>
                </a:lnTo>
                <a:lnTo>
                  <a:pt x="5378" y="16157"/>
                </a:lnTo>
                <a:lnTo>
                  <a:pt x="5305" y="16181"/>
                </a:lnTo>
                <a:lnTo>
                  <a:pt x="5256" y="16230"/>
                </a:lnTo>
                <a:lnTo>
                  <a:pt x="5232" y="16254"/>
                </a:lnTo>
                <a:lnTo>
                  <a:pt x="5256" y="16279"/>
                </a:lnTo>
                <a:lnTo>
                  <a:pt x="5305" y="16327"/>
                </a:lnTo>
                <a:lnTo>
                  <a:pt x="5353" y="16352"/>
                </a:lnTo>
                <a:lnTo>
                  <a:pt x="5475" y="16376"/>
                </a:lnTo>
                <a:lnTo>
                  <a:pt x="5597" y="16376"/>
                </a:lnTo>
                <a:lnTo>
                  <a:pt x="5572" y="16571"/>
                </a:lnTo>
                <a:lnTo>
                  <a:pt x="5572" y="16668"/>
                </a:lnTo>
                <a:lnTo>
                  <a:pt x="5280" y="16668"/>
                </a:lnTo>
                <a:lnTo>
                  <a:pt x="5207" y="16692"/>
                </a:lnTo>
                <a:lnTo>
                  <a:pt x="5159" y="16741"/>
                </a:lnTo>
                <a:lnTo>
                  <a:pt x="5159" y="16790"/>
                </a:lnTo>
                <a:lnTo>
                  <a:pt x="5207" y="16838"/>
                </a:lnTo>
                <a:lnTo>
                  <a:pt x="5256" y="16863"/>
                </a:lnTo>
                <a:lnTo>
                  <a:pt x="5402" y="16887"/>
                </a:lnTo>
                <a:lnTo>
                  <a:pt x="5548" y="16887"/>
                </a:lnTo>
                <a:lnTo>
                  <a:pt x="5524" y="17082"/>
                </a:lnTo>
                <a:lnTo>
                  <a:pt x="5426" y="17106"/>
                </a:lnTo>
                <a:lnTo>
                  <a:pt x="5280" y="17130"/>
                </a:lnTo>
                <a:lnTo>
                  <a:pt x="5207" y="17155"/>
                </a:lnTo>
                <a:lnTo>
                  <a:pt x="5134" y="17203"/>
                </a:lnTo>
                <a:lnTo>
                  <a:pt x="5134" y="17228"/>
                </a:lnTo>
                <a:lnTo>
                  <a:pt x="5134" y="17252"/>
                </a:lnTo>
                <a:lnTo>
                  <a:pt x="5207" y="17276"/>
                </a:lnTo>
                <a:lnTo>
                  <a:pt x="5280" y="17276"/>
                </a:lnTo>
                <a:lnTo>
                  <a:pt x="5426" y="17301"/>
                </a:lnTo>
                <a:lnTo>
                  <a:pt x="5499" y="17301"/>
                </a:lnTo>
                <a:lnTo>
                  <a:pt x="5475" y="17544"/>
                </a:lnTo>
                <a:lnTo>
                  <a:pt x="5378" y="17544"/>
                </a:lnTo>
                <a:lnTo>
                  <a:pt x="5256" y="17593"/>
                </a:lnTo>
                <a:lnTo>
                  <a:pt x="5183" y="17641"/>
                </a:lnTo>
                <a:lnTo>
                  <a:pt x="5183" y="17666"/>
                </a:lnTo>
                <a:lnTo>
                  <a:pt x="5183" y="17690"/>
                </a:lnTo>
                <a:lnTo>
                  <a:pt x="5207" y="17739"/>
                </a:lnTo>
                <a:lnTo>
                  <a:pt x="5256" y="17763"/>
                </a:lnTo>
                <a:lnTo>
                  <a:pt x="5378" y="17787"/>
                </a:lnTo>
                <a:lnTo>
                  <a:pt x="5451" y="17812"/>
                </a:lnTo>
                <a:lnTo>
                  <a:pt x="5426" y="17982"/>
                </a:lnTo>
                <a:lnTo>
                  <a:pt x="5329" y="17982"/>
                </a:lnTo>
                <a:lnTo>
                  <a:pt x="5086" y="18006"/>
                </a:lnTo>
                <a:lnTo>
                  <a:pt x="5037" y="18031"/>
                </a:lnTo>
                <a:lnTo>
                  <a:pt x="5013" y="18055"/>
                </a:lnTo>
                <a:lnTo>
                  <a:pt x="5013" y="18104"/>
                </a:lnTo>
                <a:lnTo>
                  <a:pt x="5061" y="18152"/>
                </a:lnTo>
                <a:lnTo>
                  <a:pt x="5159" y="18201"/>
                </a:lnTo>
                <a:lnTo>
                  <a:pt x="5280" y="18225"/>
                </a:lnTo>
                <a:lnTo>
                  <a:pt x="5402" y="18225"/>
                </a:lnTo>
                <a:lnTo>
                  <a:pt x="5402" y="18420"/>
                </a:lnTo>
                <a:lnTo>
                  <a:pt x="5353" y="18420"/>
                </a:lnTo>
                <a:lnTo>
                  <a:pt x="5207" y="18444"/>
                </a:lnTo>
                <a:lnTo>
                  <a:pt x="5134" y="18469"/>
                </a:lnTo>
                <a:lnTo>
                  <a:pt x="5086" y="18517"/>
                </a:lnTo>
                <a:lnTo>
                  <a:pt x="5061" y="18566"/>
                </a:lnTo>
                <a:lnTo>
                  <a:pt x="5086" y="18615"/>
                </a:lnTo>
                <a:lnTo>
                  <a:pt x="5134" y="18663"/>
                </a:lnTo>
                <a:lnTo>
                  <a:pt x="5183" y="18688"/>
                </a:lnTo>
                <a:lnTo>
                  <a:pt x="5329" y="18712"/>
                </a:lnTo>
                <a:lnTo>
                  <a:pt x="5378" y="18712"/>
                </a:lnTo>
                <a:lnTo>
                  <a:pt x="5353" y="18907"/>
                </a:lnTo>
                <a:lnTo>
                  <a:pt x="5280" y="18907"/>
                </a:lnTo>
                <a:lnTo>
                  <a:pt x="5183" y="18955"/>
                </a:lnTo>
                <a:lnTo>
                  <a:pt x="5159" y="18980"/>
                </a:lnTo>
                <a:lnTo>
                  <a:pt x="5159" y="19004"/>
                </a:lnTo>
                <a:lnTo>
                  <a:pt x="5159" y="19053"/>
                </a:lnTo>
                <a:lnTo>
                  <a:pt x="5183" y="19077"/>
                </a:lnTo>
                <a:lnTo>
                  <a:pt x="5256" y="19126"/>
                </a:lnTo>
                <a:lnTo>
                  <a:pt x="5353" y="19126"/>
                </a:lnTo>
                <a:lnTo>
                  <a:pt x="5353" y="19539"/>
                </a:lnTo>
                <a:lnTo>
                  <a:pt x="5353" y="19637"/>
                </a:lnTo>
                <a:lnTo>
                  <a:pt x="5402" y="19710"/>
                </a:lnTo>
                <a:lnTo>
                  <a:pt x="5475" y="19758"/>
                </a:lnTo>
                <a:lnTo>
                  <a:pt x="5548" y="19783"/>
                </a:lnTo>
                <a:lnTo>
                  <a:pt x="5572" y="19807"/>
                </a:lnTo>
                <a:lnTo>
                  <a:pt x="5718" y="19953"/>
                </a:lnTo>
                <a:lnTo>
                  <a:pt x="5840" y="20074"/>
                </a:lnTo>
                <a:lnTo>
                  <a:pt x="5986" y="20220"/>
                </a:lnTo>
                <a:lnTo>
                  <a:pt x="6132" y="20366"/>
                </a:lnTo>
                <a:lnTo>
                  <a:pt x="5961" y="20366"/>
                </a:lnTo>
                <a:lnTo>
                  <a:pt x="5816" y="20342"/>
                </a:lnTo>
                <a:lnTo>
                  <a:pt x="5670" y="20318"/>
                </a:lnTo>
                <a:lnTo>
                  <a:pt x="5524" y="20269"/>
                </a:lnTo>
                <a:lnTo>
                  <a:pt x="5378" y="20196"/>
                </a:lnTo>
                <a:lnTo>
                  <a:pt x="5232" y="20099"/>
                </a:lnTo>
                <a:lnTo>
                  <a:pt x="5086" y="20001"/>
                </a:lnTo>
                <a:lnTo>
                  <a:pt x="4940" y="19928"/>
                </a:lnTo>
                <a:lnTo>
                  <a:pt x="4818" y="19539"/>
                </a:lnTo>
                <a:lnTo>
                  <a:pt x="4721" y="19126"/>
                </a:lnTo>
                <a:lnTo>
                  <a:pt x="4672" y="18712"/>
                </a:lnTo>
                <a:lnTo>
                  <a:pt x="4623" y="18274"/>
                </a:lnTo>
                <a:lnTo>
                  <a:pt x="4575" y="17447"/>
                </a:lnTo>
                <a:lnTo>
                  <a:pt x="4526" y="16619"/>
                </a:lnTo>
                <a:lnTo>
                  <a:pt x="4477" y="15670"/>
                </a:lnTo>
                <a:lnTo>
                  <a:pt x="4429" y="14721"/>
                </a:lnTo>
                <a:lnTo>
                  <a:pt x="4404" y="14235"/>
                </a:lnTo>
                <a:lnTo>
                  <a:pt x="4380" y="13894"/>
                </a:lnTo>
                <a:lnTo>
                  <a:pt x="4331" y="13505"/>
                </a:lnTo>
                <a:lnTo>
                  <a:pt x="4258" y="13140"/>
                </a:lnTo>
                <a:lnTo>
                  <a:pt x="4161" y="12775"/>
                </a:lnTo>
                <a:lnTo>
                  <a:pt x="4112" y="12629"/>
                </a:lnTo>
                <a:lnTo>
                  <a:pt x="4039" y="12483"/>
                </a:lnTo>
                <a:lnTo>
                  <a:pt x="3966" y="12361"/>
                </a:lnTo>
                <a:lnTo>
                  <a:pt x="3893" y="12288"/>
                </a:lnTo>
                <a:lnTo>
                  <a:pt x="3820" y="12264"/>
                </a:lnTo>
                <a:lnTo>
                  <a:pt x="3577" y="12264"/>
                </a:lnTo>
                <a:lnTo>
                  <a:pt x="3504" y="12288"/>
                </a:lnTo>
                <a:lnTo>
                  <a:pt x="3407" y="12385"/>
                </a:lnTo>
                <a:lnTo>
                  <a:pt x="3334" y="12507"/>
                </a:lnTo>
                <a:lnTo>
                  <a:pt x="3309" y="12483"/>
                </a:lnTo>
                <a:lnTo>
                  <a:pt x="3188" y="12483"/>
                </a:lnTo>
                <a:lnTo>
                  <a:pt x="3066" y="12531"/>
                </a:lnTo>
                <a:lnTo>
                  <a:pt x="3042" y="12556"/>
                </a:lnTo>
                <a:lnTo>
                  <a:pt x="3042" y="12604"/>
                </a:lnTo>
                <a:lnTo>
                  <a:pt x="3066" y="12653"/>
                </a:lnTo>
                <a:lnTo>
                  <a:pt x="3115" y="12677"/>
                </a:lnTo>
                <a:lnTo>
                  <a:pt x="3236" y="12702"/>
                </a:lnTo>
                <a:lnTo>
                  <a:pt x="3261" y="12702"/>
                </a:lnTo>
                <a:lnTo>
                  <a:pt x="3212" y="12848"/>
                </a:lnTo>
                <a:lnTo>
                  <a:pt x="3042" y="12872"/>
                </a:lnTo>
                <a:lnTo>
                  <a:pt x="2871" y="12921"/>
                </a:lnTo>
                <a:lnTo>
                  <a:pt x="2871" y="12945"/>
                </a:lnTo>
                <a:lnTo>
                  <a:pt x="2871" y="12969"/>
                </a:lnTo>
                <a:lnTo>
                  <a:pt x="3017" y="13018"/>
                </a:lnTo>
                <a:lnTo>
                  <a:pt x="3163" y="13042"/>
                </a:lnTo>
                <a:lnTo>
                  <a:pt x="3139" y="13140"/>
                </a:lnTo>
                <a:lnTo>
                  <a:pt x="2969" y="13140"/>
                </a:lnTo>
                <a:lnTo>
                  <a:pt x="2847" y="13164"/>
                </a:lnTo>
                <a:lnTo>
                  <a:pt x="2725" y="13213"/>
                </a:lnTo>
                <a:lnTo>
                  <a:pt x="2701" y="13237"/>
                </a:lnTo>
                <a:lnTo>
                  <a:pt x="2701" y="13261"/>
                </a:lnTo>
                <a:lnTo>
                  <a:pt x="2701" y="13286"/>
                </a:lnTo>
                <a:lnTo>
                  <a:pt x="2725" y="13310"/>
                </a:lnTo>
                <a:lnTo>
                  <a:pt x="2847" y="13359"/>
                </a:lnTo>
                <a:lnTo>
                  <a:pt x="2969" y="13383"/>
                </a:lnTo>
                <a:lnTo>
                  <a:pt x="3090" y="13383"/>
                </a:lnTo>
                <a:lnTo>
                  <a:pt x="3066" y="13529"/>
                </a:lnTo>
                <a:lnTo>
                  <a:pt x="2847" y="13553"/>
                </a:lnTo>
                <a:lnTo>
                  <a:pt x="2750" y="13602"/>
                </a:lnTo>
                <a:lnTo>
                  <a:pt x="2652" y="13651"/>
                </a:lnTo>
                <a:lnTo>
                  <a:pt x="2628" y="13699"/>
                </a:lnTo>
                <a:lnTo>
                  <a:pt x="2652" y="13724"/>
                </a:lnTo>
                <a:lnTo>
                  <a:pt x="2847" y="13748"/>
                </a:lnTo>
                <a:lnTo>
                  <a:pt x="3042" y="13772"/>
                </a:lnTo>
                <a:lnTo>
                  <a:pt x="3042" y="13870"/>
                </a:lnTo>
                <a:lnTo>
                  <a:pt x="2920" y="13870"/>
                </a:lnTo>
                <a:lnTo>
                  <a:pt x="2774" y="13918"/>
                </a:lnTo>
                <a:lnTo>
                  <a:pt x="2701" y="13943"/>
                </a:lnTo>
                <a:lnTo>
                  <a:pt x="2628" y="13991"/>
                </a:lnTo>
                <a:lnTo>
                  <a:pt x="2628" y="14016"/>
                </a:lnTo>
                <a:lnTo>
                  <a:pt x="2701" y="14064"/>
                </a:lnTo>
                <a:lnTo>
                  <a:pt x="2798" y="14113"/>
                </a:lnTo>
                <a:lnTo>
                  <a:pt x="2896" y="14137"/>
                </a:lnTo>
                <a:lnTo>
                  <a:pt x="3017" y="14137"/>
                </a:lnTo>
                <a:lnTo>
                  <a:pt x="2993" y="14283"/>
                </a:lnTo>
                <a:lnTo>
                  <a:pt x="2871" y="14283"/>
                </a:lnTo>
                <a:lnTo>
                  <a:pt x="2725" y="14308"/>
                </a:lnTo>
                <a:lnTo>
                  <a:pt x="2677" y="14332"/>
                </a:lnTo>
                <a:lnTo>
                  <a:pt x="2604" y="14381"/>
                </a:lnTo>
                <a:lnTo>
                  <a:pt x="2604" y="14405"/>
                </a:lnTo>
                <a:lnTo>
                  <a:pt x="2579" y="14429"/>
                </a:lnTo>
                <a:lnTo>
                  <a:pt x="2604" y="14502"/>
                </a:lnTo>
                <a:lnTo>
                  <a:pt x="2677" y="14551"/>
                </a:lnTo>
                <a:lnTo>
                  <a:pt x="2725" y="14575"/>
                </a:lnTo>
                <a:lnTo>
                  <a:pt x="2871" y="14600"/>
                </a:lnTo>
                <a:lnTo>
                  <a:pt x="2969" y="14600"/>
                </a:lnTo>
                <a:lnTo>
                  <a:pt x="2969" y="14721"/>
                </a:lnTo>
                <a:lnTo>
                  <a:pt x="2969" y="14794"/>
                </a:lnTo>
                <a:lnTo>
                  <a:pt x="2774" y="14819"/>
                </a:lnTo>
                <a:lnTo>
                  <a:pt x="2628" y="14843"/>
                </a:lnTo>
                <a:lnTo>
                  <a:pt x="2555" y="14892"/>
                </a:lnTo>
                <a:lnTo>
                  <a:pt x="2506" y="14940"/>
                </a:lnTo>
                <a:lnTo>
                  <a:pt x="2482" y="14989"/>
                </a:lnTo>
                <a:lnTo>
                  <a:pt x="2506" y="15013"/>
                </a:lnTo>
                <a:lnTo>
                  <a:pt x="2579" y="15038"/>
                </a:lnTo>
                <a:lnTo>
                  <a:pt x="2652" y="15062"/>
                </a:lnTo>
                <a:lnTo>
                  <a:pt x="2823" y="15062"/>
                </a:lnTo>
                <a:lnTo>
                  <a:pt x="2944" y="15038"/>
                </a:lnTo>
                <a:lnTo>
                  <a:pt x="2944" y="15232"/>
                </a:lnTo>
                <a:lnTo>
                  <a:pt x="2871" y="15232"/>
                </a:lnTo>
                <a:lnTo>
                  <a:pt x="2677" y="15257"/>
                </a:lnTo>
                <a:lnTo>
                  <a:pt x="2506" y="15305"/>
                </a:lnTo>
                <a:lnTo>
                  <a:pt x="2506" y="15330"/>
                </a:lnTo>
                <a:lnTo>
                  <a:pt x="2506" y="15354"/>
                </a:lnTo>
                <a:lnTo>
                  <a:pt x="2701" y="15378"/>
                </a:lnTo>
                <a:lnTo>
                  <a:pt x="2920" y="15403"/>
                </a:lnTo>
                <a:lnTo>
                  <a:pt x="2920" y="15622"/>
                </a:lnTo>
                <a:lnTo>
                  <a:pt x="2798" y="15646"/>
                </a:lnTo>
                <a:lnTo>
                  <a:pt x="2652" y="15695"/>
                </a:lnTo>
                <a:lnTo>
                  <a:pt x="2506" y="15768"/>
                </a:lnTo>
                <a:lnTo>
                  <a:pt x="2506" y="15792"/>
                </a:lnTo>
                <a:lnTo>
                  <a:pt x="2506" y="15816"/>
                </a:lnTo>
                <a:lnTo>
                  <a:pt x="2798" y="15841"/>
                </a:lnTo>
                <a:lnTo>
                  <a:pt x="2896" y="15841"/>
                </a:lnTo>
                <a:lnTo>
                  <a:pt x="2896" y="15914"/>
                </a:lnTo>
                <a:lnTo>
                  <a:pt x="2750" y="15938"/>
                </a:lnTo>
                <a:lnTo>
                  <a:pt x="2604" y="15987"/>
                </a:lnTo>
                <a:lnTo>
                  <a:pt x="2482" y="16060"/>
                </a:lnTo>
                <a:lnTo>
                  <a:pt x="2433" y="16108"/>
                </a:lnTo>
                <a:lnTo>
                  <a:pt x="2433" y="16157"/>
                </a:lnTo>
                <a:lnTo>
                  <a:pt x="2433" y="16181"/>
                </a:lnTo>
                <a:lnTo>
                  <a:pt x="2506" y="16230"/>
                </a:lnTo>
                <a:lnTo>
                  <a:pt x="2579" y="16254"/>
                </a:lnTo>
                <a:lnTo>
                  <a:pt x="2725" y="16254"/>
                </a:lnTo>
                <a:lnTo>
                  <a:pt x="2896" y="16230"/>
                </a:lnTo>
                <a:lnTo>
                  <a:pt x="2871" y="16425"/>
                </a:lnTo>
                <a:lnTo>
                  <a:pt x="2628" y="16473"/>
                </a:lnTo>
                <a:lnTo>
                  <a:pt x="2506" y="16498"/>
                </a:lnTo>
                <a:lnTo>
                  <a:pt x="2409" y="16546"/>
                </a:lnTo>
                <a:lnTo>
                  <a:pt x="2409" y="16571"/>
                </a:lnTo>
                <a:lnTo>
                  <a:pt x="2409" y="16595"/>
                </a:lnTo>
                <a:lnTo>
                  <a:pt x="2506" y="16644"/>
                </a:lnTo>
                <a:lnTo>
                  <a:pt x="2628" y="16668"/>
                </a:lnTo>
                <a:lnTo>
                  <a:pt x="2871" y="16692"/>
                </a:lnTo>
                <a:lnTo>
                  <a:pt x="2847" y="16936"/>
                </a:lnTo>
                <a:lnTo>
                  <a:pt x="2701" y="16936"/>
                </a:lnTo>
                <a:lnTo>
                  <a:pt x="2555" y="16960"/>
                </a:lnTo>
                <a:lnTo>
                  <a:pt x="2458" y="16984"/>
                </a:lnTo>
                <a:lnTo>
                  <a:pt x="2409" y="17033"/>
                </a:lnTo>
                <a:lnTo>
                  <a:pt x="2385" y="17057"/>
                </a:lnTo>
                <a:lnTo>
                  <a:pt x="2433" y="17106"/>
                </a:lnTo>
                <a:lnTo>
                  <a:pt x="2482" y="17130"/>
                </a:lnTo>
                <a:lnTo>
                  <a:pt x="2604" y="17155"/>
                </a:lnTo>
                <a:lnTo>
                  <a:pt x="2847" y="17155"/>
                </a:lnTo>
                <a:lnTo>
                  <a:pt x="2823" y="17349"/>
                </a:lnTo>
                <a:lnTo>
                  <a:pt x="2701" y="17398"/>
                </a:lnTo>
                <a:lnTo>
                  <a:pt x="2604" y="17447"/>
                </a:lnTo>
                <a:lnTo>
                  <a:pt x="2506" y="17495"/>
                </a:lnTo>
                <a:lnTo>
                  <a:pt x="2458" y="17568"/>
                </a:lnTo>
                <a:lnTo>
                  <a:pt x="2433" y="17593"/>
                </a:lnTo>
                <a:lnTo>
                  <a:pt x="2458" y="17641"/>
                </a:lnTo>
                <a:lnTo>
                  <a:pt x="2458" y="17666"/>
                </a:lnTo>
                <a:lnTo>
                  <a:pt x="2506" y="17690"/>
                </a:lnTo>
                <a:lnTo>
                  <a:pt x="2652" y="17690"/>
                </a:lnTo>
                <a:lnTo>
                  <a:pt x="2823" y="17641"/>
                </a:lnTo>
                <a:lnTo>
                  <a:pt x="2798" y="17860"/>
                </a:lnTo>
                <a:lnTo>
                  <a:pt x="2628" y="17933"/>
                </a:lnTo>
                <a:lnTo>
                  <a:pt x="2506" y="17958"/>
                </a:lnTo>
                <a:lnTo>
                  <a:pt x="2482" y="17958"/>
                </a:lnTo>
                <a:lnTo>
                  <a:pt x="2458" y="17982"/>
                </a:lnTo>
                <a:lnTo>
                  <a:pt x="2458" y="18006"/>
                </a:lnTo>
                <a:lnTo>
                  <a:pt x="2482" y="18031"/>
                </a:lnTo>
                <a:lnTo>
                  <a:pt x="2628" y="18055"/>
                </a:lnTo>
                <a:lnTo>
                  <a:pt x="2798" y="18055"/>
                </a:lnTo>
                <a:lnTo>
                  <a:pt x="2774" y="18298"/>
                </a:lnTo>
                <a:lnTo>
                  <a:pt x="2725" y="18298"/>
                </a:lnTo>
                <a:lnTo>
                  <a:pt x="2628" y="18323"/>
                </a:lnTo>
                <a:lnTo>
                  <a:pt x="2506" y="18371"/>
                </a:lnTo>
                <a:lnTo>
                  <a:pt x="2482" y="18396"/>
                </a:lnTo>
                <a:lnTo>
                  <a:pt x="2482" y="18420"/>
                </a:lnTo>
                <a:lnTo>
                  <a:pt x="2482" y="18444"/>
                </a:lnTo>
                <a:lnTo>
                  <a:pt x="2506" y="18444"/>
                </a:lnTo>
                <a:lnTo>
                  <a:pt x="2604" y="18493"/>
                </a:lnTo>
                <a:lnTo>
                  <a:pt x="2725" y="18542"/>
                </a:lnTo>
                <a:lnTo>
                  <a:pt x="2750" y="18542"/>
                </a:lnTo>
                <a:lnTo>
                  <a:pt x="2725" y="18688"/>
                </a:lnTo>
                <a:lnTo>
                  <a:pt x="2628" y="18712"/>
                </a:lnTo>
                <a:lnTo>
                  <a:pt x="2506" y="18712"/>
                </a:lnTo>
                <a:lnTo>
                  <a:pt x="2458" y="18736"/>
                </a:lnTo>
                <a:lnTo>
                  <a:pt x="2409" y="18761"/>
                </a:lnTo>
                <a:lnTo>
                  <a:pt x="2385" y="18809"/>
                </a:lnTo>
                <a:lnTo>
                  <a:pt x="2385" y="18858"/>
                </a:lnTo>
                <a:lnTo>
                  <a:pt x="2433" y="18882"/>
                </a:lnTo>
                <a:lnTo>
                  <a:pt x="2482" y="18931"/>
                </a:lnTo>
                <a:lnTo>
                  <a:pt x="2604" y="18955"/>
                </a:lnTo>
                <a:lnTo>
                  <a:pt x="2701" y="18955"/>
                </a:lnTo>
                <a:lnTo>
                  <a:pt x="2677" y="19053"/>
                </a:lnTo>
                <a:lnTo>
                  <a:pt x="2604" y="19077"/>
                </a:lnTo>
                <a:lnTo>
                  <a:pt x="2555" y="19101"/>
                </a:lnTo>
                <a:lnTo>
                  <a:pt x="2433" y="19174"/>
                </a:lnTo>
                <a:lnTo>
                  <a:pt x="2433" y="19199"/>
                </a:lnTo>
                <a:lnTo>
                  <a:pt x="2433" y="19223"/>
                </a:lnTo>
                <a:lnTo>
                  <a:pt x="2531" y="19272"/>
                </a:lnTo>
                <a:lnTo>
                  <a:pt x="2628" y="19320"/>
                </a:lnTo>
                <a:lnTo>
                  <a:pt x="2604" y="19466"/>
                </a:lnTo>
                <a:lnTo>
                  <a:pt x="2458" y="19466"/>
                </a:lnTo>
                <a:lnTo>
                  <a:pt x="2360" y="19515"/>
                </a:lnTo>
                <a:lnTo>
                  <a:pt x="2336" y="19564"/>
                </a:lnTo>
                <a:lnTo>
                  <a:pt x="2360" y="19612"/>
                </a:lnTo>
                <a:lnTo>
                  <a:pt x="2385" y="19661"/>
                </a:lnTo>
                <a:lnTo>
                  <a:pt x="2433" y="19685"/>
                </a:lnTo>
                <a:lnTo>
                  <a:pt x="2531" y="19734"/>
                </a:lnTo>
                <a:lnTo>
                  <a:pt x="2458" y="19928"/>
                </a:lnTo>
                <a:lnTo>
                  <a:pt x="2312" y="20001"/>
                </a:lnTo>
                <a:lnTo>
                  <a:pt x="2166" y="20099"/>
                </a:lnTo>
                <a:lnTo>
                  <a:pt x="2020" y="20196"/>
                </a:lnTo>
                <a:lnTo>
                  <a:pt x="1874" y="20269"/>
                </a:lnTo>
                <a:lnTo>
                  <a:pt x="1728" y="20318"/>
                </a:lnTo>
                <a:lnTo>
                  <a:pt x="1582" y="20342"/>
                </a:lnTo>
                <a:lnTo>
                  <a:pt x="1436" y="20366"/>
                </a:lnTo>
                <a:lnTo>
                  <a:pt x="1265" y="20366"/>
                </a:lnTo>
                <a:lnTo>
                  <a:pt x="1411" y="20220"/>
                </a:lnTo>
                <a:lnTo>
                  <a:pt x="1557" y="20074"/>
                </a:lnTo>
                <a:lnTo>
                  <a:pt x="1679" y="19953"/>
                </a:lnTo>
                <a:lnTo>
                  <a:pt x="1825" y="19807"/>
                </a:lnTo>
                <a:lnTo>
                  <a:pt x="1849" y="19783"/>
                </a:lnTo>
                <a:lnTo>
                  <a:pt x="1922" y="19758"/>
                </a:lnTo>
                <a:lnTo>
                  <a:pt x="1995" y="19710"/>
                </a:lnTo>
                <a:lnTo>
                  <a:pt x="2020" y="19637"/>
                </a:lnTo>
                <a:lnTo>
                  <a:pt x="2044" y="19539"/>
                </a:lnTo>
                <a:lnTo>
                  <a:pt x="2020" y="18785"/>
                </a:lnTo>
                <a:lnTo>
                  <a:pt x="1971" y="18055"/>
                </a:lnTo>
                <a:lnTo>
                  <a:pt x="1825" y="16571"/>
                </a:lnTo>
                <a:lnTo>
                  <a:pt x="1752" y="15792"/>
                </a:lnTo>
                <a:lnTo>
                  <a:pt x="1703" y="15013"/>
                </a:lnTo>
                <a:lnTo>
                  <a:pt x="1679" y="13456"/>
                </a:lnTo>
                <a:lnTo>
                  <a:pt x="1655" y="12702"/>
                </a:lnTo>
                <a:lnTo>
                  <a:pt x="1679" y="11947"/>
                </a:lnTo>
                <a:lnTo>
                  <a:pt x="1703" y="11583"/>
                </a:lnTo>
                <a:lnTo>
                  <a:pt x="1752" y="11218"/>
                </a:lnTo>
                <a:lnTo>
                  <a:pt x="1825" y="10853"/>
                </a:lnTo>
                <a:lnTo>
                  <a:pt x="1922" y="10488"/>
                </a:lnTo>
                <a:lnTo>
                  <a:pt x="2044" y="10171"/>
                </a:lnTo>
                <a:lnTo>
                  <a:pt x="2166" y="9855"/>
                </a:lnTo>
                <a:lnTo>
                  <a:pt x="2287" y="9539"/>
                </a:lnTo>
                <a:lnTo>
                  <a:pt x="2360" y="9198"/>
                </a:lnTo>
                <a:lnTo>
                  <a:pt x="2385" y="8906"/>
                </a:lnTo>
                <a:lnTo>
                  <a:pt x="2385" y="8590"/>
                </a:lnTo>
                <a:lnTo>
                  <a:pt x="2385" y="8006"/>
                </a:lnTo>
                <a:lnTo>
                  <a:pt x="2458" y="7957"/>
                </a:lnTo>
                <a:lnTo>
                  <a:pt x="2482" y="7908"/>
                </a:lnTo>
                <a:lnTo>
                  <a:pt x="2506" y="7835"/>
                </a:lnTo>
                <a:lnTo>
                  <a:pt x="2506" y="7762"/>
                </a:lnTo>
                <a:lnTo>
                  <a:pt x="2506" y="7689"/>
                </a:lnTo>
                <a:lnTo>
                  <a:pt x="2458" y="7641"/>
                </a:lnTo>
                <a:lnTo>
                  <a:pt x="2385" y="7592"/>
                </a:lnTo>
                <a:lnTo>
                  <a:pt x="2312" y="7568"/>
                </a:lnTo>
                <a:lnTo>
                  <a:pt x="2214" y="7543"/>
                </a:lnTo>
                <a:lnTo>
                  <a:pt x="2141" y="7519"/>
                </a:lnTo>
                <a:lnTo>
                  <a:pt x="2093" y="7446"/>
                </a:lnTo>
                <a:lnTo>
                  <a:pt x="2044" y="7373"/>
                </a:lnTo>
                <a:lnTo>
                  <a:pt x="1947" y="7227"/>
                </a:lnTo>
                <a:lnTo>
                  <a:pt x="1898" y="7057"/>
                </a:lnTo>
                <a:lnTo>
                  <a:pt x="1874" y="6886"/>
                </a:lnTo>
                <a:lnTo>
                  <a:pt x="1874" y="6716"/>
                </a:lnTo>
                <a:lnTo>
                  <a:pt x="1898" y="6643"/>
                </a:lnTo>
                <a:lnTo>
                  <a:pt x="1971" y="6570"/>
                </a:lnTo>
                <a:lnTo>
                  <a:pt x="2093" y="6473"/>
                </a:lnTo>
                <a:lnTo>
                  <a:pt x="2117" y="6400"/>
                </a:lnTo>
                <a:lnTo>
                  <a:pt x="2117" y="6327"/>
                </a:lnTo>
                <a:lnTo>
                  <a:pt x="2093" y="6254"/>
                </a:lnTo>
                <a:lnTo>
                  <a:pt x="2020" y="6205"/>
                </a:lnTo>
                <a:lnTo>
                  <a:pt x="1947" y="6181"/>
                </a:lnTo>
                <a:lnTo>
                  <a:pt x="1849" y="6181"/>
                </a:lnTo>
                <a:lnTo>
                  <a:pt x="1801" y="6205"/>
                </a:lnTo>
                <a:lnTo>
                  <a:pt x="1728" y="6229"/>
                </a:lnTo>
                <a:lnTo>
                  <a:pt x="1630" y="6327"/>
                </a:lnTo>
                <a:lnTo>
                  <a:pt x="1557" y="6473"/>
                </a:lnTo>
                <a:lnTo>
                  <a:pt x="1484" y="6619"/>
                </a:lnTo>
                <a:lnTo>
                  <a:pt x="1460" y="6789"/>
                </a:lnTo>
                <a:lnTo>
                  <a:pt x="1460" y="6935"/>
                </a:lnTo>
                <a:lnTo>
                  <a:pt x="1460" y="7081"/>
                </a:lnTo>
                <a:lnTo>
                  <a:pt x="1533" y="7300"/>
                </a:lnTo>
                <a:lnTo>
                  <a:pt x="1630" y="7543"/>
                </a:lnTo>
                <a:lnTo>
                  <a:pt x="1606" y="7568"/>
                </a:lnTo>
                <a:lnTo>
                  <a:pt x="1533" y="7519"/>
                </a:lnTo>
                <a:lnTo>
                  <a:pt x="1411" y="7470"/>
                </a:lnTo>
                <a:lnTo>
                  <a:pt x="1363" y="7446"/>
                </a:lnTo>
                <a:lnTo>
                  <a:pt x="1290" y="7446"/>
                </a:lnTo>
                <a:lnTo>
                  <a:pt x="1265" y="7470"/>
                </a:lnTo>
                <a:lnTo>
                  <a:pt x="1241" y="7495"/>
                </a:lnTo>
                <a:lnTo>
                  <a:pt x="1241" y="7568"/>
                </a:lnTo>
                <a:lnTo>
                  <a:pt x="1290" y="7616"/>
                </a:lnTo>
                <a:lnTo>
                  <a:pt x="1363" y="7689"/>
                </a:lnTo>
                <a:lnTo>
                  <a:pt x="1460" y="7787"/>
                </a:lnTo>
                <a:lnTo>
                  <a:pt x="1436" y="7860"/>
                </a:lnTo>
                <a:lnTo>
                  <a:pt x="1314" y="7811"/>
                </a:lnTo>
                <a:lnTo>
                  <a:pt x="1192" y="7762"/>
                </a:lnTo>
                <a:lnTo>
                  <a:pt x="1071" y="7738"/>
                </a:lnTo>
                <a:lnTo>
                  <a:pt x="1022" y="7762"/>
                </a:lnTo>
                <a:lnTo>
                  <a:pt x="998" y="7811"/>
                </a:lnTo>
                <a:lnTo>
                  <a:pt x="1022" y="7835"/>
                </a:lnTo>
                <a:lnTo>
                  <a:pt x="1071" y="7908"/>
                </a:lnTo>
                <a:lnTo>
                  <a:pt x="1144" y="7981"/>
                </a:lnTo>
                <a:lnTo>
                  <a:pt x="1314" y="8103"/>
                </a:lnTo>
                <a:lnTo>
                  <a:pt x="1265" y="8249"/>
                </a:lnTo>
                <a:lnTo>
                  <a:pt x="1168" y="8225"/>
                </a:lnTo>
                <a:lnTo>
                  <a:pt x="1095" y="8200"/>
                </a:lnTo>
                <a:lnTo>
                  <a:pt x="998" y="8225"/>
                </a:lnTo>
                <a:lnTo>
                  <a:pt x="949" y="8249"/>
                </a:lnTo>
                <a:lnTo>
                  <a:pt x="949" y="8273"/>
                </a:lnTo>
                <a:lnTo>
                  <a:pt x="949" y="8322"/>
                </a:lnTo>
                <a:lnTo>
                  <a:pt x="1022" y="8371"/>
                </a:lnTo>
                <a:lnTo>
                  <a:pt x="1095" y="8419"/>
                </a:lnTo>
                <a:lnTo>
                  <a:pt x="1192" y="8444"/>
                </a:lnTo>
                <a:lnTo>
                  <a:pt x="1168" y="8468"/>
                </a:lnTo>
                <a:lnTo>
                  <a:pt x="973" y="8468"/>
                </a:lnTo>
                <a:lnTo>
                  <a:pt x="900" y="8492"/>
                </a:lnTo>
                <a:lnTo>
                  <a:pt x="852" y="8541"/>
                </a:lnTo>
                <a:lnTo>
                  <a:pt x="827" y="8565"/>
                </a:lnTo>
                <a:lnTo>
                  <a:pt x="803" y="8614"/>
                </a:lnTo>
                <a:lnTo>
                  <a:pt x="827" y="8663"/>
                </a:lnTo>
                <a:lnTo>
                  <a:pt x="852" y="8711"/>
                </a:lnTo>
                <a:lnTo>
                  <a:pt x="949" y="8760"/>
                </a:lnTo>
                <a:lnTo>
                  <a:pt x="1071" y="8784"/>
                </a:lnTo>
                <a:lnTo>
                  <a:pt x="1095" y="8784"/>
                </a:lnTo>
                <a:lnTo>
                  <a:pt x="1046" y="8979"/>
                </a:lnTo>
                <a:lnTo>
                  <a:pt x="803" y="8979"/>
                </a:lnTo>
                <a:lnTo>
                  <a:pt x="779" y="9028"/>
                </a:lnTo>
                <a:lnTo>
                  <a:pt x="779" y="9052"/>
                </a:lnTo>
                <a:lnTo>
                  <a:pt x="779" y="9101"/>
                </a:lnTo>
                <a:lnTo>
                  <a:pt x="827" y="9149"/>
                </a:lnTo>
                <a:lnTo>
                  <a:pt x="876" y="9174"/>
                </a:lnTo>
                <a:lnTo>
                  <a:pt x="973" y="9198"/>
                </a:lnTo>
                <a:lnTo>
                  <a:pt x="998" y="9222"/>
                </a:lnTo>
                <a:lnTo>
                  <a:pt x="998" y="9368"/>
                </a:lnTo>
                <a:lnTo>
                  <a:pt x="852" y="9368"/>
                </a:lnTo>
                <a:lnTo>
                  <a:pt x="803" y="9393"/>
                </a:lnTo>
                <a:lnTo>
                  <a:pt x="754" y="9417"/>
                </a:lnTo>
                <a:lnTo>
                  <a:pt x="730" y="9490"/>
                </a:lnTo>
                <a:lnTo>
                  <a:pt x="730" y="9539"/>
                </a:lnTo>
                <a:lnTo>
                  <a:pt x="730" y="9563"/>
                </a:lnTo>
                <a:lnTo>
                  <a:pt x="779" y="9612"/>
                </a:lnTo>
                <a:lnTo>
                  <a:pt x="827" y="9636"/>
                </a:lnTo>
                <a:lnTo>
                  <a:pt x="949" y="9660"/>
                </a:lnTo>
                <a:lnTo>
                  <a:pt x="949" y="9806"/>
                </a:lnTo>
                <a:lnTo>
                  <a:pt x="876" y="9806"/>
                </a:lnTo>
                <a:lnTo>
                  <a:pt x="803" y="9831"/>
                </a:lnTo>
                <a:lnTo>
                  <a:pt x="730" y="9879"/>
                </a:lnTo>
                <a:lnTo>
                  <a:pt x="681" y="9904"/>
                </a:lnTo>
                <a:lnTo>
                  <a:pt x="681" y="9952"/>
                </a:lnTo>
                <a:lnTo>
                  <a:pt x="681" y="10001"/>
                </a:lnTo>
                <a:lnTo>
                  <a:pt x="730" y="10050"/>
                </a:lnTo>
                <a:lnTo>
                  <a:pt x="827" y="10074"/>
                </a:lnTo>
                <a:lnTo>
                  <a:pt x="949" y="10074"/>
                </a:lnTo>
                <a:lnTo>
                  <a:pt x="949" y="10123"/>
                </a:lnTo>
                <a:lnTo>
                  <a:pt x="852" y="10147"/>
                </a:lnTo>
                <a:lnTo>
                  <a:pt x="803" y="10196"/>
                </a:lnTo>
                <a:lnTo>
                  <a:pt x="754" y="10244"/>
                </a:lnTo>
                <a:lnTo>
                  <a:pt x="754" y="10269"/>
                </a:lnTo>
                <a:lnTo>
                  <a:pt x="779" y="10293"/>
                </a:lnTo>
                <a:lnTo>
                  <a:pt x="876" y="10342"/>
                </a:lnTo>
                <a:lnTo>
                  <a:pt x="949" y="10342"/>
                </a:lnTo>
                <a:lnTo>
                  <a:pt x="973" y="10390"/>
                </a:lnTo>
                <a:lnTo>
                  <a:pt x="973" y="10463"/>
                </a:lnTo>
                <a:lnTo>
                  <a:pt x="925" y="10512"/>
                </a:lnTo>
                <a:lnTo>
                  <a:pt x="876" y="10585"/>
                </a:lnTo>
                <a:lnTo>
                  <a:pt x="852" y="10658"/>
                </a:lnTo>
                <a:lnTo>
                  <a:pt x="876" y="10755"/>
                </a:lnTo>
                <a:lnTo>
                  <a:pt x="925" y="10853"/>
                </a:lnTo>
                <a:lnTo>
                  <a:pt x="949" y="10999"/>
                </a:lnTo>
                <a:lnTo>
                  <a:pt x="973" y="11266"/>
                </a:lnTo>
                <a:lnTo>
                  <a:pt x="925" y="11534"/>
                </a:lnTo>
                <a:lnTo>
                  <a:pt x="876" y="11656"/>
                </a:lnTo>
                <a:lnTo>
                  <a:pt x="827" y="11753"/>
                </a:lnTo>
                <a:lnTo>
                  <a:pt x="803" y="11801"/>
                </a:lnTo>
                <a:lnTo>
                  <a:pt x="754" y="11801"/>
                </a:lnTo>
                <a:lnTo>
                  <a:pt x="657" y="11729"/>
                </a:lnTo>
                <a:lnTo>
                  <a:pt x="560" y="11656"/>
                </a:lnTo>
                <a:lnTo>
                  <a:pt x="511" y="11583"/>
                </a:lnTo>
                <a:lnTo>
                  <a:pt x="462" y="11461"/>
                </a:lnTo>
                <a:lnTo>
                  <a:pt x="462" y="11339"/>
                </a:lnTo>
                <a:lnTo>
                  <a:pt x="487" y="11096"/>
                </a:lnTo>
                <a:lnTo>
                  <a:pt x="535" y="11047"/>
                </a:lnTo>
                <a:lnTo>
                  <a:pt x="560" y="10974"/>
                </a:lnTo>
                <a:lnTo>
                  <a:pt x="584" y="10926"/>
                </a:lnTo>
                <a:lnTo>
                  <a:pt x="584" y="10828"/>
                </a:lnTo>
                <a:lnTo>
                  <a:pt x="511" y="10342"/>
                </a:lnTo>
                <a:lnTo>
                  <a:pt x="462" y="9831"/>
                </a:lnTo>
                <a:lnTo>
                  <a:pt x="462" y="9320"/>
                </a:lnTo>
                <a:lnTo>
                  <a:pt x="511" y="8809"/>
                </a:lnTo>
                <a:lnTo>
                  <a:pt x="584" y="8298"/>
                </a:lnTo>
                <a:lnTo>
                  <a:pt x="681" y="7787"/>
                </a:lnTo>
                <a:lnTo>
                  <a:pt x="803" y="7300"/>
                </a:lnTo>
                <a:lnTo>
                  <a:pt x="949" y="6813"/>
                </a:lnTo>
                <a:lnTo>
                  <a:pt x="1119" y="6400"/>
                </a:lnTo>
                <a:lnTo>
                  <a:pt x="1314" y="6010"/>
                </a:lnTo>
                <a:lnTo>
                  <a:pt x="1557" y="5621"/>
                </a:lnTo>
                <a:lnTo>
                  <a:pt x="1703" y="5451"/>
                </a:lnTo>
                <a:lnTo>
                  <a:pt x="1849" y="5280"/>
                </a:lnTo>
                <a:lnTo>
                  <a:pt x="2044" y="5134"/>
                </a:lnTo>
                <a:lnTo>
                  <a:pt x="2214" y="4988"/>
                </a:lnTo>
                <a:lnTo>
                  <a:pt x="2409" y="4891"/>
                </a:lnTo>
                <a:lnTo>
                  <a:pt x="2628" y="4794"/>
                </a:lnTo>
                <a:lnTo>
                  <a:pt x="2823" y="4745"/>
                </a:lnTo>
                <a:lnTo>
                  <a:pt x="3066" y="4696"/>
                </a:lnTo>
                <a:lnTo>
                  <a:pt x="3528" y="4623"/>
                </a:lnTo>
                <a:close/>
                <a:moveTo>
                  <a:pt x="3893" y="0"/>
                </a:moveTo>
                <a:lnTo>
                  <a:pt x="3699" y="73"/>
                </a:lnTo>
                <a:lnTo>
                  <a:pt x="3382" y="73"/>
                </a:lnTo>
                <a:lnTo>
                  <a:pt x="3212" y="122"/>
                </a:lnTo>
                <a:lnTo>
                  <a:pt x="3066" y="195"/>
                </a:lnTo>
                <a:lnTo>
                  <a:pt x="2896" y="268"/>
                </a:lnTo>
                <a:lnTo>
                  <a:pt x="2774" y="365"/>
                </a:lnTo>
                <a:lnTo>
                  <a:pt x="2628" y="487"/>
                </a:lnTo>
                <a:lnTo>
                  <a:pt x="2506" y="609"/>
                </a:lnTo>
                <a:lnTo>
                  <a:pt x="2287" y="901"/>
                </a:lnTo>
                <a:lnTo>
                  <a:pt x="2093" y="1217"/>
                </a:lnTo>
                <a:lnTo>
                  <a:pt x="1947" y="1533"/>
                </a:lnTo>
                <a:lnTo>
                  <a:pt x="1874" y="1850"/>
                </a:lnTo>
                <a:lnTo>
                  <a:pt x="1849" y="2044"/>
                </a:lnTo>
                <a:lnTo>
                  <a:pt x="1849" y="2215"/>
                </a:lnTo>
                <a:lnTo>
                  <a:pt x="1874" y="2409"/>
                </a:lnTo>
                <a:lnTo>
                  <a:pt x="1898" y="2580"/>
                </a:lnTo>
                <a:lnTo>
                  <a:pt x="1947" y="2750"/>
                </a:lnTo>
                <a:lnTo>
                  <a:pt x="2020" y="2896"/>
                </a:lnTo>
                <a:lnTo>
                  <a:pt x="2093" y="3066"/>
                </a:lnTo>
                <a:lnTo>
                  <a:pt x="2214" y="3212"/>
                </a:lnTo>
                <a:lnTo>
                  <a:pt x="2312" y="3358"/>
                </a:lnTo>
                <a:lnTo>
                  <a:pt x="2433" y="3480"/>
                </a:lnTo>
                <a:lnTo>
                  <a:pt x="2579" y="3577"/>
                </a:lnTo>
                <a:lnTo>
                  <a:pt x="2725" y="3699"/>
                </a:lnTo>
                <a:lnTo>
                  <a:pt x="2871" y="3772"/>
                </a:lnTo>
                <a:lnTo>
                  <a:pt x="3042" y="3845"/>
                </a:lnTo>
                <a:lnTo>
                  <a:pt x="3212" y="3918"/>
                </a:lnTo>
                <a:lnTo>
                  <a:pt x="3407" y="3966"/>
                </a:lnTo>
                <a:lnTo>
                  <a:pt x="3553" y="3966"/>
                </a:lnTo>
                <a:lnTo>
                  <a:pt x="3528" y="4039"/>
                </a:lnTo>
                <a:lnTo>
                  <a:pt x="3504" y="4234"/>
                </a:lnTo>
                <a:lnTo>
                  <a:pt x="3431" y="4234"/>
                </a:lnTo>
                <a:lnTo>
                  <a:pt x="3188" y="4210"/>
                </a:lnTo>
                <a:lnTo>
                  <a:pt x="2944" y="4210"/>
                </a:lnTo>
                <a:lnTo>
                  <a:pt x="2725" y="4258"/>
                </a:lnTo>
                <a:lnTo>
                  <a:pt x="2506" y="4331"/>
                </a:lnTo>
                <a:lnTo>
                  <a:pt x="2287" y="4404"/>
                </a:lnTo>
                <a:lnTo>
                  <a:pt x="2093" y="4526"/>
                </a:lnTo>
                <a:lnTo>
                  <a:pt x="1898" y="4648"/>
                </a:lnTo>
                <a:lnTo>
                  <a:pt x="1728" y="4794"/>
                </a:lnTo>
                <a:lnTo>
                  <a:pt x="1557" y="4964"/>
                </a:lnTo>
                <a:lnTo>
                  <a:pt x="1387" y="5134"/>
                </a:lnTo>
                <a:lnTo>
                  <a:pt x="1095" y="5499"/>
                </a:lnTo>
                <a:lnTo>
                  <a:pt x="852" y="5913"/>
                </a:lnTo>
                <a:lnTo>
                  <a:pt x="633" y="6327"/>
                </a:lnTo>
                <a:lnTo>
                  <a:pt x="438" y="6862"/>
                </a:lnTo>
                <a:lnTo>
                  <a:pt x="268" y="7446"/>
                </a:lnTo>
                <a:lnTo>
                  <a:pt x="122" y="8006"/>
                </a:lnTo>
                <a:lnTo>
                  <a:pt x="49" y="8614"/>
                </a:lnTo>
                <a:lnTo>
                  <a:pt x="0" y="9198"/>
                </a:lnTo>
                <a:lnTo>
                  <a:pt x="0" y="9806"/>
                </a:lnTo>
                <a:lnTo>
                  <a:pt x="49" y="10390"/>
                </a:lnTo>
                <a:lnTo>
                  <a:pt x="122" y="10974"/>
                </a:lnTo>
                <a:lnTo>
                  <a:pt x="146" y="10974"/>
                </a:lnTo>
                <a:lnTo>
                  <a:pt x="97" y="11193"/>
                </a:lnTo>
                <a:lnTo>
                  <a:pt x="73" y="11412"/>
                </a:lnTo>
                <a:lnTo>
                  <a:pt x="97" y="11631"/>
                </a:lnTo>
                <a:lnTo>
                  <a:pt x="170" y="11777"/>
                </a:lnTo>
                <a:lnTo>
                  <a:pt x="219" y="11899"/>
                </a:lnTo>
                <a:lnTo>
                  <a:pt x="316" y="11972"/>
                </a:lnTo>
                <a:lnTo>
                  <a:pt x="414" y="12069"/>
                </a:lnTo>
                <a:lnTo>
                  <a:pt x="511" y="12142"/>
                </a:lnTo>
                <a:lnTo>
                  <a:pt x="633" y="12191"/>
                </a:lnTo>
                <a:lnTo>
                  <a:pt x="754" y="12215"/>
                </a:lnTo>
                <a:lnTo>
                  <a:pt x="876" y="12215"/>
                </a:lnTo>
                <a:lnTo>
                  <a:pt x="998" y="12166"/>
                </a:lnTo>
                <a:lnTo>
                  <a:pt x="1144" y="12069"/>
                </a:lnTo>
                <a:lnTo>
                  <a:pt x="1241" y="11923"/>
                </a:lnTo>
                <a:lnTo>
                  <a:pt x="1217" y="12604"/>
                </a:lnTo>
                <a:lnTo>
                  <a:pt x="1217" y="13261"/>
                </a:lnTo>
                <a:lnTo>
                  <a:pt x="1217" y="14040"/>
                </a:lnTo>
                <a:lnTo>
                  <a:pt x="1241" y="14819"/>
                </a:lnTo>
                <a:lnTo>
                  <a:pt x="1265" y="15597"/>
                </a:lnTo>
                <a:lnTo>
                  <a:pt x="1314" y="16376"/>
                </a:lnTo>
                <a:lnTo>
                  <a:pt x="1460" y="17958"/>
                </a:lnTo>
                <a:lnTo>
                  <a:pt x="1509" y="18736"/>
                </a:lnTo>
                <a:lnTo>
                  <a:pt x="1509" y="19515"/>
                </a:lnTo>
                <a:lnTo>
                  <a:pt x="1265" y="19685"/>
                </a:lnTo>
                <a:lnTo>
                  <a:pt x="1022" y="19904"/>
                </a:lnTo>
                <a:lnTo>
                  <a:pt x="827" y="20147"/>
                </a:lnTo>
                <a:lnTo>
                  <a:pt x="730" y="20269"/>
                </a:lnTo>
                <a:lnTo>
                  <a:pt x="681" y="20415"/>
                </a:lnTo>
                <a:lnTo>
                  <a:pt x="633" y="20512"/>
                </a:lnTo>
                <a:lnTo>
                  <a:pt x="657" y="20634"/>
                </a:lnTo>
                <a:lnTo>
                  <a:pt x="706" y="20707"/>
                </a:lnTo>
                <a:lnTo>
                  <a:pt x="803" y="20756"/>
                </a:lnTo>
                <a:lnTo>
                  <a:pt x="1119" y="20829"/>
                </a:lnTo>
                <a:lnTo>
                  <a:pt x="1411" y="20829"/>
                </a:lnTo>
                <a:lnTo>
                  <a:pt x="1703" y="20804"/>
                </a:lnTo>
                <a:lnTo>
                  <a:pt x="1995" y="20731"/>
                </a:lnTo>
                <a:lnTo>
                  <a:pt x="2214" y="20634"/>
                </a:lnTo>
                <a:lnTo>
                  <a:pt x="2458" y="20512"/>
                </a:lnTo>
                <a:lnTo>
                  <a:pt x="2555" y="20439"/>
                </a:lnTo>
                <a:lnTo>
                  <a:pt x="2652" y="20366"/>
                </a:lnTo>
                <a:lnTo>
                  <a:pt x="2750" y="20269"/>
                </a:lnTo>
                <a:lnTo>
                  <a:pt x="2798" y="20172"/>
                </a:lnTo>
                <a:lnTo>
                  <a:pt x="2847" y="20123"/>
                </a:lnTo>
                <a:lnTo>
                  <a:pt x="2871" y="20074"/>
                </a:lnTo>
                <a:lnTo>
                  <a:pt x="2969" y="19783"/>
                </a:lnTo>
                <a:lnTo>
                  <a:pt x="3042" y="19466"/>
                </a:lnTo>
                <a:lnTo>
                  <a:pt x="3090" y="19150"/>
                </a:lnTo>
                <a:lnTo>
                  <a:pt x="3139" y="18809"/>
                </a:lnTo>
                <a:lnTo>
                  <a:pt x="3188" y="18152"/>
                </a:lnTo>
                <a:lnTo>
                  <a:pt x="3236" y="17520"/>
                </a:lnTo>
                <a:lnTo>
                  <a:pt x="3285" y="16425"/>
                </a:lnTo>
                <a:lnTo>
                  <a:pt x="3334" y="15330"/>
                </a:lnTo>
                <a:lnTo>
                  <a:pt x="3407" y="14502"/>
                </a:lnTo>
                <a:lnTo>
                  <a:pt x="3480" y="13651"/>
                </a:lnTo>
                <a:lnTo>
                  <a:pt x="3528" y="13164"/>
                </a:lnTo>
                <a:lnTo>
                  <a:pt x="3601" y="12872"/>
                </a:lnTo>
                <a:lnTo>
                  <a:pt x="3650" y="12750"/>
                </a:lnTo>
                <a:lnTo>
                  <a:pt x="3699" y="12629"/>
                </a:lnTo>
                <a:lnTo>
                  <a:pt x="3747" y="12750"/>
                </a:lnTo>
                <a:lnTo>
                  <a:pt x="3796" y="12872"/>
                </a:lnTo>
                <a:lnTo>
                  <a:pt x="3845" y="13164"/>
                </a:lnTo>
                <a:lnTo>
                  <a:pt x="3918" y="13651"/>
                </a:lnTo>
                <a:lnTo>
                  <a:pt x="3991" y="14502"/>
                </a:lnTo>
                <a:lnTo>
                  <a:pt x="4064" y="15330"/>
                </a:lnTo>
                <a:lnTo>
                  <a:pt x="4112" y="16425"/>
                </a:lnTo>
                <a:lnTo>
                  <a:pt x="4161" y="17520"/>
                </a:lnTo>
                <a:lnTo>
                  <a:pt x="4210" y="18152"/>
                </a:lnTo>
                <a:lnTo>
                  <a:pt x="4258" y="18809"/>
                </a:lnTo>
                <a:lnTo>
                  <a:pt x="4307" y="19150"/>
                </a:lnTo>
                <a:lnTo>
                  <a:pt x="4356" y="19466"/>
                </a:lnTo>
                <a:lnTo>
                  <a:pt x="4429" y="19783"/>
                </a:lnTo>
                <a:lnTo>
                  <a:pt x="4526" y="20074"/>
                </a:lnTo>
                <a:lnTo>
                  <a:pt x="4550" y="20123"/>
                </a:lnTo>
                <a:lnTo>
                  <a:pt x="4599" y="20172"/>
                </a:lnTo>
                <a:lnTo>
                  <a:pt x="4648" y="20269"/>
                </a:lnTo>
                <a:lnTo>
                  <a:pt x="4745" y="20366"/>
                </a:lnTo>
                <a:lnTo>
                  <a:pt x="4842" y="20439"/>
                </a:lnTo>
                <a:lnTo>
                  <a:pt x="4940" y="20512"/>
                </a:lnTo>
                <a:lnTo>
                  <a:pt x="5183" y="20634"/>
                </a:lnTo>
                <a:lnTo>
                  <a:pt x="5402" y="20731"/>
                </a:lnTo>
                <a:lnTo>
                  <a:pt x="5694" y="20804"/>
                </a:lnTo>
                <a:lnTo>
                  <a:pt x="5986" y="20829"/>
                </a:lnTo>
                <a:lnTo>
                  <a:pt x="6278" y="20829"/>
                </a:lnTo>
                <a:lnTo>
                  <a:pt x="6594" y="20756"/>
                </a:lnTo>
                <a:lnTo>
                  <a:pt x="6691" y="20707"/>
                </a:lnTo>
                <a:lnTo>
                  <a:pt x="6740" y="20634"/>
                </a:lnTo>
                <a:lnTo>
                  <a:pt x="6740" y="20512"/>
                </a:lnTo>
                <a:lnTo>
                  <a:pt x="6716" y="20415"/>
                </a:lnTo>
                <a:lnTo>
                  <a:pt x="6667" y="20269"/>
                </a:lnTo>
                <a:lnTo>
                  <a:pt x="6570" y="20147"/>
                </a:lnTo>
                <a:lnTo>
                  <a:pt x="6375" y="19904"/>
                </a:lnTo>
                <a:lnTo>
                  <a:pt x="6132" y="19685"/>
                </a:lnTo>
                <a:lnTo>
                  <a:pt x="5864" y="19515"/>
                </a:lnTo>
                <a:lnTo>
                  <a:pt x="5889" y="18736"/>
                </a:lnTo>
                <a:lnTo>
                  <a:pt x="5937" y="17958"/>
                </a:lnTo>
                <a:lnTo>
                  <a:pt x="6059" y="16376"/>
                </a:lnTo>
                <a:lnTo>
                  <a:pt x="6132" y="15597"/>
                </a:lnTo>
                <a:lnTo>
                  <a:pt x="6156" y="14819"/>
                </a:lnTo>
                <a:lnTo>
                  <a:pt x="6180" y="14040"/>
                </a:lnTo>
                <a:lnTo>
                  <a:pt x="6180" y="13261"/>
                </a:lnTo>
                <a:lnTo>
                  <a:pt x="6180" y="12604"/>
                </a:lnTo>
                <a:lnTo>
                  <a:pt x="6156" y="11923"/>
                </a:lnTo>
                <a:lnTo>
                  <a:pt x="6253" y="12069"/>
                </a:lnTo>
                <a:lnTo>
                  <a:pt x="6399" y="12166"/>
                </a:lnTo>
                <a:lnTo>
                  <a:pt x="6521" y="12215"/>
                </a:lnTo>
                <a:lnTo>
                  <a:pt x="6643" y="12215"/>
                </a:lnTo>
                <a:lnTo>
                  <a:pt x="6764" y="12191"/>
                </a:lnTo>
                <a:lnTo>
                  <a:pt x="6886" y="12142"/>
                </a:lnTo>
                <a:lnTo>
                  <a:pt x="6983" y="12069"/>
                </a:lnTo>
                <a:lnTo>
                  <a:pt x="7081" y="11972"/>
                </a:lnTo>
                <a:lnTo>
                  <a:pt x="7178" y="11899"/>
                </a:lnTo>
                <a:lnTo>
                  <a:pt x="7227" y="11777"/>
                </a:lnTo>
                <a:lnTo>
                  <a:pt x="7300" y="11631"/>
                </a:lnTo>
                <a:lnTo>
                  <a:pt x="7324" y="11412"/>
                </a:lnTo>
                <a:lnTo>
                  <a:pt x="7300" y="11193"/>
                </a:lnTo>
                <a:lnTo>
                  <a:pt x="7251" y="10974"/>
                </a:lnTo>
                <a:lnTo>
                  <a:pt x="7275" y="10974"/>
                </a:lnTo>
                <a:lnTo>
                  <a:pt x="7348" y="10390"/>
                </a:lnTo>
                <a:lnTo>
                  <a:pt x="7397" y="9806"/>
                </a:lnTo>
                <a:lnTo>
                  <a:pt x="7397" y="9198"/>
                </a:lnTo>
                <a:lnTo>
                  <a:pt x="7348" y="8614"/>
                </a:lnTo>
                <a:lnTo>
                  <a:pt x="7251" y="8006"/>
                </a:lnTo>
                <a:lnTo>
                  <a:pt x="7129" y="7446"/>
                </a:lnTo>
                <a:lnTo>
                  <a:pt x="6959" y="6862"/>
                </a:lnTo>
                <a:lnTo>
                  <a:pt x="6764" y="6327"/>
                </a:lnTo>
                <a:lnTo>
                  <a:pt x="6545" y="5913"/>
                </a:lnTo>
                <a:lnTo>
                  <a:pt x="6302" y="5499"/>
                </a:lnTo>
                <a:lnTo>
                  <a:pt x="6010" y="5134"/>
                </a:lnTo>
                <a:lnTo>
                  <a:pt x="5840" y="4964"/>
                </a:lnTo>
                <a:lnTo>
                  <a:pt x="5670" y="4794"/>
                </a:lnTo>
                <a:lnTo>
                  <a:pt x="5499" y="4648"/>
                </a:lnTo>
                <a:lnTo>
                  <a:pt x="5305" y="4526"/>
                </a:lnTo>
                <a:lnTo>
                  <a:pt x="5110" y="4404"/>
                </a:lnTo>
                <a:lnTo>
                  <a:pt x="4891" y="4331"/>
                </a:lnTo>
                <a:lnTo>
                  <a:pt x="4672" y="4258"/>
                </a:lnTo>
                <a:lnTo>
                  <a:pt x="4453" y="4210"/>
                </a:lnTo>
                <a:lnTo>
                  <a:pt x="4210" y="4210"/>
                </a:lnTo>
                <a:lnTo>
                  <a:pt x="3966" y="4234"/>
                </a:lnTo>
                <a:lnTo>
                  <a:pt x="3966" y="4210"/>
                </a:lnTo>
                <a:lnTo>
                  <a:pt x="3966" y="4185"/>
                </a:lnTo>
                <a:lnTo>
                  <a:pt x="3966" y="4137"/>
                </a:lnTo>
                <a:lnTo>
                  <a:pt x="3942" y="4039"/>
                </a:lnTo>
                <a:lnTo>
                  <a:pt x="3918" y="3966"/>
                </a:lnTo>
                <a:lnTo>
                  <a:pt x="4064" y="3942"/>
                </a:lnTo>
                <a:lnTo>
                  <a:pt x="4210" y="3893"/>
                </a:lnTo>
                <a:lnTo>
                  <a:pt x="4356" y="3845"/>
                </a:lnTo>
                <a:lnTo>
                  <a:pt x="4477" y="3772"/>
                </a:lnTo>
                <a:lnTo>
                  <a:pt x="4721" y="3602"/>
                </a:lnTo>
                <a:lnTo>
                  <a:pt x="4940" y="3383"/>
                </a:lnTo>
                <a:lnTo>
                  <a:pt x="5110" y="3115"/>
                </a:lnTo>
                <a:lnTo>
                  <a:pt x="5232" y="2847"/>
                </a:lnTo>
                <a:lnTo>
                  <a:pt x="5353" y="2531"/>
                </a:lnTo>
                <a:lnTo>
                  <a:pt x="5402" y="2215"/>
                </a:lnTo>
                <a:lnTo>
                  <a:pt x="5426" y="2069"/>
                </a:lnTo>
                <a:lnTo>
                  <a:pt x="5402" y="1898"/>
                </a:lnTo>
                <a:lnTo>
                  <a:pt x="5378" y="1704"/>
                </a:lnTo>
                <a:lnTo>
                  <a:pt x="5329" y="1485"/>
                </a:lnTo>
                <a:lnTo>
                  <a:pt x="5280" y="1290"/>
                </a:lnTo>
                <a:lnTo>
                  <a:pt x="5183" y="1095"/>
                </a:lnTo>
                <a:lnTo>
                  <a:pt x="5086" y="876"/>
                </a:lnTo>
                <a:lnTo>
                  <a:pt x="4988" y="682"/>
                </a:lnTo>
                <a:lnTo>
                  <a:pt x="4867" y="511"/>
                </a:lnTo>
                <a:lnTo>
                  <a:pt x="4721" y="365"/>
                </a:lnTo>
                <a:lnTo>
                  <a:pt x="4575" y="219"/>
                </a:lnTo>
                <a:lnTo>
                  <a:pt x="4429" y="122"/>
                </a:lnTo>
                <a:lnTo>
                  <a:pt x="4258" y="49"/>
                </a:lnTo>
                <a:lnTo>
                  <a:pt x="4088" y="0"/>
                </a:lnTo>
                <a:close/>
              </a:path>
            </a:pathLst>
          </a:custGeom>
          <a:solidFill>
            <a:srgbClr val="FFFFFF"/>
          </a:solidFill>
          <a:ln>
            <a:noFill/>
          </a:ln>
        </p:spPr>
        <p:txBody>
          <a:bodyPr lIns="91425" tIns="91425" rIns="91425" bIns="91425" anchor="ctr" anchorCtr="0">
            <a:noAutofit/>
          </a:bodyPr>
          <a:lstStyle/>
          <a:p>
            <a:pPr lvl="0">
              <a:spcBef>
                <a:spcPts val="0"/>
              </a:spcBef>
              <a:buNone/>
            </a:pPr>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34"/>
        <p:cNvGrpSpPr/>
        <p:nvPr/>
      </p:nvGrpSpPr>
      <p:grpSpPr>
        <a:xfrm>
          <a:off x="0" y="0"/>
          <a:ext cx="0" cy="0"/>
          <a:chOff x="0" y="0"/>
          <a:chExt cx="0" cy="0"/>
        </a:xfrm>
      </p:grpSpPr>
      <p:sp>
        <p:nvSpPr>
          <p:cNvPr id="135" name="Shape 135"/>
          <p:cNvSpPr txBox="1">
            <a:spLocks noGrp="1"/>
          </p:cNvSpPr>
          <p:nvPr>
            <p:ph type="ctrTitle" idx="4294967295"/>
          </p:nvPr>
        </p:nvSpPr>
        <p:spPr>
          <a:xfrm>
            <a:off x="685800" y="3161499"/>
            <a:ext cx="7772400" cy="1410600"/>
          </a:xfrm>
          <a:prstGeom prst="rect">
            <a:avLst/>
          </a:prstGeom>
        </p:spPr>
        <p:txBody>
          <a:bodyPr lIns="91425" tIns="91425" rIns="91425" bIns="91425" anchor="ctr" anchorCtr="0">
            <a:noAutofit/>
          </a:bodyPr>
          <a:lstStyle/>
          <a:p>
            <a:pPr lvl="0" algn="ctr" rtl="0">
              <a:spcBef>
                <a:spcPts val="0"/>
              </a:spcBef>
              <a:buNone/>
            </a:pPr>
            <a:r>
              <a:rPr lang="en-US" sz="6000" dirty="0" smtClean="0">
                <a:solidFill>
                  <a:srgbClr val="FFFFFF"/>
                </a:solidFill>
              </a:rPr>
              <a:t>Use Peer Groups</a:t>
            </a:r>
            <a:endParaRPr lang="en" sz="6000" dirty="0">
              <a:solidFill>
                <a:srgbClr val="FFFFFF"/>
              </a:solidFill>
            </a:endParaRPr>
          </a:p>
        </p:txBody>
      </p:sp>
      <p:sp>
        <p:nvSpPr>
          <p:cNvPr id="137" name="Shape 137"/>
          <p:cNvSpPr/>
          <p:nvPr/>
        </p:nvSpPr>
        <p:spPr>
          <a:xfrm>
            <a:off x="4068207" y="2217806"/>
            <a:ext cx="1007582" cy="1209184"/>
          </a:xfrm>
          <a:custGeom>
            <a:avLst/>
            <a:gdLst/>
            <a:ahLst/>
            <a:cxnLst/>
            <a:rect l="0" t="0" r="0" b="0"/>
            <a:pathLst>
              <a:path w="15817" h="18981" extrusionOk="0">
                <a:moveTo>
                  <a:pt x="11364" y="1"/>
                </a:moveTo>
                <a:lnTo>
                  <a:pt x="11242" y="25"/>
                </a:lnTo>
                <a:lnTo>
                  <a:pt x="11169" y="74"/>
                </a:lnTo>
                <a:lnTo>
                  <a:pt x="11096" y="171"/>
                </a:lnTo>
                <a:lnTo>
                  <a:pt x="10780" y="731"/>
                </a:lnTo>
                <a:lnTo>
                  <a:pt x="10634" y="999"/>
                </a:lnTo>
                <a:lnTo>
                  <a:pt x="10537" y="1315"/>
                </a:lnTo>
                <a:lnTo>
                  <a:pt x="10512" y="1388"/>
                </a:lnTo>
                <a:lnTo>
                  <a:pt x="10537" y="1461"/>
                </a:lnTo>
                <a:lnTo>
                  <a:pt x="10585" y="1534"/>
                </a:lnTo>
                <a:lnTo>
                  <a:pt x="10634" y="1583"/>
                </a:lnTo>
                <a:lnTo>
                  <a:pt x="10707" y="1607"/>
                </a:lnTo>
                <a:lnTo>
                  <a:pt x="10804" y="1631"/>
                </a:lnTo>
                <a:lnTo>
                  <a:pt x="10877" y="1607"/>
                </a:lnTo>
                <a:lnTo>
                  <a:pt x="10950" y="1558"/>
                </a:lnTo>
                <a:lnTo>
                  <a:pt x="11145" y="1315"/>
                </a:lnTo>
                <a:lnTo>
                  <a:pt x="11291" y="1047"/>
                </a:lnTo>
                <a:lnTo>
                  <a:pt x="11510" y="731"/>
                </a:lnTo>
                <a:lnTo>
                  <a:pt x="11583" y="682"/>
                </a:lnTo>
                <a:lnTo>
                  <a:pt x="11656" y="609"/>
                </a:lnTo>
                <a:lnTo>
                  <a:pt x="11705" y="463"/>
                </a:lnTo>
                <a:lnTo>
                  <a:pt x="11729" y="342"/>
                </a:lnTo>
                <a:lnTo>
                  <a:pt x="11705" y="220"/>
                </a:lnTo>
                <a:lnTo>
                  <a:pt x="11656" y="123"/>
                </a:lnTo>
                <a:lnTo>
                  <a:pt x="11583" y="50"/>
                </a:lnTo>
                <a:lnTo>
                  <a:pt x="11486" y="25"/>
                </a:lnTo>
                <a:lnTo>
                  <a:pt x="11461" y="1"/>
                </a:lnTo>
                <a:close/>
                <a:moveTo>
                  <a:pt x="3821" y="171"/>
                </a:moveTo>
                <a:lnTo>
                  <a:pt x="3748" y="196"/>
                </a:lnTo>
                <a:lnTo>
                  <a:pt x="3699" y="244"/>
                </a:lnTo>
                <a:lnTo>
                  <a:pt x="3651" y="317"/>
                </a:lnTo>
                <a:lnTo>
                  <a:pt x="3651" y="390"/>
                </a:lnTo>
                <a:lnTo>
                  <a:pt x="3651" y="463"/>
                </a:lnTo>
                <a:lnTo>
                  <a:pt x="3699" y="634"/>
                </a:lnTo>
                <a:lnTo>
                  <a:pt x="3772" y="804"/>
                </a:lnTo>
                <a:lnTo>
                  <a:pt x="3943" y="1120"/>
                </a:lnTo>
                <a:lnTo>
                  <a:pt x="4113" y="1461"/>
                </a:lnTo>
                <a:lnTo>
                  <a:pt x="4259" y="1802"/>
                </a:lnTo>
                <a:lnTo>
                  <a:pt x="4332" y="1923"/>
                </a:lnTo>
                <a:lnTo>
                  <a:pt x="4429" y="1996"/>
                </a:lnTo>
                <a:lnTo>
                  <a:pt x="4527" y="2021"/>
                </a:lnTo>
                <a:lnTo>
                  <a:pt x="4624" y="1996"/>
                </a:lnTo>
                <a:lnTo>
                  <a:pt x="4721" y="1972"/>
                </a:lnTo>
                <a:lnTo>
                  <a:pt x="4794" y="1899"/>
                </a:lnTo>
                <a:lnTo>
                  <a:pt x="4843" y="1777"/>
                </a:lnTo>
                <a:lnTo>
                  <a:pt x="4843" y="1656"/>
                </a:lnTo>
                <a:lnTo>
                  <a:pt x="4794" y="1461"/>
                </a:lnTo>
                <a:lnTo>
                  <a:pt x="4697" y="1266"/>
                </a:lnTo>
                <a:lnTo>
                  <a:pt x="4502" y="901"/>
                </a:lnTo>
                <a:lnTo>
                  <a:pt x="4283" y="536"/>
                </a:lnTo>
                <a:lnTo>
                  <a:pt x="4162" y="390"/>
                </a:lnTo>
                <a:lnTo>
                  <a:pt x="4040" y="244"/>
                </a:lnTo>
                <a:lnTo>
                  <a:pt x="3967" y="196"/>
                </a:lnTo>
                <a:lnTo>
                  <a:pt x="3894" y="171"/>
                </a:lnTo>
                <a:close/>
                <a:moveTo>
                  <a:pt x="15452" y="4405"/>
                </a:moveTo>
                <a:lnTo>
                  <a:pt x="15379" y="4429"/>
                </a:lnTo>
                <a:lnTo>
                  <a:pt x="15306" y="4454"/>
                </a:lnTo>
                <a:lnTo>
                  <a:pt x="15135" y="4551"/>
                </a:lnTo>
                <a:lnTo>
                  <a:pt x="14941" y="4600"/>
                </a:lnTo>
                <a:lnTo>
                  <a:pt x="14551" y="4697"/>
                </a:lnTo>
                <a:lnTo>
                  <a:pt x="14357" y="4746"/>
                </a:lnTo>
                <a:lnTo>
                  <a:pt x="14162" y="4819"/>
                </a:lnTo>
                <a:lnTo>
                  <a:pt x="14016" y="4916"/>
                </a:lnTo>
                <a:lnTo>
                  <a:pt x="13870" y="5062"/>
                </a:lnTo>
                <a:lnTo>
                  <a:pt x="13822" y="5135"/>
                </a:lnTo>
                <a:lnTo>
                  <a:pt x="13822" y="5232"/>
                </a:lnTo>
                <a:lnTo>
                  <a:pt x="13846" y="5330"/>
                </a:lnTo>
                <a:lnTo>
                  <a:pt x="13895" y="5354"/>
                </a:lnTo>
                <a:lnTo>
                  <a:pt x="13943" y="5354"/>
                </a:lnTo>
                <a:lnTo>
                  <a:pt x="14138" y="5378"/>
                </a:lnTo>
                <a:lnTo>
                  <a:pt x="14357" y="5378"/>
                </a:lnTo>
                <a:lnTo>
                  <a:pt x="14600" y="5354"/>
                </a:lnTo>
                <a:lnTo>
                  <a:pt x="14819" y="5330"/>
                </a:lnTo>
                <a:lnTo>
                  <a:pt x="15038" y="5257"/>
                </a:lnTo>
                <a:lnTo>
                  <a:pt x="15257" y="5208"/>
                </a:lnTo>
                <a:lnTo>
                  <a:pt x="15452" y="5111"/>
                </a:lnTo>
                <a:lnTo>
                  <a:pt x="15646" y="5038"/>
                </a:lnTo>
                <a:lnTo>
                  <a:pt x="15719" y="4989"/>
                </a:lnTo>
                <a:lnTo>
                  <a:pt x="15768" y="4940"/>
                </a:lnTo>
                <a:lnTo>
                  <a:pt x="15817" y="4819"/>
                </a:lnTo>
                <a:lnTo>
                  <a:pt x="15792" y="4697"/>
                </a:lnTo>
                <a:lnTo>
                  <a:pt x="15768" y="4575"/>
                </a:lnTo>
                <a:lnTo>
                  <a:pt x="15671" y="4478"/>
                </a:lnTo>
                <a:lnTo>
                  <a:pt x="15573" y="4429"/>
                </a:lnTo>
                <a:lnTo>
                  <a:pt x="15452" y="4405"/>
                </a:lnTo>
                <a:close/>
                <a:moveTo>
                  <a:pt x="317" y="4697"/>
                </a:moveTo>
                <a:lnTo>
                  <a:pt x="220" y="4721"/>
                </a:lnTo>
                <a:lnTo>
                  <a:pt x="122" y="4746"/>
                </a:lnTo>
                <a:lnTo>
                  <a:pt x="25" y="4794"/>
                </a:lnTo>
                <a:lnTo>
                  <a:pt x="1" y="4867"/>
                </a:lnTo>
                <a:lnTo>
                  <a:pt x="1" y="4965"/>
                </a:lnTo>
                <a:lnTo>
                  <a:pt x="49" y="5038"/>
                </a:lnTo>
                <a:lnTo>
                  <a:pt x="195" y="5184"/>
                </a:lnTo>
                <a:lnTo>
                  <a:pt x="390" y="5305"/>
                </a:lnTo>
                <a:lnTo>
                  <a:pt x="779" y="5524"/>
                </a:lnTo>
                <a:lnTo>
                  <a:pt x="1169" y="5743"/>
                </a:lnTo>
                <a:lnTo>
                  <a:pt x="1388" y="5841"/>
                </a:lnTo>
                <a:lnTo>
                  <a:pt x="1582" y="5938"/>
                </a:lnTo>
                <a:lnTo>
                  <a:pt x="1655" y="5962"/>
                </a:lnTo>
                <a:lnTo>
                  <a:pt x="1801" y="5962"/>
                </a:lnTo>
                <a:lnTo>
                  <a:pt x="1850" y="5938"/>
                </a:lnTo>
                <a:lnTo>
                  <a:pt x="1923" y="5841"/>
                </a:lnTo>
                <a:lnTo>
                  <a:pt x="1972" y="5743"/>
                </a:lnTo>
                <a:lnTo>
                  <a:pt x="1996" y="5622"/>
                </a:lnTo>
                <a:lnTo>
                  <a:pt x="1972" y="5476"/>
                </a:lnTo>
                <a:lnTo>
                  <a:pt x="1899" y="5378"/>
                </a:lnTo>
                <a:lnTo>
                  <a:pt x="1826" y="5330"/>
                </a:lnTo>
                <a:lnTo>
                  <a:pt x="1777" y="5305"/>
                </a:lnTo>
                <a:lnTo>
                  <a:pt x="1582" y="5208"/>
                </a:lnTo>
                <a:lnTo>
                  <a:pt x="1388" y="5111"/>
                </a:lnTo>
                <a:lnTo>
                  <a:pt x="974" y="4892"/>
                </a:lnTo>
                <a:lnTo>
                  <a:pt x="755" y="4794"/>
                </a:lnTo>
                <a:lnTo>
                  <a:pt x="536" y="4721"/>
                </a:lnTo>
                <a:lnTo>
                  <a:pt x="317" y="4697"/>
                </a:lnTo>
                <a:close/>
                <a:moveTo>
                  <a:pt x="8809" y="6936"/>
                </a:moveTo>
                <a:lnTo>
                  <a:pt x="8736" y="6984"/>
                </a:lnTo>
                <a:lnTo>
                  <a:pt x="8663" y="7057"/>
                </a:lnTo>
                <a:lnTo>
                  <a:pt x="8566" y="7252"/>
                </a:lnTo>
                <a:lnTo>
                  <a:pt x="8468" y="7495"/>
                </a:lnTo>
                <a:lnTo>
                  <a:pt x="8420" y="7739"/>
                </a:lnTo>
                <a:lnTo>
                  <a:pt x="8395" y="7958"/>
                </a:lnTo>
                <a:lnTo>
                  <a:pt x="8395" y="8128"/>
                </a:lnTo>
                <a:lnTo>
                  <a:pt x="8322" y="8177"/>
                </a:lnTo>
                <a:lnTo>
                  <a:pt x="8201" y="8225"/>
                </a:lnTo>
                <a:lnTo>
                  <a:pt x="8079" y="8250"/>
                </a:lnTo>
                <a:lnTo>
                  <a:pt x="7982" y="8225"/>
                </a:lnTo>
                <a:lnTo>
                  <a:pt x="7909" y="8201"/>
                </a:lnTo>
                <a:lnTo>
                  <a:pt x="7982" y="8079"/>
                </a:lnTo>
                <a:lnTo>
                  <a:pt x="8055" y="7933"/>
                </a:lnTo>
                <a:lnTo>
                  <a:pt x="8103" y="7812"/>
                </a:lnTo>
                <a:lnTo>
                  <a:pt x="8103" y="7666"/>
                </a:lnTo>
                <a:lnTo>
                  <a:pt x="8103" y="7520"/>
                </a:lnTo>
                <a:lnTo>
                  <a:pt x="8055" y="7398"/>
                </a:lnTo>
                <a:lnTo>
                  <a:pt x="7957" y="7252"/>
                </a:lnTo>
                <a:lnTo>
                  <a:pt x="7836" y="7130"/>
                </a:lnTo>
                <a:lnTo>
                  <a:pt x="7763" y="7082"/>
                </a:lnTo>
                <a:lnTo>
                  <a:pt x="7617" y="7082"/>
                </a:lnTo>
                <a:lnTo>
                  <a:pt x="7544" y="7130"/>
                </a:lnTo>
                <a:lnTo>
                  <a:pt x="7446" y="7252"/>
                </a:lnTo>
                <a:lnTo>
                  <a:pt x="7373" y="7374"/>
                </a:lnTo>
                <a:lnTo>
                  <a:pt x="7325" y="7495"/>
                </a:lnTo>
                <a:lnTo>
                  <a:pt x="7300" y="7641"/>
                </a:lnTo>
                <a:lnTo>
                  <a:pt x="7300" y="7787"/>
                </a:lnTo>
                <a:lnTo>
                  <a:pt x="7300" y="7909"/>
                </a:lnTo>
                <a:lnTo>
                  <a:pt x="7325" y="8055"/>
                </a:lnTo>
                <a:lnTo>
                  <a:pt x="7373" y="8177"/>
                </a:lnTo>
                <a:lnTo>
                  <a:pt x="7179" y="8298"/>
                </a:lnTo>
                <a:lnTo>
                  <a:pt x="7081" y="8323"/>
                </a:lnTo>
                <a:lnTo>
                  <a:pt x="6984" y="8347"/>
                </a:lnTo>
                <a:lnTo>
                  <a:pt x="6911" y="8371"/>
                </a:lnTo>
                <a:lnTo>
                  <a:pt x="6814" y="8347"/>
                </a:lnTo>
                <a:lnTo>
                  <a:pt x="6692" y="8298"/>
                </a:lnTo>
                <a:lnTo>
                  <a:pt x="6570" y="8201"/>
                </a:lnTo>
                <a:lnTo>
                  <a:pt x="6497" y="8055"/>
                </a:lnTo>
                <a:lnTo>
                  <a:pt x="6449" y="7909"/>
                </a:lnTo>
                <a:lnTo>
                  <a:pt x="6449" y="7739"/>
                </a:lnTo>
                <a:lnTo>
                  <a:pt x="6497" y="7544"/>
                </a:lnTo>
                <a:lnTo>
                  <a:pt x="6497" y="7520"/>
                </a:lnTo>
                <a:lnTo>
                  <a:pt x="6473" y="7520"/>
                </a:lnTo>
                <a:lnTo>
                  <a:pt x="6449" y="7495"/>
                </a:lnTo>
                <a:lnTo>
                  <a:pt x="6424" y="7520"/>
                </a:lnTo>
                <a:lnTo>
                  <a:pt x="6327" y="7617"/>
                </a:lnTo>
                <a:lnTo>
                  <a:pt x="6254" y="7739"/>
                </a:lnTo>
                <a:lnTo>
                  <a:pt x="6230" y="7836"/>
                </a:lnTo>
                <a:lnTo>
                  <a:pt x="6206" y="7958"/>
                </a:lnTo>
                <a:lnTo>
                  <a:pt x="6206" y="8055"/>
                </a:lnTo>
                <a:lnTo>
                  <a:pt x="6206" y="8177"/>
                </a:lnTo>
                <a:lnTo>
                  <a:pt x="6254" y="8274"/>
                </a:lnTo>
                <a:lnTo>
                  <a:pt x="6303" y="8371"/>
                </a:lnTo>
                <a:lnTo>
                  <a:pt x="6376" y="8469"/>
                </a:lnTo>
                <a:lnTo>
                  <a:pt x="6449" y="8542"/>
                </a:lnTo>
                <a:lnTo>
                  <a:pt x="6546" y="8615"/>
                </a:lnTo>
                <a:lnTo>
                  <a:pt x="6643" y="8663"/>
                </a:lnTo>
                <a:lnTo>
                  <a:pt x="6765" y="8712"/>
                </a:lnTo>
                <a:lnTo>
                  <a:pt x="6862" y="8736"/>
                </a:lnTo>
                <a:lnTo>
                  <a:pt x="7008" y="8736"/>
                </a:lnTo>
                <a:lnTo>
                  <a:pt x="7130" y="8712"/>
                </a:lnTo>
                <a:lnTo>
                  <a:pt x="7349" y="8615"/>
                </a:lnTo>
                <a:lnTo>
                  <a:pt x="7592" y="8493"/>
                </a:lnTo>
                <a:lnTo>
                  <a:pt x="7690" y="8566"/>
                </a:lnTo>
                <a:lnTo>
                  <a:pt x="7836" y="8639"/>
                </a:lnTo>
                <a:lnTo>
                  <a:pt x="7982" y="8663"/>
                </a:lnTo>
                <a:lnTo>
                  <a:pt x="8128" y="8688"/>
                </a:lnTo>
                <a:lnTo>
                  <a:pt x="8225" y="8688"/>
                </a:lnTo>
                <a:lnTo>
                  <a:pt x="8347" y="8663"/>
                </a:lnTo>
                <a:lnTo>
                  <a:pt x="8566" y="8566"/>
                </a:lnTo>
                <a:lnTo>
                  <a:pt x="8639" y="8663"/>
                </a:lnTo>
                <a:lnTo>
                  <a:pt x="8736" y="8736"/>
                </a:lnTo>
                <a:lnTo>
                  <a:pt x="8833" y="8809"/>
                </a:lnTo>
                <a:lnTo>
                  <a:pt x="8931" y="8858"/>
                </a:lnTo>
                <a:lnTo>
                  <a:pt x="9174" y="8907"/>
                </a:lnTo>
                <a:lnTo>
                  <a:pt x="9417" y="8931"/>
                </a:lnTo>
                <a:lnTo>
                  <a:pt x="9661" y="8882"/>
                </a:lnTo>
                <a:lnTo>
                  <a:pt x="9880" y="8809"/>
                </a:lnTo>
                <a:lnTo>
                  <a:pt x="9977" y="8736"/>
                </a:lnTo>
                <a:lnTo>
                  <a:pt x="10074" y="8663"/>
                </a:lnTo>
                <a:lnTo>
                  <a:pt x="10172" y="8566"/>
                </a:lnTo>
                <a:lnTo>
                  <a:pt x="10269" y="8469"/>
                </a:lnTo>
                <a:lnTo>
                  <a:pt x="10293" y="8396"/>
                </a:lnTo>
                <a:lnTo>
                  <a:pt x="10293" y="8347"/>
                </a:lnTo>
                <a:lnTo>
                  <a:pt x="10269" y="8298"/>
                </a:lnTo>
                <a:lnTo>
                  <a:pt x="10245" y="8250"/>
                </a:lnTo>
                <a:lnTo>
                  <a:pt x="10172" y="8225"/>
                </a:lnTo>
                <a:lnTo>
                  <a:pt x="10123" y="8201"/>
                </a:lnTo>
                <a:lnTo>
                  <a:pt x="10001" y="8201"/>
                </a:lnTo>
                <a:lnTo>
                  <a:pt x="9782" y="8323"/>
                </a:lnTo>
                <a:lnTo>
                  <a:pt x="9563" y="8420"/>
                </a:lnTo>
                <a:lnTo>
                  <a:pt x="9442" y="8444"/>
                </a:lnTo>
                <a:lnTo>
                  <a:pt x="9344" y="8469"/>
                </a:lnTo>
                <a:lnTo>
                  <a:pt x="9223" y="8469"/>
                </a:lnTo>
                <a:lnTo>
                  <a:pt x="9101" y="8420"/>
                </a:lnTo>
                <a:lnTo>
                  <a:pt x="9004" y="8347"/>
                </a:lnTo>
                <a:lnTo>
                  <a:pt x="8931" y="8274"/>
                </a:lnTo>
                <a:lnTo>
                  <a:pt x="9052" y="8128"/>
                </a:lnTo>
                <a:lnTo>
                  <a:pt x="9150" y="7982"/>
                </a:lnTo>
                <a:lnTo>
                  <a:pt x="9247" y="7836"/>
                </a:lnTo>
                <a:lnTo>
                  <a:pt x="9296" y="7666"/>
                </a:lnTo>
                <a:lnTo>
                  <a:pt x="9320" y="7495"/>
                </a:lnTo>
                <a:lnTo>
                  <a:pt x="9296" y="7349"/>
                </a:lnTo>
                <a:lnTo>
                  <a:pt x="9247" y="7203"/>
                </a:lnTo>
                <a:lnTo>
                  <a:pt x="9150" y="7057"/>
                </a:lnTo>
                <a:lnTo>
                  <a:pt x="9052" y="6984"/>
                </a:lnTo>
                <a:lnTo>
                  <a:pt x="8955" y="6936"/>
                </a:lnTo>
                <a:close/>
                <a:moveTo>
                  <a:pt x="1947" y="9710"/>
                </a:moveTo>
                <a:lnTo>
                  <a:pt x="1801" y="9758"/>
                </a:lnTo>
                <a:lnTo>
                  <a:pt x="1582" y="9856"/>
                </a:lnTo>
                <a:lnTo>
                  <a:pt x="1363" y="10002"/>
                </a:lnTo>
                <a:lnTo>
                  <a:pt x="925" y="10294"/>
                </a:lnTo>
                <a:lnTo>
                  <a:pt x="706" y="10415"/>
                </a:lnTo>
                <a:lnTo>
                  <a:pt x="585" y="10513"/>
                </a:lnTo>
                <a:lnTo>
                  <a:pt x="463" y="10610"/>
                </a:lnTo>
                <a:lnTo>
                  <a:pt x="366" y="10707"/>
                </a:lnTo>
                <a:lnTo>
                  <a:pt x="317" y="10829"/>
                </a:lnTo>
                <a:lnTo>
                  <a:pt x="317" y="10878"/>
                </a:lnTo>
                <a:lnTo>
                  <a:pt x="341" y="10926"/>
                </a:lnTo>
                <a:lnTo>
                  <a:pt x="366" y="10999"/>
                </a:lnTo>
                <a:lnTo>
                  <a:pt x="439" y="11048"/>
                </a:lnTo>
                <a:lnTo>
                  <a:pt x="536" y="11097"/>
                </a:lnTo>
                <a:lnTo>
                  <a:pt x="633" y="11097"/>
                </a:lnTo>
                <a:lnTo>
                  <a:pt x="755" y="11072"/>
                </a:lnTo>
                <a:lnTo>
                  <a:pt x="877" y="11048"/>
                </a:lnTo>
                <a:lnTo>
                  <a:pt x="1120" y="10926"/>
                </a:lnTo>
                <a:lnTo>
                  <a:pt x="1315" y="10829"/>
                </a:lnTo>
                <a:lnTo>
                  <a:pt x="1728" y="10610"/>
                </a:lnTo>
                <a:lnTo>
                  <a:pt x="1947" y="10488"/>
                </a:lnTo>
                <a:lnTo>
                  <a:pt x="2142" y="10342"/>
                </a:lnTo>
                <a:lnTo>
                  <a:pt x="2264" y="10245"/>
                </a:lnTo>
                <a:lnTo>
                  <a:pt x="2312" y="10123"/>
                </a:lnTo>
                <a:lnTo>
                  <a:pt x="2312" y="10002"/>
                </a:lnTo>
                <a:lnTo>
                  <a:pt x="2264" y="9880"/>
                </a:lnTo>
                <a:lnTo>
                  <a:pt x="2191" y="9783"/>
                </a:lnTo>
                <a:lnTo>
                  <a:pt x="2069" y="9734"/>
                </a:lnTo>
                <a:lnTo>
                  <a:pt x="1947" y="9710"/>
                </a:lnTo>
                <a:close/>
                <a:moveTo>
                  <a:pt x="14065" y="10026"/>
                </a:moveTo>
                <a:lnTo>
                  <a:pt x="13895" y="10050"/>
                </a:lnTo>
                <a:lnTo>
                  <a:pt x="13846" y="10075"/>
                </a:lnTo>
                <a:lnTo>
                  <a:pt x="13797" y="10123"/>
                </a:lnTo>
                <a:lnTo>
                  <a:pt x="13773" y="10172"/>
                </a:lnTo>
                <a:lnTo>
                  <a:pt x="13749" y="10221"/>
                </a:lnTo>
                <a:lnTo>
                  <a:pt x="13773" y="10318"/>
                </a:lnTo>
                <a:lnTo>
                  <a:pt x="13797" y="10367"/>
                </a:lnTo>
                <a:lnTo>
                  <a:pt x="13846" y="10415"/>
                </a:lnTo>
                <a:lnTo>
                  <a:pt x="14138" y="10586"/>
                </a:lnTo>
                <a:lnTo>
                  <a:pt x="14454" y="10756"/>
                </a:lnTo>
                <a:lnTo>
                  <a:pt x="14624" y="10878"/>
                </a:lnTo>
                <a:lnTo>
                  <a:pt x="14819" y="10975"/>
                </a:lnTo>
                <a:lnTo>
                  <a:pt x="15014" y="11048"/>
                </a:lnTo>
                <a:lnTo>
                  <a:pt x="15208" y="11097"/>
                </a:lnTo>
                <a:lnTo>
                  <a:pt x="15379" y="11097"/>
                </a:lnTo>
                <a:lnTo>
                  <a:pt x="15427" y="11072"/>
                </a:lnTo>
                <a:lnTo>
                  <a:pt x="15500" y="11024"/>
                </a:lnTo>
                <a:lnTo>
                  <a:pt x="15573" y="10951"/>
                </a:lnTo>
                <a:lnTo>
                  <a:pt x="15598" y="10829"/>
                </a:lnTo>
                <a:lnTo>
                  <a:pt x="15598" y="10707"/>
                </a:lnTo>
                <a:lnTo>
                  <a:pt x="15549" y="10586"/>
                </a:lnTo>
                <a:lnTo>
                  <a:pt x="15500" y="10537"/>
                </a:lnTo>
                <a:lnTo>
                  <a:pt x="15452" y="10513"/>
                </a:lnTo>
                <a:lnTo>
                  <a:pt x="15379" y="10464"/>
                </a:lnTo>
                <a:lnTo>
                  <a:pt x="15306" y="10464"/>
                </a:lnTo>
                <a:lnTo>
                  <a:pt x="15135" y="10415"/>
                </a:lnTo>
                <a:lnTo>
                  <a:pt x="14965" y="10367"/>
                </a:lnTo>
                <a:lnTo>
                  <a:pt x="14600" y="10196"/>
                </a:lnTo>
                <a:lnTo>
                  <a:pt x="14430" y="10099"/>
                </a:lnTo>
                <a:lnTo>
                  <a:pt x="14260" y="10050"/>
                </a:lnTo>
                <a:lnTo>
                  <a:pt x="14065" y="10026"/>
                </a:lnTo>
                <a:close/>
                <a:moveTo>
                  <a:pt x="8468" y="2605"/>
                </a:moveTo>
                <a:lnTo>
                  <a:pt x="8760" y="2629"/>
                </a:lnTo>
                <a:lnTo>
                  <a:pt x="9052" y="2678"/>
                </a:lnTo>
                <a:lnTo>
                  <a:pt x="9344" y="2726"/>
                </a:lnTo>
                <a:lnTo>
                  <a:pt x="9125" y="2799"/>
                </a:lnTo>
                <a:lnTo>
                  <a:pt x="9101" y="2824"/>
                </a:lnTo>
                <a:lnTo>
                  <a:pt x="9101" y="2848"/>
                </a:lnTo>
                <a:lnTo>
                  <a:pt x="9101" y="2872"/>
                </a:lnTo>
                <a:lnTo>
                  <a:pt x="9125" y="2897"/>
                </a:lnTo>
                <a:lnTo>
                  <a:pt x="9223" y="2945"/>
                </a:lnTo>
                <a:lnTo>
                  <a:pt x="9320" y="2970"/>
                </a:lnTo>
                <a:lnTo>
                  <a:pt x="9442" y="2945"/>
                </a:lnTo>
                <a:lnTo>
                  <a:pt x="9563" y="2921"/>
                </a:lnTo>
                <a:lnTo>
                  <a:pt x="9855" y="2872"/>
                </a:lnTo>
                <a:lnTo>
                  <a:pt x="10269" y="3043"/>
                </a:lnTo>
                <a:lnTo>
                  <a:pt x="10074" y="3067"/>
                </a:lnTo>
                <a:lnTo>
                  <a:pt x="9855" y="3116"/>
                </a:lnTo>
                <a:lnTo>
                  <a:pt x="9685" y="3189"/>
                </a:lnTo>
                <a:lnTo>
                  <a:pt x="9515" y="3262"/>
                </a:lnTo>
                <a:lnTo>
                  <a:pt x="9515" y="3286"/>
                </a:lnTo>
                <a:lnTo>
                  <a:pt x="9490" y="3310"/>
                </a:lnTo>
                <a:lnTo>
                  <a:pt x="9515" y="3335"/>
                </a:lnTo>
                <a:lnTo>
                  <a:pt x="9539" y="3359"/>
                </a:lnTo>
                <a:lnTo>
                  <a:pt x="9953" y="3335"/>
                </a:lnTo>
                <a:lnTo>
                  <a:pt x="10342" y="3310"/>
                </a:lnTo>
                <a:lnTo>
                  <a:pt x="10780" y="3310"/>
                </a:lnTo>
                <a:lnTo>
                  <a:pt x="11048" y="3505"/>
                </a:lnTo>
                <a:lnTo>
                  <a:pt x="10756" y="3578"/>
                </a:lnTo>
                <a:lnTo>
                  <a:pt x="10464" y="3675"/>
                </a:lnTo>
                <a:lnTo>
                  <a:pt x="10245" y="3797"/>
                </a:lnTo>
                <a:lnTo>
                  <a:pt x="10099" y="3918"/>
                </a:lnTo>
                <a:lnTo>
                  <a:pt x="10074" y="3943"/>
                </a:lnTo>
                <a:lnTo>
                  <a:pt x="10099" y="3943"/>
                </a:lnTo>
                <a:lnTo>
                  <a:pt x="10391" y="3918"/>
                </a:lnTo>
                <a:lnTo>
                  <a:pt x="10683" y="3870"/>
                </a:lnTo>
                <a:lnTo>
                  <a:pt x="10975" y="3821"/>
                </a:lnTo>
                <a:lnTo>
                  <a:pt x="11291" y="3773"/>
                </a:lnTo>
                <a:lnTo>
                  <a:pt x="11364" y="3773"/>
                </a:lnTo>
                <a:lnTo>
                  <a:pt x="11583" y="3967"/>
                </a:lnTo>
                <a:lnTo>
                  <a:pt x="11778" y="4186"/>
                </a:lnTo>
                <a:lnTo>
                  <a:pt x="11388" y="4210"/>
                </a:lnTo>
                <a:lnTo>
                  <a:pt x="10829" y="4259"/>
                </a:lnTo>
                <a:lnTo>
                  <a:pt x="10561" y="4283"/>
                </a:lnTo>
                <a:lnTo>
                  <a:pt x="10318" y="4381"/>
                </a:lnTo>
                <a:lnTo>
                  <a:pt x="10293" y="4405"/>
                </a:lnTo>
                <a:lnTo>
                  <a:pt x="10293" y="4429"/>
                </a:lnTo>
                <a:lnTo>
                  <a:pt x="10318" y="4454"/>
                </a:lnTo>
                <a:lnTo>
                  <a:pt x="10585" y="4527"/>
                </a:lnTo>
                <a:lnTo>
                  <a:pt x="11705" y="4527"/>
                </a:lnTo>
                <a:lnTo>
                  <a:pt x="11997" y="4502"/>
                </a:lnTo>
                <a:lnTo>
                  <a:pt x="12216" y="4867"/>
                </a:lnTo>
                <a:lnTo>
                  <a:pt x="11851" y="4867"/>
                </a:lnTo>
                <a:lnTo>
                  <a:pt x="11267" y="4892"/>
                </a:lnTo>
                <a:lnTo>
                  <a:pt x="10658" y="4940"/>
                </a:lnTo>
                <a:lnTo>
                  <a:pt x="10634" y="4940"/>
                </a:lnTo>
                <a:lnTo>
                  <a:pt x="10634" y="4965"/>
                </a:lnTo>
                <a:lnTo>
                  <a:pt x="10634" y="4989"/>
                </a:lnTo>
                <a:lnTo>
                  <a:pt x="10658" y="5013"/>
                </a:lnTo>
                <a:lnTo>
                  <a:pt x="10902" y="5086"/>
                </a:lnTo>
                <a:lnTo>
                  <a:pt x="11169" y="5111"/>
                </a:lnTo>
                <a:lnTo>
                  <a:pt x="12021" y="5111"/>
                </a:lnTo>
                <a:lnTo>
                  <a:pt x="12362" y="5135"/>
                </a:lnTo>
                <a:lnTo>
                  <a:pt x="12556" y="5622"/>
                </a:lnTo>
                <a:lnTo>
                  <a:pt x="11461" y="5622"/>
                </a:lnTo>
                <a:lnTo>
                  <a:pt x="11291" y="5646"/>
                </a:lnTo>
                <a:lnTo>
                  <a:pt x="11145" y="5695"/>
                </a:lnTo>
                <a:lnTo>
                  <a:pt x="10999" y="5768"/>
                </a:lnTo>
                <a:lnTo>
                  <a:pt x="10975" y="5792"/>
                </a:lnTo>
                <a:lnTo>
                  <a:pt x="10999" y="5841"/>
                </a:lnTo>
                <a:lnTo>
                  <a:pt x="11267" y="5889"/>
                </a:lnTo>
                <a:lnTo>
                  <a:pt x="11534" y="5889"/>
                </a:lnTo>
                <a:lnTo>
                  <a:pt x="12070" y="5914"/>
                </a:lnTo>
                <a:lnTo>
                  <a:pt x="12654" y="5938"/>
                </a:lnTo>
                <a:lnTo>
                  <a:pt x="12702" y="6060"/>
                </a:lnTo>
                <a:lnTo>
                  <a:pt x="12727" y="6181"/>
                </a:lnTo>
                <a:lnTo>
                  <a:pt x="12386" y="6181"/>
                </a:lnTo>
                <a:lnTo>
                  <a:pt x="11729" y="6254"/>
                </a:lnTo>
                <a:lnTo>
                  <a:pt x="11413" y="6279"/>
                </a:lnTo>
                <a:lnTo>
                  <a:pt x="11121" y="6352"/>
                </a:lnTo>
                <a:lnTo>
                  <a:pt x="11096" y="6352"/>
                </a:lnTo>
                <a:lnTo>
                  <a:pt x="11096" y="6376"/>
                </a:lnTo>
                <a:lnTo>
                  <a:pt x="11096" y="6400"/>
                </a:lnTo>
                <a:lnTo>
                  <a:pt x="11121" y="6425"/>
                </a:lnTo>
                <a:lnTo>
                  <a:pt x="11388" y="6473"/>
                </a:lnTo>
                <a:lnTo>
                  <a:pt x="11656" y="6498"/>
                </a:lnTo>
                <a:lnTo>
                  <a:pt x="12508" y="6498"/>
                </a:lnTo>
                <a:lnTo>
                  <a:pt x="12824" y="6522"/>
                </a:lnTo>
                <a:lnTo>
                  <a:pt x="12873" y="6838"/>
                </a:lnTo>
                <a:lnTo>
                  <a:pt x="12556" y="6838"/>
                </a:lnTo>
                <a:lnTo>
                  <a:pt x="12240" y="6863"/>
                </a:lnTo>
                <a:lnTo>
                  <a:pt x="11753" y="6887"/>
                </a:lnTo>
                <a:lnTo>
                  <a:pt x="11510" y="6911"/>
                </a:lnTo>
                <a:lnTo>
                  <a:pt x="11267" y="6936"/>
                </a:lnTo>
                <a:lnTo>
                  <a:pt x="11242" y="6936"/>
                </a:lnTo>
                <a:lnTo>
                  <a:pt x="11242" y="6960"/>
                </a:lnTo>
                <a:lnTo>
                  <a:pt x="11242" y="7009"/>
                </a:lnTo>
                <a:lnTo>
                  <a:pt x="11267" y="7009"/>
                </a:lnTo>
                <a:lnTo>
                  <a:pt x="11461" y="7082"/>
                </a:lnTo>
                <a:lnTo>
                  <a:pt x="11680" y="7130"/>
                </a:lnTo>
                <a:lnTo>
                  <a:pt x="12727" y="7130"/>
                </a:lnTo>
                <a:lnTo>
                  <a:pt x="12921" y="7106"/>
                </a:lnTo>
                <a:lnTo>
                  <a:pt x="12994" y="7593"/>
                </a:lnTo>
                <a:lnTo>
                  <a:pt x="12994" y="7593"/>
                </a:lnTo>
                <a:lnTo>
                  <a:pt x="12848" y="7568"/>
                </a:lnTo>
                <a:lnTo>
                  <a:pt x="12702" y="7568"/>
                </a:lnTo>
                <a:lnTo>
                  <a:pt x="12435" y="7593"/>
                </a:lnTo>
                <a:lnTo>
                  <a:pt x="11997" y="7593"/>
                </a:lnTo>
                <a:lnTo>
                  <a:pt x="11778" y="7617"/>
                </a:lnTo>
                <a:lnTo>
                  <a:pt x="11559" y="7690"/>
                </a:lnTo>
                <a:lnTo>
                  <a:pt x="11534" y="7690"/>
                </a:lnTo>
                <a:lnTo>
                  <a:pt x="11534" y="7739"/>
                </a:lnTo>
                <a:lnTo>
                  <a:pt x="11534" y="7763"/>
                </a:lnTo>
                <a:lnTo>
                  <a:pt x="11559" y="7787"/>
                </a:lnTo>
                <a:lnTo>
                  <a:pt x="11778" y="7836"/>
                </a:lnTo>
                <a:lnTo>
                  <a:pt x="11997" y="7860"/>
                </a:lnTo>
                <a:lnTo>
                  <a:pt x="12435" y="7860"/>
                </a:lnTo>
                <a:lnTo>
                  <a:pt x="12702" y="7885"/>
                </a:lnTo>
                <a:lnTo>
                  <a:pt x="12848" y="7885"/>
                </a:lnTo>
                <a:lnTo>
                  <a:pt x="12994" y="7860"/>
                </a:lnTo>
                <a:lnTo>
                  <a:pt x="12994" y="7909"/>
                </a:lnTo>
                <a:lnTo>
                  <a:pt x="12994" y="8250"/>
                </a:lnTo>
                <a:lnTo>
                  <a:pt x="12873" y="8201"/>
                </a:lnTo>
                <a:lnTo>
                  <a:pt x="12775" y="8201"/>
                </a:lnTo>
                <a:lnTo>
                  <a:pt x="12532" y="8177"/>
                </a:lnTo>
                <a:lnTo>
                  <a:pt x="12094" y="8177"/>
                </a:lnTo>
                <a:lnTo>
                  <a:pt x="11875" y="8201"/>
                </a:lnTo>
                <a:lnTo>
                  <a:pt x="11656" y="8250"/>
                </a:lnTo>
                <a:lnTo>
                  <a:pt x="11656" y="8274"/>
                </a:lnTo>
                <a:lnTo>
                  <a:pt x="11632" y="8298"/>
                </a:lnTo>
                <a:lnTo>
                  <a:pt x="11656" y="8298"/>
                </a:lnTo>
                <a:lnTo>
                  <a:pt x="11656" y="8323"/>
                </a:lnTo>
                <a:lnTo>
                  <a:pt x="12045" y="8396"/>
                </a:lnTo>
                <a:lnTo>
                  <a:pt x="12410" y="8444"/>
                </a:lnTo>
                <a:lnTo>
                  <a:pt x="12702" y="8469"/>
                </a:lnTo>
                <a:lnTo>
                  <a:pt x="12824" y="8493"/>
                </a:lnTo>
                <a:lnTo>
                  <a:pt x="12970" y="8469"/>
                </a:lnTo>
                <a:lnTo>
                  <a:pt x="12873" y="8858"/>
                </a:lnTo>
                <a:lnTo>
                  <a:pt x="12654" y="8809"/>
                </a:lnTo>
                <a:lnTo>
                  <a:pt x="12483" y="8785"/>
                </a:lnTo>
                <a:lnTo>
                  <a:pt x="12264" y="8736"/>
                </a:lnTo>
                <a:lnTo>
                  <a:pt x="11826" y="8736"/>
                </a:lnTo>
                <a:lnTo>
                  <a:pt x="11607" y="8809"/>
                </a:lnTo>
                <a:lnTo>
                  <a:pt x="11583" y="8834"/>
                </a:lnTo>
                <a:lnTo>
                  <a:pt x="11583" y="8858"/>
                </a:lnTo>
                <a:lnTo>
                  <a:pt x="11583" y="8882"/>
                </a:lnTo>
                <a:lnTo>
                  <a:pt x="11851" y="8882"/>
                </a:lnTo>
                <a:lnTo>
                  <a:pt x="12094" y="8931"/>
                </a:lnTo>
                <a:lnTo>
                  <a:pt x="12556" y="9053"/>
                </a:lnTo>
                <a:lnTo>
                  <a:pt x="12775" y="9126"/>
                </a:lnTo>
                <a:lnTo>
                  <a:pt x="12654" y="9345"/>
                </a:lnTo>
                <a:lnTo>
                  <a:pt x="12508" y="9296"/>
                </a:lnTo>
                <a:lnTo>
                  <a:pt x="12313" y="9272"/>
                </a:lnTo>
                <a:lnTo>
                  <a:pt x="12143" y="9223"/>
                </a:lnTo>
                <a:lnTo>
                  <a:pt x="11972" y="9199"/>
                </a:lnTo>
                <a:lnTo>
                  <a:pt x="11607" y="9199"/>
                </a:lnTo>
                <a:lnTo>
                  <a:pt x="11583" y="9223"/>
                </a:lnTo>
                <a:lnTo>
                  <a:pt x="11583" y="9247"/>
                </a:lnTo>
                <a:lnTo>
                  <a:pt x="11583" y="9272"/>
                </a:lnTo>
                <a:lnTo>
                  <a:pt x="11924" y="9418"/>
                </a:lnTo>
                <a:lnTo>
                  <a:pt x="12240" y="9564"/>
                </a:lnTo>
                <a:lnTo>
                  <a:pt x="12532" y="9637"/>
                </a:lnTo>
                <a:lnTo>
                  <a:pt x="12337" y="9929"/>
                </a:lnTo>
                <a:lnTo>
                  <a:pt x="12337" y="9977"/>
                </a:lnTo>
                <a:lnTo>
                  <a:pt x="12167" y="9904"/>
                </a:lnTo>
                <a:lnTo>
                  <a:pt x="11997" y="9880"/>
                </a:lnTo>
                <a:lnTo>
                  <a:pt x="11802" y="9831"/>
                </a:lnTo>
                <a:lnTo>
                  <a:pt x="11242" y="9831"/>
                </a:lnTo>
                <a:lnTo>
                  <a:pt x="11218" y="9856"/>
                </a:lnTo>
                <a:lnTo>
                  <a:pt x="11218" y="9880"/>
                </a:lnTo>
                <a:lnTo>
                  <a:pt x="11242" y="9880"/>
                </a:lnTo>
                <a:lnTo>
                  <a:pt x="11534" y="10002"/>
                </a:lnTo>
                <a:lnTo>
                  <a:pt x="11851" y="10123"/>
                </a:lnTo>
                <a:lnTo>
                  <a:pt x="12167" y="10245"/>
                </a:lnTo>
                <a:lnTo>
                  <a:pt x="11972" y="10513"/>
                </a:lnTo>
                <a:lnTo>
                  <a:pt x="11826" y="10488"/>
                </a:lnTo>
                <a:lnTo>
                  <a:pt x="11413" y="10391"/>
                </a:lnTo>
                <a:lnTo>
                  <a:pt x="11023" y="10342"/>
                </a:lnTo>
                <a:lnTo>
                  <a:pt x="10975" y="10342"/>
                </a:lnTo>
                <a:lnTo>
                  <a:pt x="10975" y="10367"/>
                </a:lnTo>
                <a:lnTo>
                  <a:pt x="10975" y="10391"/>
                </a:lnTo>
                <a:lnTo>
                  <a:pt x="10999" y="10440"/>
                </a:lnTo>
                <a:lnTo>
                  <a:pt x="11145" y="10537"/>
                </a:lnTo>
                <a:lnTo>
                  <a:pt x="11315" y="10610"/>
                </a:lnTo>
                <a:lnTo>
                  <a:pt x="11632" y="10732"/>
                </a:lnTo>
                <a:lnTo>
                  <a:pt x="11802" y="10780"/>
                </a:lnTo>
                <a:lnTo>
                  <a:pt x="11656" y="10999"/>
                </a:lnTo>
                <a:lnTo>
                  <a:pt x="11510" y="10951"/>
                </a:lnTo>
                <a:lnTo>
                  <a:pt x="11364" y="10926"/>
                </a:lnTo>
                <a:lnTo>
                  <a:pt x="11072" y="10853"/>
                </a:lnTo>
                <a:lnTo>
                  <a:pt x="10950" y="10853"/>
                </a:lnTo>
                <a:lnTo>
                  <a:pt x="10804" y="10902"/>
                </a:lnTo>
                <a:lnTo>
                  <a:pt x="10780" y="10926"/>
                </a:lnTo>
                <a:lnTo>
                  <a:pt x="10756" y="10951"/>
                </a:lnTo>
                <a:lnTo>
                  <a:pt x="10756" y="10999"/>
                </a:lnTo>
                <a:lnTo>
                  <a:pt x="10780" y="11048"/>
                </a:lnTo>
                <a:lnTo>
                  <a:pt x="10902" y="11121"/>
                </a:lnTo>
                <a:lnTo>
                  <a:pt x="11023" y="11170"/>
                </a:lnTo>
                <a:lnTo>
                  <a:pt x="11267" y="11243"/>
                </a:lnTo>
                <a:lnTo>
                  <a:pt x="11461" y="11291"/>
                </a:lnTo>
                <a:lnTo>
                  <a:pt x="11242" y="11583"/>
                </a:lnTo>
                <a:lnTo>
                  <a:pt x="11072" y="11535"/>
                </a:lnTo>
                <a:lnTo>
                  <a:pt x="10877" y="11535"/>
                </a:lnTo>
                <a:lnTo>
                  <a:pt x="10683" y="11583"/>
                </a:lnTo>
                <a:lnTo>
                  <a:pt x="10658" y="11608"/>
                </a:lnTo>
                <a:lnTo>
                  <a:pt x="10683" y="11632"/>
                </a:lnTo>
                <a:lnTo>
                  <a:pt x="10829" y="11681"/>
                </a:lnTo>
                <a:lnTo>
                  <a:pt x="10975" y="11729"/>
                </a:lnTo>
                <a:lnTo>
                  <a:pt x="11096" y="11778"/>
                </a:lnTo>
                <a:lnTo>
                  <a:pt x="10877" y="12143"/>
                </a:lnTo>
                <a:lnTo>
                  <a:pt x="10829" y="12118"/>
                </a:lnTo>
                <a:lnTo>
                  <a:pt x="10658" y="12045"/>
                </a:lnTo>
                <a:lnTo>
                  <a:pt x="10561" y="11997"/>
                </a:lnTo>
                <a:lnTo>
                  <a:pt x="10464" y="11972"/>
                </a:lnTo>
                <a:lnTo>
                  <a:pt x="10439" y="11997"/>
                </a:lnTo>
                <a:lnTo>
                  <a:pt x="10439" y="12045"/>
                </a:lnTo>
                <a:lnTo>
                  <a:pt x="10488" y="12118"/>
                </a:lnTo>
                <a:lnTo>
                  <a:pt x="10585" y="12191"/>
                </a:lnTo>
                <a:lnTo>
                  <a:pt x="10756" y="12313"/>
                </a:lnTo>
                <a:lnTo>
                  <a:pt x="10561" y="12654"/>
                </a:lnTo>
                <a:lnTo>
                  <a:pt x="10415" y="12629"/>
                </a:lnTo>
                <a:lnTo>
                  <a:pt x="10172" y="12629"/>
                </a:lnTo>
                <a:lnTo>
                  <a:pt x="10026" y="12654"/>
                </a:lnTo>
                <a:lnTo>
                  <a:pt x="10026" y="12678"/>
                </a:lnTo>
                <a:lnTo>
                  <a:pt x="10026" y="12702"/>
                </a:lnTo>
                <a:lnTo>
                  <a:pt x="10245" y="12800"/>
                </a:lnTo>
                <a:lnTo>
                  <a:pt x="10439" y="12897"/>
                </a:lnTo>
                <a:lnTo>
                  <a:pt x="10196" y="13384"/>
                </a:lnTo>
                <a:lnTo>
                  <a:pt x="9880" y="13384"/>
                </a:lnTo>
                <a:lnTo>
                  <a:pt x="9904" y="13432"/>
                </a:lnTo>
                <a:lnTo>
                  <a:pt x="10147" y="13505"/>
                </a:lnTo>
                <a:lnTo>
                  <a:pt x="10074" y="13700"/>
                </a:lnTo>
                <a:lnTo>
                  <a:pt x="10026" y="13895"/>
                </a:lnTo>
                <a:lnTo>
                  <a:pt x="9953" y="14284"/>
                </a:lnTo>
                <a:lnTo>
                  <a:pt x="9880" y="14673"/>
                </a:lnTo>
                <a:lnTo>
                  <a:pt x="9807" y="15087"/>
                </a:lnTo>
                <a:lnTo>
                  <a:pt x="9101" y="15111"/>
                </a:lnTo>
                <a:lnTo>
                  <a:pt x="9247" y="14673"/>
                </a:lnTo>
                <a:lnTo>
                  <a:pt x="9344" y="14235"/>
                </a:lnTo>
                <a:lnTo>
                  <a:pt x="9539" y="13359"/>
                </a:lnTo>
                <a:lnTo>
                  <a:pt x="9734" y="12459"/>
                </a:lnTo>
                <a:lnTo>
                  <a:pt x="9855" y="12021"/>
                </a:lnTo>
                <a:lnTo>
                  <a:pt x="9977" y="11583"/>
                </a:lnTo>
                <a:lnTo>
                  <a:pt x="10269" y="10659"/>
                </a:lnTo>
                <a:lnTo>
                  <a:pt x="10537" y="9734"/>
                </a:lnTo>
                <a:lnTo>
                  <a:pt x="10658" y="9320"/>
                </a:lnTo>
                <a:lnTo>
                  <a:pt x="10756" y="8858"/>
                </a:lnTo>
                <a:lnTo>
                  <a:pt x="10780" y="8639"/>
                </a:lnTo>
                <a:lnTo>
                  <a:pt x="10780" y="8396"/>
                </a:lnTo>
                <a:lnTo>
                  <a:pt x="10756" y="8177"/>
                </a:lnTo>
                <a:lnTo>
                  <a:pt x="10707" y="7958"/>
                </a:lnTo>
                <a:lnTo>
                  <a:pt x="10683" y="7933"/>
                </a:lnTo>
                <a:lnTo>
                  <a:pt x="10634" y="7933"/>
                </a:lnTo>
                <a:lnTo>
                  <a:pt x="10610" y="7958"/>
                </a:lnTo>
                <a:lnTo>
                  <a:pt x="10537" y="8177"/>
                </a:lnTo>
                <a:lnTo>
                  <a:pt x="10464" y="8420"/>
                </a:lnTo>
                <a:lnTo>
                  <a:pt x="10366" y="8882"/>
                </a:lnTo>
                <a:lnTo>
                  <a:pt x="10293" y="9369"/>
                </a:lnTo>
                <a:lnTo>
                  <a:pt x="10172" y="9831"/>
                </a:lnTo>
                <a:lnTo>
                  <a:pt x="9904" y="10756"/>
                </a:lnTo>
                <a:lnTo>
                  <a:pt x="9588" y="11656"/>
                </a:lnTo>
                <a:lnTo>
                  <a:pt x="9466" y="12094"/>
                </a:lnTo>
                <a:lnTo>
                  <a:pt x="9369" y="12532"/>
                </a:lnTo>
                <a:lnTo>
                  <a:pt x="9174" y="13384"/>
                </a:lnTo>
                <a:lnTo>
                  <a:pt x="8979" y="14260"/>
                </a:lnTo>
                <a:lnTo>
                  <a:pt x="8858" y="14698"/>
                </a:lnTo>
                <a:lnTo>
                  <a:pt x="8736" y="15111"/>
                </a:lnTo>
                <a:lnTo>
                  <a:pt x="8128" y="15136"/>
                </a:lnTo>
                <a:lnTo>
                  <a:pt x="7519" y="15087"/>
                </a:lnTo>
                <a:lnTo>
                  <a:pt x="7179" y="15063"/>
                </a:lnTo>
                <a:lnTo>
                  <a:pt x="7154" y="15038"/>
                </a:lnTo>
                <a:lnTo>
                  <a:pt x="7081" y="14698"/>
                </a:lnTo>
                <a:lnTo>
                  <a:pt x="7033" y="14357"/>
                </a:lnTo>
                <a:lnTo>
                  <a:pt x="6935" y="13651"/>
                </a:lnTo>
                <a:lnTo>
                  <a:pt x="6765" y="12605"/>
                </a:lnTo>
                <a:lnTo>
                  <a:pt x="6570" y="11583"/>
                </a:lnTo>
                <a:lnTo>
                  <a:pt x="6230" y="9880"/>
                </a:lnTo>
                <a:lnTo>
                  <a:pt x="6060" y="9028"/>
                </a:lnTo>
                <a:lnTo>
                  <a:pt x="5841" y="8177"/>
                </a:lnTo>
                <a:lnTo>
                  <a:pt x="5816" y="8152"/>
                </a:lnTo>
                <a:lnTo>
                  <a:pt x="5768" y="8128"/>
                </a:lnTo>
                <a:lnTo>
                  <a:pt x="5743" y="8128"/>
                </a:lnTo>
                <a:lnTo>
                  <a:pt x="5695" y="8152"/>
                </a:lnTo>
                <a:lnTo>
                  <a:pt x="5646" y="8298"/>
                </a:lnTo>
                <a:lnTo>
                  <a:pt x="5646" y="8420"/>
                </a:lnTo>
                <a:lnTo>
                  <a:pt x="5646" y="8542"/>
                </a:lnTo>
                <a:lnTo>
                  <a:pt x="5646" y="8663"/>
                </a:lnTo>
                <a:lnTo>
                  <a:pt x="5719" y="8931"/>
                </a:lnTo>
                <a:lnTo>
                  <a:pt x="5768" y="9199"/>
                </a:lnTo>
                <a:lnTo>
                  <a:pt x="5865" y="9734"/>
                </a:lnTo>
                <a:lnTo>
                  <a:pt x="5962" y="10245"/>
                </a:lnTo>
                <a:lnTo>
                  <a:pt x="6035" y="10780"/>
                </a:lnTo>
                <a:lnTo>
                  <a:pt x="6133" y="11316"/>
                </a:lnTo>
                <a:lnTo>
                  <a:pt x="6327" y="12337"/>
                </a:lnTo>
                <a:lnTo>
                  <a:pt x="6522" y="13384"/>
                </a:lnTo>
                <a:lnTo>
                  <a:pt x="6570" y="13773"/>
                </a:lnTo>
                <a:lnTo>
                  <a:pt x="6619" y="14211"/>
                </a:lnTo>
                <a:lnTo>
                  <a:pt x="6668" y="14625"/>
                </a:lnTo>
                <a:lnTo>
                  <a:pt x="6716" y="14819"/>
                </a:lnTo>
                <a:lnTo>
                  <a:pt x="6765" y="15014"/>
                </a:lnTo>
                <a:lnTo>
                  <a:pt x="6497" y="15038"/>
                </a:lnTo>
                <a:lnTo>
                  <a:pt x="6473" y="14625"/>
                </a:lnTo>
                <a:lnTo>
                  <a:pt x="6400" y="14235"/>
                </a:lnTo>
                <a:lnTo>
                  <a:pt x="6279" y="13846"/>
                </a:lnTo>
                <a:lnTo>
                  <a:pt x="6133" y="13481"/>
                </a:lnTo>
                <a:lnTo>
                  <a:pt x="5938" y="13116"/>
                </a:lnTo>
                <a:lnTo>
                  <a:pt x="5743" y="12775"/>
                </a:lnTo>
                <a:lnTo>
                  <a:pt x="5281" y="12070"/>
                </a:lnTo>
                <a:lnTo>
                  <a:pt x="4746" y="11267"/>
                </a:lnTo>
                <a:lnTo>
                  <a:pt x="4210" y="10415"/>
                </a:lnTo>
                <a:lnTo>
                  <a:pt x="3967" y="9977"/>
                </a:lnTo>
                <a:lnTo>
                  <a:pt x="3724" y="9539"/>
                </a:lnTo>
                <a:lnTo>
                  <a:pt x="3529" y="9077"/>
                </a:lnTo>
                <a:lnTo>
                  <a:pt x="3359" y="8615"/>
                </a:lnTo>
                <a:lnTo>
                  <a:pt x="3286" y="8396"/>
                </a:lnTo>
                <a:lnTo>
                  <a:pt x="3261" y="8152"/>
                </a:lnTo>
                <a:lnTo>
                  <a:pt x="3237" y="7909"/>
                </a:lnTo>
                <a:lnTo>
                  <a:pt x="3237" y="7666"/>
                </a:lnTo>
                <a:lnTo>
                  <a:pt x="3261" y="7155"/>
                </a:lnTo>
                <a:lnTo>
                  <a:pt x="3310" y="6668"/>
                </a:lnTo>
                <a:lnTo>
                  <a:pt x="3334" y="6376"/>
                </a:lnTo>
                <a:lnTo>
                  <a:pt x="3407" y="6108"/>
                </a:lnTo>
                <a:lnTo>
                  <a:pt x="3480" y="5841"/>
                </a:lnTo>
                <a:lnTo>
                  <a:pt x="3578" y="5597"/>
                </a:lnTo>
                <a:lnTo>
                  <a:pt x="3699" y="5354"/>
                </a:lnTo>
                <a:lnTo>
                  <a:pt x="3845" y="5111"/>
                </a:lnTo>
                <a:lnTo>
                  <a:pt x="4016" y="4892"/>
                </a:lnTo>
                <a:lnTo>
                  <a:pt x="4186" y="4673"/>
                </a:lnTo>
                <a:lnTo>
                  <a:pt x="4648" y="4162"/>
                </a:lnTo>
                <a:lnTo>
                  <a:pt x="5062" y="3748"/>
                </a:lnTo>
                <a:lnTo>
                  <a:pt x="5403" y="3432"/>
                </a:lnTo>
                <a:lnTo>
                  <a:pt x="5743" y="3189"/>
                </a:lnTo>
                <a:lnTo>
                  <a:pt x="6060" y="3018"/>
                </a:lnTo>
                <a:lnTo>
                  <a:pt x="6352" y="2872"/>
                </a:lnTo>
                <a:lnTo>
                  <a:pt x="6668" y="2775"/>
                </a:lnTo>
                <a:lnTo>
                  <a:pt x="6984" y="2702"/>
                </a:lnTo>
                <a:lnTo>
                  <a:pt x="7276" y="2653"/>
                </a:lnTo>
                <a:lnTo>
                  <a:pt x="7568" y="2629"/>
                </a:lnTo>
                <a:lnTo>
                  <a:pt x="7860" y="2605"/>
                </a:lnTo>
                <a:close/>
                <a:moveTo>
                  <a:pt x="6716" y="15525"/>
                </a:moveTo>
                <a:lnTo>
                  <a:pt x="6619" y="15720"/>
                </a:lnTo>
                <a:lnTo>
                  <a:pt x="6352" y="16158"/>
                </a:lnTo>
                <a:lnTo>
                  <a:pt x="6279" y="16109"/>
                </a:lnTo>
                <a:lnTo>
                  <a:pt x="6230" y="16060"/>
                </a:lnTo>
                <a:lnTo>
                  <a:pt x="6206" y="15963"/>
                </a:lnTo>
                <a:lnTo>
                  <a:pt x="6206" y="15866"/>
                </a:lnTo>
                <a:lnTo>
                  <a:pt x="6206" y="15768"/>
                </a:lnTo>
                <a:lnTo>
                  <a:pt x="6230" y="15695"/>
                </a:lnTo>
                <a:lnTo>
                  <a:pt x="6279" y="15598"/>
                </a:lnTo>
                <a:lnTo>
                  <a:pt x="6327" y="15549"/>
                </a:lnTo>
                <a:lnTo>
                  <a:pt x="6595" y="15525"/>
                </a:lnTo>
                <a:close/>
                <a:moveTo>
                  <a:pt x="6887" y="15525"/>
                </a:moveTo>
                <a:lnTo>
                  <a:pt x="7276" y="15549"/>
                </a:lnTo>
                <a:lnTo>
                  <a:pt x="7641" y="15598"/>
                </a:lnTo>
                <a:lnTo>
                  <a:pt x="8225" y="15647"/>
                </a:lnTo>
                <a:lnTo>
                  <a:pt x="8809" y="15671"/>
                </a:lnTo>
                <a:lnTo>
                  <a:pt x="8541" y="15963"/>
                </a:lnTo>
                <a:lnTo>
                  <a:pt x="8298" y="16255"/>
                </a:lnTo>
                <a:lnTo>
                  <a:pt x="7909" y="16231"/>
                </a:lnTo>
                <a:lnTo>
                  <a:pt x="8249" y="15744"/>
                </a:lnTo>
                <a:lnTo>
                  <a:pt x="8249" y="15720"/>
                </a:lnTo>
                <a:lnTo>
                  <a:pt x="8225" y="15695"/>
                </a:lnTo>
                <a:lnTo>
                  <a:pt x="8201" y="15671"/>
                </a:lnTo>
                <a:lnTo>
                  <a:pt x="8176" y="15695"/>
                </a:lnTo>
                <a:lnTo>
                  <a:pt x="7690" y="16231"/>
                </a:lnTo>
                <a:lnTo>
                  <a:pt x="7179" y="16182"/>
                </a:lnTo>
                <a:lnTo>
                  <a:pt x="7325" y="15939"/>
                </a:lnTo>
                <a:lnTo>
                  <a:pt x="7471" y="15671"/>
                </a:lnTo>
                <a:lnTo>
                  <a:pt x="7471" y="15647"/>
                </a:lnTo>
                <a:lnTo>
                  <a:pt x="7446" y="15622"/>
                </a:lnTo>
                <a:lnTo>
                  <a:pt x="7422" y="15647"/>
                </a:lnTo>
                <a:lnTo>
                  <a:pt x="7203" y="15890"/>
                </a:lnTo>
                <a:lnTo>
                  <a:pt x="6935" y="16182"/>
                </a:lnTo>
                <a:lnTo>
                  <a:pt x="6741" y="16206"/>
                </a:lnTo>
                <a:lnTo>
                  <a:pt x="6570" y="16255"/>
                </a:lnTo>
                <a:lnTo>
                  <a:pt x="6668" y="16060"/>
                </a:lnTo>
                <a:lnTo>
                  <a:pt x="6814" y="15817"/>
                </a:lnTo>
                <a:lnTo>
                  <a:pt x="6862" y="15671"/>
                </a:lnTo>
                <a:lnTo>
                  <a:pt x="6887" y="15525"/>
                </a:lnTo>
                <a:close/>
                <a:moveTo>
                  <a:pt x="9661" y="15622"/>
                </a:moveTo>
                <a:lnTo>
                  <a:pt x="9734" y="15671"/>
                </a:lnTo>
                <a:lnTo>
                  <a:pt x="9807" y="15695"/>
                </a:lnTo>
                <a:lnTo>
                  <a:pt x="9953" y="15695"/>
                </a:lnTo>
                <a:lnTo>
                  <a:pt x="9782" y="15793"/>
                </a:lnTo>
                <a:lnTo>
                  <a:pt x="9661" y="15939"/>
                </a:lnTo>
                <a:lnTo>
                  <a:pt x="9539" y="16085"/>
                </a:lnTo>
                <a:lnTo>
                  <a:pt x="9417" y="16279"/>
                </a:lnTo>
                <a:lnTo>
                  <a:pt x="9271" y="16279"/>
                </a:lnTo>
                <a:lnTo>
                  <a:pt x="9612" y="15817"/>
                </a:lnTo>
                <a:lnTo>
                  <a:pt x="9612" y="15793"/>
                </a:lnTo>
                <a:lnTo>
                  <a:pt x="9612" y="15768"/>
                </a:lnTo>
                <a:lnTo>
                  <a:pt x="9563" y="15768"/>
                </a:lnTo>
                <a:lnTo>
                  <a:pt x="9320" y="16012"/>
                </a:lnTo>
                <a:lnTo>
                  <a:pt x="9077" y="16255"/>
                </a:lnTo>
                <a:lnTo>
                  <a:pt x="8517" y="16255"/>
                </a:lnTo>
                <a:lnTo>
                  <a:pt x="8882" y="15720"/>
                </a:lnTo>
                <a:lnTo>
                  <a:pt x="8906" y="15695"/>
                </a:lnTo>
                <a:lnTo>
                  <a:pt x="8882" y="15671"/>
                </a:lnTo>
                <a:lnTo>
                  <a:pt x="9271" y="15671"/>
                </a:lnTo>
                <a:lnTo>
                  <a:pt x="9661" y="15622"/>
                </a:lnTo>
                <a:close/>
                <a:moveTo>
                  <a:pt x="10074" y="15768"/>
                </a:moveTo>
                <a:lnTo>
                  <a:pt x="10074" y="15841"/>
                </a:lnTo>
                <a:lnTo>
                  <a:pt x="10099" y="15939"/>
                </a:lnTo>
                <a:lnTo>
                  <a:pt x="10074" y="16060"/>
                </a:lnTo>
                <a:lnTo>
                  <a:pt x="10050" y="16182"/>
                </a:lnTo>
                <a:lnTo>
                  <a:pt x="9977" y="16304"/>
                </a:lnTo>
                <a:lnTo>
                  <a:pt x="9758" y="16279"/>
                </a:lnTo>
                <a:lnTo>
                  <a:pt x="9880" y="16012"/>
                </a:lnTo>
                <a:lnTo>
                  <a:pt x="9977" y="15890"/>
                </a:lnTo>
                <a:lnTo>
                  <a:pt x="10074" y="15768"/>
                </a:lnTo>
                <a:close/>
                <a:moveTo>
                  <a:pt x="6522" y="16571"/>
                </a:moveTo>
                <a:lnTo>
                  <a:pt x="6595" y="16620"/>
                </a:lnTo>
                <a:lnTo>
                  <a:pt x="6424" y="16888"/>
                </a:lnTo>
                <a:lnTo>
                  <a:pt x="6376" y="17034"/>
                </a:lnTo>
                <a:lnTo>
                  <a:pt x="6327" y="17180"/>
                </a:lnTo>
                <a:lnTo>
                  <a:pt x="6254" y="17082"/>
                </a:lnTo>
                <a:lnTo>
                  <a:pt x="6230" y="16985"/>
                </a:lnTo>
                <a:lnTo>
                  <a:pt x="6206" y="16912"/>
                </a:lnTo>
                <a:lnTo>
                  <a:pt x="6230" y="16815"/>
                </a:lnTo>
                <a:lnTo>
                  <a:pt x="6254" y="16839"/>
                </a:lnTo>
                <a:lnTo>
                  <a:pt x="6303" y="16839"/>
                </a:lnTo>
                <a:lnTo>
                  <a:pt x="6352" y="16815"/>
                </a:lnTo>
                <a:lnTo>
                  <a:pt x="6376" y="16766"/>
                </a:lnTo>
                <a:lnTo>
                  <a:pt x="6424" y="16596"/>
                </a:lnTo>
                <a:lnTo>
                  <a:pt x="6449" y="16596"/>
                </a:lnTo>
                <a:lnTo>
                  <a:pt x="6522" y="16571"/>
                </a:lnTo>
                <a:close/>
                <a:moveTo>
                  <a:pt x="7884" y="16693"/>
                </a:moveTo>
                <a:lnTo>
                  <a:pt x="7957" y="16717"/>
                </a:lnTo>
                <a:lnTo>
                  <a:pt x="7787" y="16985"/>
                </a:lnTo>
                <a:lnTo>
                  <a:pt x="7617" y="17253"/>
                </a:lnTo>
                <a:lnTo>
                  <a:pt x="7592" y="17326"/>
                </a:lnTo>
                <a:lnTo>
                  <a:pt x="7300" y="17326"/>
                </a:lnTo>
                <a:lnTo>
                  <a:pt x="7398" y="17107"/>
                </a:lnTo>
                <a:lnTo>
                  <a:pt x="7519" y="16888"/>
                </a:lnTo>
                <a:lnTo>
                  <a:pt x="7617" y="16717"/>
                </a:lnTo>
                <a:lnTo>
                  <a:pt x="7884" y="16693"/>
                </a:lnTo>
                <a:close/>
                <a:moveTo>
                  <a:pt x="8225" y="16717"/>
                </a:moveTo>
                <a:lnTo>
                  <a:pt x="8736" y="16742"/>
                </a:lnTo>
                <a:lnTo>
                  <a:pt x="8541" y="17034"/>
                </a:lnTo>
                <a:lnTo>
                  <a:pt x="8371" y="17326"/>
                </a:lnTo>
                <a:lnTo>
                  <a:pt x="7909" y="17326"/>
                </a:lnTo>
                <a:lnTo>
                  <a:pt x="7933" y="17277"/>
                </a:lnTo>
                <a:lnTo>
                  <a:pt x="8225" y="16717"/>
                </a:lnTo>
                <a:close/>
                <a:moveTo>
                  <a:pt x="9223" y="16742"/>
                </a:moveTo>
                <a:lnTo>
                  <a:pt x="8979" y="17350"/>
                </a:lnTo>
                <a:lnTo>
                  <a:pt x="8663" y="17350"/>
                </a:lnTo>
                <a:lnTo>
                  <a:pt x="8979" y="16742"/>
                </a:lnTo>
                <a:close/>
                <a:moveTo>
                  <a:pt x="9928" y="16742"/>
                </a:moveTo>
                <a:lnTo>
                  <a:pt x="9661" y="17253"/>
                </a:lnTo>
                <a:lnTo>
                  <a:pt x="9612" y="17350"/>
                </a:lnTo>
                <a:lnTo>
                  <a:pt x="9320" y="17350"/>
                </a:lnTo>
                <a:lnTo>
                  <a:pt x="9563" y="16742"/>
                </a:lnTo>
                <a:close/>
                <a:moveTo>
                  <a:pt x="10147" y="16839"/>
                </a:moveTo>
                <a:lnTo>
                  <a:pt x="10220" y="16961"/>
                </a:lnTo>
                <a:lnTo>
                  <a:pt x="10245" y="17107"/>
                </a:lnTo>
                <a:lnTo>
                  <a:pt x="10220" y="17228"/>
                </a:lnTo>
                <a:lnTo>
                  <a:pt x="10147" y="17350"/>
                </a:lnTo>
                <a:lnTo>
                  <a:pt x="9928" y="17350"/>
                </a:lnTo>
                <a:lnTo>
                  <a:pt x="9953" y="17277"/>
                </a:lnTo>
                <a:lnTo>
                  <a:pt x="10050" y="17082"/>
                </a:lnTo>
                <a:lnTo>
                  <a:pt x="10147" y="16839"/>
                </a:lnTo>
                <a:close/>
                <a:moveTo>
                  <a:pt x="6862" y="16693"/>
                </a:moveTo>
                <a:lnTo>
                  <a:pt x="7081" y="16717"/>
                </a:lnTo>
                <a:lnTo>
                  <a:pt x="7300" y="16717"/>
                </a:lnTo>
                <a:lnTo>
                  <a:pt x="7106" y="17009"/>
                </a:lnTo>
                <a:lnTo>
                  <a:pt x="6935" y="17326"/>
                </a:lnTo>
                <a:lnTo>
                  <a:pt x="6741" y="17350"/>
                </a:lnTo>
                <a:lnTo>
                  <a:pt x="6570" y="17399"/>
                </a:lnTo>
                <a:lnTo>
                  <a:pt x="6619" y="17204"/>
                </a:lnTo>
                <a:lnTo>
                  <a:pt x="6692" y="17034"/>
                </a:lnTo>
                <a:lnTo>
                  <a:pt x="6862" y="16693"/>
                </a:lnTo>
                <a:close/>
                <a:moveTo>
                  <a:pt x="6473" y="17618"/>
                </a:moveTo>
                <a:lnTo>
                  <a:pt x="6643" y="17691"/>
                </a:lnTo>
                <a:lnTo>
                  <a:pt x="6814" y="17715"/>
                </a:lnTo>
                <a:lnTo>
                  <a:pt x="6789" y="17910"/>
                </a:lnTo>
                <a:lnTo>
                  <a:pt x="6765" y="18080"/>
                </a:lnTo>
                <a:lnTo>
                  <a:pt x="6643" y="17983"/>
                </a:lnTo>
                <a:lnTo>
                  <a:pt x="6546" y="17861"/>
                </a:lnTo>
                <a:lnTo>
                  <a:pt x="6352" y="17642"/>
                </a:lnTo>
                <a:lnTo>
                  <a:pt x="6376" y="17618"/>
                </a:lnTo>
                <a:lnTo>
                  <a:pt x="6424" y="17642"/>
                </a:lnTo>
                <a:lnTo>
                  <a:pt x="6473" y="17618"/>
                </a:lnTo>
                <a:close/>
                <a:moveTo>
                  <a:pt x="7398" y="17739"/>
                </a:moveTo>
                <a:lnTo>
                  <a:pt x="7300" y="18031"/>
                </a:lnTo>
                <a:lnTo>
                  <a:pt x="7252" y="18177"/>
                </a:lnTo>
                <a:lnTo>
                  <a:pt x="7252" y="18299"/>
                </a:lnTo>
                <a:lnTo>
                  <a:pt x="7008" y="18202"/>
                </a:lnTo>
                <a:lnTo>
                  <a:pt x="7154" y="17739"/>
                </a:lnTo>
                <a:close/>
                <a:moveTo>
                  <a:pt x="8833" y="17715"/>
                </a:moveTo>
                <a:lnTo>
                  <a:pt x="8785" y="17837"/>
                </a:lnTo>
                <a:lnTo>
                  <a:pt x="8736" y="17983"/>
                </a:lnTo>
                <a:lnTo>
                  <a:pt x="8712" y="18104"/>
                </a:lnTo>
                <a:lnTo>
                  <a:pt x="8736" y="18153"/>
                </a:lnTo>
                <a:lnTo>
                  <a:pt x="8736" y="18202"/>
                </a:lnTo>
                <a:lnTo>
                  <a:pt x="8809" y="18250"/>
                </a:lnTo>
                <a:lnTo>
                  <a:pt x="8882" y="18250"/>
                </a:lnTo>
                <a:lnTo>
                  <a:pt x="8931" y="18226"/>
                </a:lnTo>
                <a:lnTo>
                  <a:pt x="9004" y="18153"/>
                </a:lnTo>
                <a:lnTo>
                  <a:pt x="9125" y="17958"/>
                </a:lnTo>
                <a:lnTo>
                  <a:pt x="9198" y="17739"/>
                </a:lnTo>
                <a:lnTo>
                  <a:pt x="9393" y="17739"/>
                </a:lnTo>
                <a:lnTo>
                  <a:pt x="9369" y="17861"/>
                </a:lnTo>
                <a:lnTo>
                  <a:pt x="9369" y="18007"/>
                </a:lnTo>
                <a:lnTo>
                  <a:pt x="9125" y="18153"/>
                </a:lnTo>
                <a:lnTo>
                  <a:pt x="8833" y="18275"/>
                </a:lnTo>
                <a:lnTo>
                  <a:pt x="8566" y="18372"/>
                </a:lnTo>
                <a:lnTo>
                  <a:pt x="8249" y="18421"/>
                </a:lnTo>
                <a:lnTo>
                  <a:pt x="8274" y="18275"/>
                </a:lnTo>
                <a:lnTo>
                  <a:pt x="8371" y="17983"/>
                </a:lnTo>
                <a:lnTo>
                  <a:pt x="8468" y="17715"/>
                </a:lnTo>
                <a:close/>
                <a:moveTo>
                  <a:pt x="8176" y="17715"/>
                </a:moveTo>
                <a:lnTo>
                  <a:pt x="8030" y="18056"/>
                </a:lnTo>
                <a:lnTo>
                  <a:pt x="7957" y="18250"/>
                </a:lnTo>
                <a:lnTo>
                  <a:pt x="7933" y="18445"/>
                </a:lnTo>
                <a:lnTo>
                  <a:pt x="7738" y="18421"/>
                </a:lnTo>
                <a:lnTo>
                  <a:pt x="7568" y="18396"/>
                </a:lnTo>
                <a:lnTo>
                  <a:pt x="7568" y="18226"/>
                </a:lnTo>
                <a:lnTo>
                  <a:pt x="7641" y="17983"/>
                </a:lnTo>
                <a:lnTo>
                  <a:pt x="7738" y="17715"/>
                </a:lnTo>
                <a:close/>
                <a:moveTo>
                  <a:pt x="8128" y="2094"/>
                </a:moveTo>
                <a:lnTo>
                  <a:pt x="7714" y="2142"/>
                </a:lnTo>
                <a:lnTo>
                  <a:pt x="7325" y="2191"/>
                </a:lnTo>
                <a:lnTo>
                  <a:pt x="6935" y="2264"/>
                </a:lnTo>
                <a:lnTo>
                  <a:pt x="6546" y="2386"/>
                </a:lnTo>
                <a:lnTo>
                  <a:pt x="6181" y="2507"/>
                </a:lnTo>
                <a:lnTo>
                  <a:pt x="5841" y="2653"/>
                </a:lnTo>
                <a:lnTo>
                  <a:pt x="5500" y="2824"/>
                </a:lnTo>
                <a:lnTo>
                  <a:pt x="5184" y="3018"/>
                </a:lnTo>
                <a:lnTo>
                  <a:pt x="4892" y="3237"/>
                </a:lnTo>
                <a:lnTo>
                  <a:pt x="4551" y="3554"/>
                </a:lnTo>
                <a:lnTo>
                  <a:pt x="4210" y="3918"/>
                </a:lnTo>
                <a:lnTo>
                  <a:pt x="3918" y="4332"/>
                </a:lnTo>
                <a:lnTo>
                  <a:pt x="3626" y="4746"/>
                </a:lnTo>
                <a:lnTo>
                  <a:pt x="3383" y="5159"/>
                </a:lnTo>
                <a:lnTo>
                  <a:pt x="3164" y="5549"/>
                </a:lnTo>
                <a:lnTo>
                  <a:pt x="3018" y="5889"/>
                </a:lnTo>
                <a:lnTo>
                  <a:pt x="2921" y="6157"/>
                </a:lnTo>
                <a:lnTo>
                  <a:pt x="2823" y="6595"/>
                </a:lnTo>
                <a:lnTo>
                  <a:pt x="2775" y="7057"/>
                </a:lnTo>
                <a:lnTo>
                  <a:pt x="2750" y="7495"/>
                </a:lnTo>
                <a:lnTo>
                  <a:pt x="2775" y="7958"/>
                </a:lnTo>
                <a:lnTo>
                  <a:pt x="2823" y="8396"/>
                </a:lnTo>
                <a:lnTo>
                  <a:pt x="2921" y="8834"/>
                </a:lnTo>
                <a:lnTo>
                  <a:pt x="3067" y="9272"/>
                </a:lnTo>
                <a:lnTo>
                  <a:pt x="3237" y="9685"/>
                </a:lnTo>
                <a:lnTo>
                  <a:pt x="3602" y="10367"/>
                </a:lnTo>
                <a:lnTo>
                  <a:pt x="3991" y="11024"/>
                </a:lnTo>
                <a:lnTo>
                  <a:pt x="4843" y="12337"/>
                </a:lnTo>
                <a:lnTo>
                  <a:pt x="5281" y="13019"/>
                </a:lnTo>
                <a:lnTo>
                  <a:pt x="5476" y="13384"/>
                </a:lnTo>
                <a:lnTo>
                  <a:pt x="5646" y="13724"/>
                </a:lnTo>
                <a:lnTo>
                  <a:pt x="5792" y="14089"/>
                </a:lnTo>
                <a:lnTo>
                  <a:pt x="5914" y="14454"/>
                </a:lnTo>
                <a:lnTo>
                  <a:pt x="5987" y="14844"/>
                </a:lnTo>
                <a:lnTo>
                  <a:pt x="5987" y="15282"/>
                </a:lnTo>
                <a:lnTo>
                  <a:pt x="5962" y="15379"/>
                </a:lnTo>
                <a:lnTo>
                  <a:pt x="5962" y="15428"/>
                </a:lnTo>
                <a:lnTo>
                  <a:pt x="5889" y="15525"/>
                </a:lnTo>
                <a:lnTo>
                  <a:pt x="5841" y="15647"/>
                </a:lnTo>
                <a:lnTo>
                  <a:pt x="5816" y="15768"/>
                </a:lnTo>
                <a:lnTo>
                  <a:pt x="5792" y="15914"/>
                </a:lnTo>
                <a:lnTo>
                  <a:pt x="5816" y="16036"/>
                </a:lnTo>
                <a:lnTo>
                  <a:pt x="5841" y="16158"/>
                </a:lnTo>
                <a:lnTo>
                  <a:pt x="5889" y="16279"/>
                </a:lnTo>
                <a:lnTo>
                  <a:pt x="5962" y="16377"/>
                </a:lnTo>
                <a:lnTo>
                  <a:pt x="5865" y="16474"/>
                </a:lnTo>
                <a:lnTo>
                  <a:pt x="5792" y="16620"/>
                </a:lnTo>
                <a:lnTo>
                  <a:pt x="5768" y="16766"/>
                </a:lnTo>
                <a:lnTo>
                  <a:pt x="5768" y="16912"/>
                </a:lnTo>
                <a:lnTo>
                  <a:pt x="5768" y="17058"/>
                </a:lnTo>
                <a:lnTo>
                  <a:pt x="5816" y="17204"/>
                </a:lnTo>
                <a:lnTo>
                  <a:pt x="5889" y="17350"/>
                </a:lnTo>
                <a:lnTo>
                  <a:pt x="5987" y="17472"/>
                </a:lnTo>
                <a:lnTo>
                  <a:pt x="5962" y="17496"/>
                </a:lnTo>
                <a:lnTo>
                  <a:pt x="5914" y="17618"/>
                </a:lnTo>
                <a:lnTo>
                  <a:pt x="5914" y="17715"/>
                </a:lnTo>
                <a:lnTo>
                  <a:pt x="5938" y="17837"/>
                </a:lnTo>
                <a:lnTo>
                  <a:pt x="5987" y="17934"/>
                </a:lnTo>
                <a:lnTo>
                  <a:pt x="6133" y="18129"/>
                </a:lnTo>
                <a:lnTo>
                  <a:pt x="6303" y="18299"/>
                </a:lnTo>
                <a:lnTo>
                  <a:pt x="6424" y="18421"/>
                </a:lnTo>
                <a:lnTo>
                  <a:pt x="6570" y="18518"/>
                </a:lnTo>
                <a:lnTo>
                  <a:pt x="6862" y="18688"/>
                </a:lnTo>
                <a:lnTo>
                  <a:pt x="7179" y="18810"/>
                </a:lnTo>
                <a:lnTo>
                  <a:pt x="7495" y="18859"/>
                </a:lnTo>
                <a:lnTo>
                  <a:pt x="7738" y="18883"/>
                </a:lnTo>
                <a:lnTo>
                  <a:pt x="7982" y="18883"/>
                </a:lnTo>
                <a:lnTo>
                  <a:pt x="8030" y="18956"/>
                </a:lnTo>
                <a:lnTo>
                  <a:pt x="8079" y="18980"/>
                </a:lnTo>
                <a:lnTo>
                  <a:pt x="8128" y="18980"/>
                </a:lnTo>
                <a:lnTo>
                  <a:pt x="8176" y="18956"/>
                </a:lnTo>
                <a:lnTo>
                  <a:pt x="8201" y="18907"/>
                </a:lnTo>
                <a:lnTo>
                  <a:pt x="8201" y="18883"/>
                </a:lnTo>
                <a:lnTo>
                  <a:pt x="8493" y="18834"/>
                </a:lnTo>
                <a:lnTo>
                  <a:pt x="8785" y="18761"/>
                </a:lnTo>
                <a:lnTo>
                  <a:pt x="9052" y="18664"/>
                </a:lnTo>
                <a:lnTo>
                  <a:pt x="9320" y="18542"/>
                </a:lnTo>
                <a:lnTo>
                  <a:pt x="9563" y="18396"/>
                </a:lnTo>
                <a:lnTo>
                  <a:pt x="9807" y="18226"/>
                </a:lnTo>
                <a:lnTo>
                  <a:pt x="10050" y="18056"/>
                </a:lnTo>
                <a:lnTo>
                  <a:pt x="10269" y="17837"/>
                </a:lnTo>
                <a:lnTo>
                  <a:pt x="10318" y="17764"/>
                </a:lnTo>
                <a:lnTo>
                  <a:pt x="10342" y="17691"/>
                </a:lnTo>
                <a:lnTo>
                  <a:pt x="10464" y="17593"/>
                </a:lnTo>
                <a:lnTo>
                  <a:pt x="10537" y="17447"/>
                </a:lnTo>
                <a:lnTo>
                  <a:pt x="10585" y="17301"/>
                </a:lnTo>
                <a:lnTo>
                  <a:pt x="10634" y="17107"/>
                </a:lnTo>
                <a:lnTo>
                  <a:pt x="10634" y="16936"/>
                </a:lnTo>
                <a:lnTo>
                  <a:pt x="10585" y="16742"/>
                </a:lnTo>
                <a:lnTo>
                  <a:pt x="10512" y="16596"/>
                </a:lnTo>
                <a:lnTo>
                  <a:pt x="10391" y="16474"/>
                </a:lnTo>
                <a:lnTo>
                  <a:pt x="10488" y="16255"/>
                </a:lnTo>
                <a:lnTo>
                  <a:pt x="10537" y="16036"/>
                </a:lnTo>
                <a:lnTo>
                  <a:pt x="10537" y="15817"/>
                </a:lnTo>
                <a:lnTo>
                  <a:pt x="10488" y="15574"/>
                </a:lnTo>
                <a:lnTo>
                  <a:pt x="10415" y="15476"/>
                </a:lnTo>
                <a:lnTo>
                  <a:pt x="10342" y="15379"/>
                </a:lnTo>
                <a:lnTo>
                  <a:pt x="10342" y="15306"/>
                </a:lnTo>
                <a:lnTo>
                  <a:pt x="10415" y="14965"/>
                </a:lnTo>
                <a:lnTo>
                  <a:pt x="10464" y="14625"/>
                </a:lnTo>
                <a:lnTo>
                  <a:pt x="10512" y="14284"/>
                </a:lnTo>
                <a:lnTo>
                  <a:pt x="10585" y="13943"/>
                </a:lnTo>
                <a:lnTo>
                  <a:pt x="10658" y="13700"/>
                </a:lnTo>
                <a:lnTo>
                  <a:pt x="10756" y="13457"/>
                </a:lnTo>
                <a:lnTo>
                  <a:pt x="10999" y="12994"/>
                </a:lnTo>
                <a:lnTo>
                  <a:pt x="11023" y="12970"/>
                </a:lnTo>
                <a:lnTo>
                  <a:pt x="11023" y="12946"/>
                </a:lnTo>
                <a:lnTo>
                  <a:pt x="11340" y="12459"/>
                </a:lnTo>
                <a:lnTo>
                  <a:pt x="11632" y="11972"/>
                </a:lnTo>
                <a:lnTo>
                  <a:pt x="12191" y="11194"/>
                </a:lnTo>
                <a:lnTo>
                  <a:pt x="12483" y="10780"/>
                </a:lnTo>
                <a:lnTo>
                  <a:pt x="12751" y="10367"/>
                </a:lnTo>
                <a:lnTo>
                  <a:pt x="12994" y="9953"/>
                </a:lnTo>
                <a:lnTo>
                  <a:pt x="13213" y="9515"/>
                </a:lnTo>
                <a:lnTo>
                  <a:pt x="13384" y="9053"/>
                </a:lnTo>
                <a:lnTo>
                  <a:pt x="13457" y="8809"/>
                </a:lnTo>
                <a:lnTo>
                  <a:pt x="13505" y="8590"/>
                </a:lnTo>
                <a:lnTo>
                  <a:pt x="13554" y="8152"/>
                </a:lnTo>
                <a:lnTo>
                  <a:pt x="13554" y="7714"/>
                </a:lnTo>
                <a:lnTo>
                  <a:pt x="13505" y="7276"/>
                </a:lnTo>
                <a:lnTo>
                  <a:pt x="13432" y="6838"/>
                </a:lnTo>
                <a:lnTo>
                  <a:pt x="13335" y="6400"/>
                </a:lnTo>
                <a:lnTo>
                  <a:pt x="13213" y="5962"/>
                </a:lnTo>
                <a:lnTo>
                  <a:pt x="12946" y="5135"/>
                </a:lnTo>
                <a:lnTo>
                  <a:pt x="12800" y="4770"/>
                </a:lnTo>
                <a:lnTo>
                  <a:pt x="12605" y="4429"/>
                </a:lnTo>
                <a:lnTo>
                  <a:pt x="12386" y="4113"/>
                </a:lnTo>
                <a:lnTo>
                  <a:pt x="12143" y="3797"/>
                </a:lnTo>
                <a:lnTo>
                  <a:pt x="12143" y="3773"/>
                </a:lnTo>
                <a:lnTo>
                  <a:pt x="12094" y="3675"/>
                </a:lnTo>
                <a:lnTo>
                  <a:pt x="12021" y="3602"/>
                </a:lnTo>
                <a:lnTo>
                  <a:pt x="11948" y="3554"/>
                </a:lnTo>
                <a:lnTo>
                  <a:pt x="11851" y="3505"/>
                </a:lnTo>
                <a:lnTo>
                  <a:pt x="11607" y="3286"/>
                </a:lnTo>
                <a:lnTo>
                  <a:pt x="11340" y="3091"/>
                </a:lnTo>
                <a:lnTo>
                  <a:pt x="11072" y="2897"/>
                </a:lnTo>
                <a:lnTo>
                  <a:pt x="10804" y="2726"/>
                </a:lnTo>
                <a:lnTo>
                  <a:pt x="10464" y="2556"/>
                </a:lnTo>
                <a:lnTo>
                  <a:pt x="10099" y="2386"/>
                </a:lnTo>
                <a:lnTo>
                  <a:pt x="9709" y="2264"/>
                </a:lnTo>
                <a:lnTo>
                  <a:pt x="9320" y="2191"/>
                </a:lnTo>
                <a:lnTo>
                  <a:pt x="8931" y="2142"/>
                </a:lnTo>
                <a:lnTo>
                  <a:pt x="8517" y="2094"/>
                </a:lnTo>
                <a:close/>
              </a:path>
            </a:pathLst>
          </a:custGeom>
          <a:solidFill>
            <a:srgbClr val="FFFFFF"/>
          </a:solidFill>
          <a:ln>
            <a:noFill/>
          </a:ln>
        </p:spPr>
        <p:txBody>
          <a:bodyPr lIns="91425" tIns="91425" rIns="91425" bIns="91425" anchor="ctr" anchorCtr="0">
            <a:noAutofit/>
          </a:bodyPr>
          <a:lstStyle/>
          <a:p>
            <a:pPr lvl="0">
              <a:spcBef>
                <a:spcPts val="0"/>
              </a:spcBef>
              <a:buNone/>
            </a:pPr>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Shape 142"/>
          <p:cNvSpPr txBox="1">
            <a:spLocks noGrp="1"/>
          </p:cNvSpPr>
          <p:nvPr>
            <p:ph type="body" idx="1"/>
          </p:nvPr>
        </p:nvSpPr>
        <p:spPr>
          <a:xfrm>
            <a:off x="457200" y="1405328"/>
            <a:ext cx="8229600" cy="4950502"/>
          </a:xfrm>
          <a:prstGeom prst="rect">
            <a:avLst/>
          </a:prstGeom>
        </p:spPr>
        <p:txBody>
          <a:bodyPr lIns="91425" tIns="91425" rIns="91425" bIns="91425" anchor="t" anchorCtr="0">
            <a:noAutofit/>
          </a:bodyPr>
          <a:lstStyle/>
          <a:p>
            <a:pPr lvl="0" rtl="0">
              <a:spcBef>
                <a:spcPts val="0"/>
              </a:spcBef>
              <a:buNone/>
            </a:pPr>
            <a:r>
              <a:rPr lang="en-US" b="1" dirty="0" smtClean="0">
                <a:solidFill>
                  <a:srgbClr val="0198AD"/>
                </a:solidFill>
                <a:latin typeface="Permanent Marker"/>
                <a:ea typeface="Permanent Marker"/>
                <a:cs typeface="Permanent Marker"/>
                <a:sym typeface="Permanent Marker"/>
              </a:rPr>
              <a:t>Develop Rubrics For Assessment</a:t>
            </a:r>
          </a:p>
          <a:p>
            <a:pPr marL="685800" indent="-44450"/>
            <a:r>
              <a:rPr lang="en-US" dirty="0" smtClean="0">
                <a:solidFill>
                  <a:schemeClr val="tx1"/>
                </a:solidFill>
                <a:latin typeface="Permanent Marker"/>
                <a:ea typeface="Permanent Marker"/>
                <a:cs typeface="Permanent Marker"/>
                <a:sym typeface="Permanent Marker"/>
              </a:rPr>
              <a:t>Clear expectations are key</a:t>
            </a:r>
          </a:p>
          <a:p>
            <a:pPr lvl="0" rtl="0">
              <a:spcBef>
                <a:spcPts val="0"/>
              </a:spcBef>
              <a:buNone/>
            </a:pPr>
            <a:endParaRPr lang="en-US" b="1" dirty="0" smtClean="0">
              <a:solidFill>
                <a:srgbClr val="0198AD"/>
              </a:solidFill>
              <a:latin typeface="Permanent Marker"/>
              <a:ea typeface="Permanent Marker"/>
              <a:cs typeface="Permanent Marker"/>
              <a:sym typeface="Permanent Marker"/>
            </a:endParaRPr>
          </a:p>
          <a:p>
            <a:pPr lvl="0" rtl="0">
              <a:spcBef>
                <a:spcPts val="0"/>
              </a:spcBef>
              <a:buNone/>
            </a:pPr>
            <a:r>
              <a:rPr lang="en-US" b="1" dirty="0" smtClean="0">
                <a:solidFill>
                  <a:srgbClr val="0198AD"/>
                </a:solidFill>
                <a:latin typeface="Permanent Marker"/>
                <a:ea typeface="Permanent Marker"/>
                <a:cs typeface="Permanent Marker"/>
                <a:sym typeface="Permanent Marker"/>
              </a:rPr>
              <a:t>Students can assess</a:t>
            </a:r>
          </a:p>
          <a:p>
            <a:pPr marL="641350"/>
            <a:r>
              <a:rPr lang="en-US" dirty="0" smtClean="0">
                <a:solidFill>
                  <a:schemeClr val="tx1"/>
                </a:solidFill>
                <a:latin typeface="Permanent Marker"/>
                <a:ea typeface="Permanent Marker"/>
                <a:cs typeface="Permanent Marker"/>
                <a:sym typeface="Permanent Marker"/>
              </a:rPr>
              <a:t>One on one</a:t>
            </a:r>
          </a:p>
          <a:p>
            <a:pPr marL="641350"/>
            <a:r>
              <a:rPr lang="en-US" dirty="0" smtClean="0">
                <a:solidFill>
                  <a:schemeClr val="tx1"/>
                </a:solidFill>
                <a:latin typeface="Permanent Marker"/>
                <a:ea typeface="Permanent Marker"/>
                <a:cs typeface="Permanent Marker"/>
                <a:sym typeface="Permanent Marker"/>
              </a:rPr>
              <a:t>Small group</a:t>
            </a:r>
          </a:p>
          <a:p>
            <a:pPr marL="641350"/>
            <a:r>
              <a:rPr lang="en-US" dirty="0" smtClean="0">
                <a:solidFill>
                  <a:schemeClr val="tx1"/>
                </a:solidFill>
                <a:latin typeface="Permanent Marker"/>
                <a:ea typeface="Permanent Marker"/>
                <a:cs typeface="Permanent Marker"/>
                <a:sym typeface="Permanent Marker"/>
              </a:rPr>
              <a:t>Whole group</a:t>
            </a:r>
          </a:p>
          <a:p>
            <a:pPr lvl="0" rtl="0">
              <a:spcBef>
                <a:spcPts val="0"/>
              </a:spcBef>
              <a:buNone/>
            </a:pPr>
            <a:endParaRPr lang="en-US" b="1" dirty="0">
              <a:solidFill>
                <a:srgbClr val="0198AD"/>
              </a:solidFill>
              <a:latin typeface="Permanent Marker"/>
              <a:ea typeface="Permanent Marker"/>
              <a:cs typeface="Permanent Marker"/>
              <a:sym typeface="Permanent Marker"/>
            </a:endParaRPr>
          </a:p>
          <a:p>
            <a:pPr lvl="0" rtl="0">
              <a:spcBef>
                <a:spcPts val="0"/>
              </a:spcBef>
              <a:buNone/>
            </a:pPr>
            <a:r>
              <a:rPr lang="en-US" b="1" dirty="0" smtClean="0">
                <a:solidFill>
                  <a:srgbClr val="0198AD"/>
                </a:solidFill>
                <a:latin typeface="Permanent Marker"/>
                <a:ea typeface="Permanent Marker"/>
                <a:cs typeface="Permanent Marker"/>
                <a:sym typeface="Permanent Marker"/>
              </a:rPr>
              <a:t>Peers to assess product or performance</a:t>
            </a:r>
          </a:p>
          <a:p>
            <a:pPr lvl="0" rtl="0">
              <a:spcBef>
                <a:spcPts val="0"/>
              </a:spcBef>
              <a:buNone/>
            </a:pPr>
            <a:endParaRPr lang="en-US" b="1" dirty="0" smtClean="0">
              <a:solidFill>
                <a:srgbClr val="0198AD"/>
              </a:solidFill>
              <a:latin typeface="Permanent Marker"/>
              <a:ea typeface="Permanent Marker"/>
              <a:cs typeface="Permanent Marker"/>
              <a:sym typeface="Permanent Marker"/>
            </a:endParaRPr>
          </a:p>
          <a:p>
            <a:pPr lvl="0" algn="ctr" rtl="0">
              <a:spcBef>
                <a:spcPts val="0"/>
              </a:spcBef>
              <a:buNone/>
            </a:pPr>
            <a:r>
              <a:rPr lang="en-US" sz="2000" i="1" dirty="0">
                <a:solidFill>
                  <a:schemeClr val="tx1"/>
                </a:solidFill>
                <a:latin typeface="Permanent Marker"/>
                <a:ea typeface="Permanent Marker"/>
                <a:cs typeface="Permanent Marker"/>
                <a:sym typeface="Permanent Marker"/>
              </a:rPr>
              <a:t> </a:t>
            </a:r>
            <a:r>
              <a:rPr lang="en-US" sz="2000" i="1" dirty="0" smtClean="0">
                <a:solidFill>
                  <a:schemeClr val="tx1"/>
                </a:solidFill>
                <a:latin typeface="Permanent Marker"/>
                <a:ea typeface="Permanent Marker"/>
                <a:cs typeface="Permanent Marker"/>
                <a:sym typeface="Permanent Marker"/>
              </a:rPr>
              <a:t>(the successful students are doing this on their own in study groups. Making it a part of your class will help students who struggle to make those connections outside of class)</a:t>
            </a:r>
            <a:endParaRPr lang="en" sz="2000" i="1" dirty="0">
              <a:solidFill>
                <a:schemeClr val="tx1"/>
              </a:solidFill>
              <a:latin typeface="Permanent Marker"/>
              <a:ea typeface="Permanent Marker"/>
              <a:cs typeface="Permanent Marker"/>
              <a:sym typeface="Permanent Marker"/>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68"/>
        <p:cNvGrpSpPr/>
        <p:nvPr/>
      </p:nvGrpSpPr>
      <p:grpSpPr>
        <a:xfrm>
          <a:off x="0" y="0"/>
          <a:ext cx="0" cy="0"/>
          <a:chOff x="0" y="0"/>
          <a:chExt cx="0" cy="0"/>
        </a:xfrm>
      </p:grpSpPr>
      <p:sp>
        <p:nvSpPr>
          <p:cNvPr id="169" name="Shape 169"/>
          <p:cNvSpPr txBox="1">
            <a:spLocks noGrp="1"/>
          </p:cNvSpPr>
          <p:nvPr>
            <p:ph type="title"/>
          </p:nvPr>
        </p:nvSpPr>
        <p:spPr>
          <a:xfrm>
            <a:off x="457200" y="-30162"/>
            <a:ext cx="8229600" cy="1143000"/>
          </a:xfrm>
          <a:prstGeom prst="rect">
            <a:avLst/>
          </a:prstGeom>
        </p:spPr>
        <p:txBody>
          <a:bodyPr lIns="91425" tIns="91425" rIns="91425" bIns="91425" anchor="ctr" anchorCtr="0">
            <a:noAutofit/>
          </a:bodyPr>
          <a:lstStyle/>
          <a:p>
            <a:pPr lvl="0">
              <a:spcBef>
                <a:spcPts val="0"/>
              </a:spcBef>
              <a:buNone/>
            </a:pPr>
            <a:r>
              <a:rPr lang="en-US" sz="3600" b="1" dirty="0" smtClean="0"/>
              <a:t>Benefits</a:t>
            </a:r>
            <a:endParaRPr lang="en" sz="3600" b="1" dirty="0"/>
          </a:p>
        </p:txBody>
      </p:sp>
      <p:sp>
        <p:nvSpPr>
          <p:cNvPr id="170" name="Shape 170"/>
          <p:cNvSpPr/>
          <p:nvPr/>
        </p:nvSpPr>
        <p:spPr>
          <a:xfrm>
            <a:off x="3306849" y="2133775"/>
            <a:ext cx="2495399" cy="2495399"/>
          </a:xfrm>
          <a:prstGeom prst="ellipse">
            <a:avLst/>
          </a:prstGeom>
          <a:solidFill>
            <a:srgbClr val="0198AD">
              <a:alpha val="26150"/>
            </a:srgbClr>
          </a:solidFill>
          <a:ln w="28575" cap="rnd" cmpd="sng">
            <a:solidFill>
              <a:srgbClr val="FFFFFF"/>
            </a:solidFill>
            <a:prstDash val="dash"/>
            <a:round/>
            <a:headEnd type="none" w="med" len="med"/>
            <a:tailEnd type="none" w="med" len="med"/>
          </a:ln>
        </p:spPr>
        <p:txBody>
          <a:bodyPr lIns="91425" tIns="91425" rIns="91425" bIns="91425" anchor="ctr" anchorCtr="0">
            <a:noAutofit/>
          </a:bodyPr>
          <a:lstStyle/>
          <a:p>
            <a:pPr lvl="0" algn="ctr">
              <a:spcBef>
                <a:spcPts val="0"/>
              </a:spcBef>
              <a:buNone/>
            </a:pPr>
            <a:r>
              <a:rPr lang="en-US" sz="1800" b="1" dirty="0" smtClean="0">
                <a:solidFill>
                  <a:srgbClr val="FFFFFF"/>
                </a:solidFill>
                <a:latin typeface="Source Sans Pro"/>
                <a:ea typeface="Source Sans Pro"/>
                <a:cs typeface="Source Sans Pro"/>
                <a:sym typeface="Source Sans Pro"/>
              </a:rPr>
              <a:t>More Authentic Learning Experiences</a:t>
            </a:r>
            <a:endParaRPr lang="en" sz="1800" b="1" dirty="0">
              <a:solidFill>
                <a:srgbClr val="FFFFFF"/>
              </a:solidFill>
              <a:latin typeface="Source Sans Pro"/>
              <a:ea typeface="Source Sans Pro"/>
              <a:cs typeface="Source Sans Pro"/>
              <a:sym typeface="Source Sans Pro"/>
            </a:endParaRPr>
          </a:p>
        </p:txBody>
      </p:sp>
      <p:sp>
        <p:nvSpPr>
          <p:cNvPr id="171" name="Shape 171"/>
          <p:cNvSpPr/>
          <p:nvPr/>
        </p:nvSpPr>
        <p:spPr>
          <a:xfrm>
            <a:off x="1055771" y="2133775"/>
            <a:ext cx="2495399" cy="2495399"/>
          </a:xfrm>
          <a:prstGeom prst="ellipse">
            <a:avLst/>
          </a:prstGeom>
          <a:solidFill>
            <a:srgbClr val="0198AD">
              <a:alpha val="26150"/>
            </a:srgbClr>
          </a:solidFill>
          <a:ln w="28575" cap="rnd" cmpd="sng">
            <a:solidFill>
              <a:srgbClr val="FFFFFF"/>
            </a:solidFill>
            <a:prstDash val="dash"/>
            <a:round/>
            <a:headEnd type="none" w="med" len="med"/>
            <a:tailEnd type="none" w="med" len="med"/>
          </a:ln>
        </p:spPr>
        <p:txBody>
          <a:bodyPr lIns="91425" tIns="91425" rIns="91425" bIns="91425" anchor="ctr" anchorCtr="0">
            <a:noAutofit/>
          </a:bodyPr>
          <a:lstStyle/>
          <a:p>
            <a:pPr lvl="0" algn="ctr">
              <a:spcBef>
                <a:spcPts val="0"/>
              </a:spcBef>
              <a:buNone/>
            </a:pPr>
            <a:r>
              <a:rPr lang="en-US" sz="1800" b="1" dirty="0" smtClean="0">
                <a:solidFill>
                  <a:srgbClr val="FFFFFF"/>
                </a:solidFill>
                <a:latin typeface="Source Sans Pro"/>
                <a:ea typeface="Source Sans Pro"/>
                <a:cs typeface="Source Sans Pro"/>
                <a:sym typeface="Source Sans Pro"/>
              </a:rPr>
              <a:t>Less Grading For You</a:t>
            </a:r>
            <a:endParaRPr lang="en" sz="1800" b="1" dirty="0">
              <a:solidFill>
                <a:srgbClr val="FFFFFF"/>
              </a:solidFill>
              <a:latin typeface="Source Sans Pro"/>
              <a:ea typeface="Source Sans Pro"/>
              <a:cs typeface="Source Sans Pro"/>
              <a:sym typeface="Source Sans Pro"/>
            </a:endParaRPr>
          </a:p>
        </p:txBody>
      </p:sp>
      <p:sp>
        <p:nvSpPr>
          <p:cNvPr id="172" name="Shape 172"/>
          <p:cNvSpPr/>
          <p:nvPr/>
        </p:nvSpPr>
        <p:spPr>
          <a:xfrm>
            <a:off x="5592828" y="2133775"/>
            <a:ext cx="2495399" cy="2495399"/>
          </a:xfrm>
          <a:prstGeom prst="ellipse">
            <a:avLst/>
          </a:prstGeom>
          <a:solidFill>
            <a:srgbClr val="0198AD">
              <a:alpha val="26150"/>
            </a:srgbClr>
          </a:solidFill>
          <a:ln w="28575" cap="rnd" cmpd="sng">
            <a:solidFill>
              <a:srgbClr val="FFFFFF"/>
            </a:solidFill>
            <a:prstDash val="dash"/>
            <a:round/>
            <a:headEnd type="none" w="med" len="med"/>
            <a:tailEnd type="none" w="med" len="med"/>
          </a:ln>
        </p:spPr>
        <p:txBody>
          <a:bodyPr lIns="91425" tIns="91425" rIns="91425" bIns="91425" anchor="ctr" anchorCtr="0">
            <a:noAutofit/>
          </a:bodyPr>
          <a:lstStyle/>
          <a:p>
            <a:pPr lvl="0" algn="ctr">
              <a:spcBef>
                <a:spcPts val="0"/>
              </a:spcBef>
              <a:buNone/>
            </a:pPr>
            <a:r>
              <a:rPr lang="en-US" sz="1800" b="1" dirty="0" smtClean="0">
                <a:solidFill>
                  <a:srgbClr val="FFFFFF"/>
                </a:solidFill>
                <a:latin typeface="Source Sans Pro"/>
                <a:ea typeface="Source Sans Pro"/>
                <a:cs typeface="Source Sans Pro"/>
                <a:sym typeface="Source Sans Pro"/>
              </a:rPr>
              <a:t>More Frequent Feedback for Students</a:t>
            </a:r>
            <a:endParaRPr lang="en" sz="1800" b="1" dirty="0">
              <a:solidFill>
                <a:srgbClr val="FFFFFF"/>
              </a:solidFill>
              <a:latin typeface="Source Sans Pro"/>
              <a:ea typeface="Source Sans Pro"/>
              <a:cs typeface="Source Sans Pro"/>
              <a:sym typeface="Source Sans Pro"/>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imon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2736</TotalTime>
  <Words>371</Words>
  <Application>Microsoft Office PowerPoint</Application>
  <PresentationFormat>On-screen Show (4:3)</PresentationFormat>
  <Paragraphs>74</Paragraphs>
  <Slides>12</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Permanent Marker</vt:lpstr>
      <vt:lpstr>Source Sans Pro</vt:lpstr>
      <vt:lpstr>Timon template</vt:lpstr>
      <vt:lpstr>Peer Led Formative Assessment</vt:lpstr>
      <vt:lpstr>hello!</vt:lpstr>
      <vt:lpstr>1. Begin With the End in Mind</vt:lpstr>
      <vt:lpstr>Begin With the End in Mind</vt:lpstr>
      <vt:lpstr>PowerPoint Presentation</vt:lpstr>
      <vt:lpstr>Setting the Stage for Peer Based Assessments</vt:lpstr>
      <vt:lpstr>Use Peer Groups</vt:lpstr>
      <vt:lpstr>PowerPoint Presentation</vt:lpstr>
      <vt:lpstr>Benefits</vt:lpstr>
      <vt:lpstr>What this looks like in my classroom</vt:lpstr>
      <vt:lpstr>Thanks!</vt:lpstr>
      <vt:lpstr>Credits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Peer Led Formative Assessment</dc:title>
  <dc:creator>Bitton-Braddy,Alexandra-work</dc:creator>
  <cp:lastModifiedBy>Bitton-Braddy,Alexandra-work</cp:lastModifiedBy>
  <cp:revision>9</cp:revision>
  <dcterms:modified xsi:type="dcterms:W3CDTF">2017-04-18T14:24:38Z</dcterms:modified>
</cp:coreProperties>
</file>